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69" r:id="rId2"/>
    <p:sldId id="467" r:id="rId3"/>
    <p:sldId id="256" r:id="rId4"/>
  </p:sldIdLst>
  <p:sldSz cx="10826750" cy="8120063" type="B4ISO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7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FF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0588" autoAdjust="0"/>
  </p:normalViewPr>
  <p:slideViewPr>
    <p:cSldViewPr snapToGrid="0">
      <p:cViewPr varScale="1">
        <p:scale>
          <a:sx n="86" d="100"/>
          <a:sy n="86" d="100"/>
        </p:scale>
        <p:origin x="384" y="96"/>
      </p:cViewPr>
      <p:guideLst>
        <p:guide orient="horz" pos="2557"/>
        <p:guide pos="3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9AF37-195B-444B-B300-8D00DC06881A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03FA-D27E-4594-ADB8-0F56188E19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32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C03FA-D27E-4594-ADB8-0F56188E191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58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C03FA-D27E-4594-ADB8-0F56188E191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78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0B639EC-8711-41A7-BEAF-391C1E037E83}"/>
              </a:ext>
            </a:extLst>
          </p:cNvPr>
          <p:cNvSpPr/>
          <p:nvPr userDrawn="1"/>
        </p:nvSpPr>
        <p:spPr>
          <a:xfrm>
            <a:off x="0" y="433730"/>
            <a:ext cx="10874018" cy="1184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34B6A1A-72F8-4819-896A-43C037292492}"/>
              </a:ext>
            </a:extLst>
          </p:cNvPr>
          <p:cNvSpPr/>
          <p:nvPr userDrawn="1"/>
        </p:nvSpPr>
        <p:spPr>
          <a:xfrm>
            <a:off x="-1" y="0"/>
            <a:ext cx="301381" cy="4323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37BD34-A30C-4AB4-BC10-19D792CC2297}"/>
              </a:ext>
            </a:extLst>
          </p:cNvPr>
          <p:cNvSpPr/>
          <p:nvPr userDrawn="1"/>
        </p:nvSpPr>
        <p:spPr>
          <a:xfrm>
            <a:off x="204784" y="0"/>
            <a:ext cx="177731" cy="432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4151A25-7C0A-4450-8D60-1DAC82D26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7" y="-1"/>
            <a:ext cx="1400610" cy="4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8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0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93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7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2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90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55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49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64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29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B6B2-9086-48E9-B075-B060E68C3021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CB13-CFE1-4E73-88EE-5A72E2AAD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0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kumimoji="1"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kumimoji="1"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10034F8-1203-45F2-8A16-6034E30238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65" t="26800" r="23306" b="6247"/>
          <a:stretch/>
        </p:blipFill>
        <p:spPr>
          <a:xfrm>
            <a:off x="54993" y="871727"/>
            <a:ext cx="10716764" cy="6235261"/>
          </a:xfrm>
          <a:prstGeom prst="rect">
            <a:avLst/>
          </a:prstGeom>
        </p:spPr>
      </p:pic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565AABF-3940-4BEE-9D13-3A2FC5A3DC61}"/>
              </a:ext>
            </a:extLst>
          </p:cNvPr>
          <p:cNvSpPr/>
          <p:nvPr/>
        </p:nvSpPr>
        <p:spPr>
          <a:xfrm rot="249688">
            <a:off x="9293873" y="5739699"/>
            <a:ext cx="756737" cy="545462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190E248F-BE05-4BF2-974C-D64E72840CC6}"/>
              </a:ext>
            </a:extLst>
          </p:cNvPr>
          <p:cNvSpPr/>
          <p:nvPr/>
        </p:nvSpPr>
        <p:spPr>
          <a:xfrm rot="249688">
            <a:off x="9999051" y="4411033"/>
            <a:ext cx="350044" cy="1254348"/>
          </a:xfrm>
          <a:custGeom>
            <a:avLst/>
            <a:gdLst>
              <a:gd name="connsiteX0" fmla="*/ 38100 w 350044"/>
              <a:gd name="connsiteY0" fmla="*/ 1173957 h 1173957"/>
              <a:gd name="connsiteX1" fmla="*/ 0 w 350044"/>
              <a:gd name="connsiteY1" fmla="*/ 0 h 1173957"/>
              <a:gd name="connsiteX2" fmla="*/ 350044 w 350044"/>
              <a:gd name="connsiteY2" fmla="*/ 4763 h 117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044" h="1173957">
                <a:moveTo>
                  <a:pt x="38100" y="1173957"/>
                </a:moveTo>
                <a:lnTo>
                  <a:pt x="0" y="0"/>
                </a:lnTo>
                <a:lnTo>
                  <a:pt x="350044" y="4763"/>
                </a:lnTo>
              </a:path>
            </a:pathLst>
          </a:custGeom>
          <a:noFill/>
          <a:ln w="38100">
            <a:solidFill>
              <a:srgbClr val="3FF348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28BFC3CF-AA87-4591-8258-6F2EF248DBF2}"/>
              </a:ext>
            </a:extLst>
          </p:cNvPr>
          <p:cNvSpPr/>
          <p:nvPr/>
        </p:nvSpPr>
        <p:spPr>
          <a:xfrm rot="249688">
            <a:off x="10127637" y="4852415"/>
            <a:ext cx="563944" cy="812966"/>
          </a:xfrm>
          <a:custGeom>
            <a:avLst/>
            <a:gdLst>
              <a:gd name="connsiteX0" fmla="*/ 276225 w 276225"/>
              <a:gd name="connsiteY0" fmla="*/ 11838 h 707163"/>
              <a:gd name="connsiteX1" fmla="*/ 0 w 276225"/>
              <a:gd name="connsiteY1" fmla="*/ 9457 h 707163"/>
              <a:gd name="connsiteX2" fmla="*/ 9525 w 276225"/>
              <a:gd name="connsiteY2" fmla="*/ 707163 h 707163"/>
              <a:gd name="connsiteX0" fmla="*/ 276225 w 276225"/>
              <a:gd name="connsiteY0" fmla="*/ 3461 h 698786"/>
              <a:gd name="connsiteX1" fmla="*/ 0 w 276225"/>
              <a:gd name="connsiteY1" fmla="*/ 1080 h 698786"/>
              <a:gd name="connsiteX2" fmla="*/ 9525 w 276225"/>
              <a:gd name="connsiteY2" fmla="*/ 698786 h 698786"/>
              <a:gd name="connsiteX0" fmla="*/ 266700 w 266700"/>
              <a:gd name="connsiteY0" fmla="*/ 153 h 702622"/>
              <a:gd name="connsiteX1" fmla="*/ 0 w 266700"/>
              <a:gd name="connsiteY1" fmla="*/ 4916 h 702622"/>
              <a:gd name="connsiteX2" fmla="*/ 9525 w 266700"/>
              <a:gd name="connsiteY2" fmla="*/ 702622 h 70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702622">
                <a:moveTo>
                  <a:pt x="266700" y="153"/>
                </a:moveTo>
                <a:cubicBezTo>
                  <a:pt x="174625" y="-641"/>
                  <a:pt x="47625" y="1741"/>
                  <a:pt x="0" y="4916"/>
                </a:cubicBezTo>
                <a:lnTo>
                  <a:pt x="9525" y="702622"/>
                </a:lnTo>
              </a:path>
            </a:pathLst>
          </a:custGeom>
          <a:noFill/>
          <a:ln w="38100">
            <a:solidFill>
              <a:srgbClr val="3FF348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7C724694-6B0F-4980-9CCD-224626F6BC49}"/>
              </a:ext>
            </a:extLst>
          </p:cNvPr>
          <p:cNvGrpSpPr/>
          <p:nvPr/>
        </p:nvGrpSpPr>
        <p:grpSpPr>
          <a:xfrm>
            <a:off x="8788744" y="1183311"/>
            <a:ext cx="1841697" cy="2227497"/>
            <a:chOff x="-15552" y="406993"/>
            <a:chExt cx="1841697" cy="2227497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5AFC3D78-8F33-4E25-A6C8-FAA34FCF0974}"/>
                </a:ext>
              </a:extLst>
            </p:cNvPr>
            <p:cNvGrpSpPr/>
            <p:nvPr/>
          </p:nvGrpSpPr>
          <p:grpSpPr>
            <a:xfrm>
              <a:off x="-15552" y="406993"/>
              <a:ext cx="1841697" cy="2227497"/>
              <a:chOff x="622442" y="1478230"/>
              <a:chExt cx="2188378" cy="3334935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204D1F9E-EC89-4D60-929A-284B658EC2EB}"/>
                  </a:ext>
                </a:extLst>
              </p:cNvPr>
              <p:cNvSpPr/>
              <p:nvPr/>
            </p:nvSpPr>
            <p:spPr>
              <a:xfrm>
                <a:off x="622442" y="1694253"/>
                <a:ext cx="2188378" cy="31189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E2BB5AD4-08F6-4659-B2BB-93D057CCB593}"/>
                  </a:ext>
                </a:extLst>
              </p:cNvPr>
              <p:cNvSpPr/>
              <p:nvPr/>
            </p:nvSpPr>
            <p:spPr>
              <a:xfrm>
                <a:off x="622442" y="1478230"/>
                <a:ext cx="2188377" cy="420969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/>
                  <a:t>凡例</a:t>
                </a:r>
              </a:p>
            </p:txBody>
          </p:sp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618D6DC-A96A-40CE-99B4-0BF9176F7A8E}"/>
                </a:ext>
              </a:extLst>
            </p:cNvPr>
            <p:cNvSpPr txBox="1"/>
            <p:nvPr/>
          </p:nvSpPr>
          <p:spPr>
            <a:xfrm>
              <a:off x="412200" y="739849"/>
              <a:ext cx="1353256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>
                  <a:latin typeface="+mn-ea"/>
                </a:rPr>
                <a:t>BIKE</a:t>
              </a:r>
            </a:p>
            <a:p>
              <a:r>
                <a:rPr lang="en-US" altLang="ja-JP" sz="900" dirty="0">
                  <a:latin typeface="+mn-ea"/>
                </a:rPr>
                <a:t>RUN  4.6km</a:t>
              </a:r>
            </a:p>
            <a:p>
              <a:r>
                <a:rPr kumimoji="1" lang="en-US" altLang="ja-JP" sz="900" dirty="0">
                  <a:latin typeface="+mn-ea"/>
                </a:rPr>
                <a:t>RUN(Final Rap) 600m</a:t>
              </a:r>
            </a:p>
            <a:p>
              <a:r>
                <a:rPr lang="ja-JP" altLang="en-US" sz="900" dirty="0">
                  <a:latin typeface="+mn-ea"/>
                </a:rPr>
                <a:t>トランジション</a:t>
              </a:r>
              <a:endParaRPr lang="en-US" altLang="ja-JP" sz="900" dirty="0">
                <a:latin typeface="+mn-ea"/>
              </a:endParaRPr>
            </a:p>
            <a:p>
              <a:endParaRPr lang="en-US" altLang="ja-JP" sz="900" dirty="0">
                <a:latin typeface="+mn-ea"/>
              </a:endParaRPr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18357CF-5887-4BE7-8D85-22098CB48A44}"/>
                </a:ext>
              </a:extLst>
            </p:cNvPr>
            <p:cNvCxnSpPr/>
            <p:nvPr/>
          </p:nvCxnSpPr>
          <p:spPr>
            <a:xfrm>
              <a:off x="101337" y="1121221"/>
              <a:ext cx="324000" cy="0"/>
            </a:xfrm>
            <a:prstGeom prst="line">
              <a:avLst/>
            </a:prstGeom>
            <a:ln w="539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BEB09E22-9A17-4080-86B4-680E5D3C08AD}"/>
                </a:ext>
              </a:extLst>
            </p:cNvPr>
            <p:cNvCxnSpPr/>
            <p:nvPr/>
          </p:nvCxnSpPr>
          <p:spPr>
            <a:xfrm>
              <a:off x="101337" y="984254"/>
              <a:ext cx="324000" cy="0"/>
            </a:xfrm>
            <a:prstGeom prst="line">
              <a:avLst/>
            </a:prstGeom>
            <a:ln w="539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D4442270-7543-4735-BBE3-BA5AB1D95C85}"/>
                </a:ext>
              </a:extLst>
            </p:cNvPr>
            <p:cNvSpPr/>
            <p:nvPr/>
          </p:nvSpPr>
          <p:spPr>
            <a:xfrm>
              <a:off x="128498" y="1207733"/>
              <a:ext cx="269677" cy="115217"/>
            </a:xfrm>
            <a:prstGeom prst="rect">
              <a:avLst/>
            </a:prstGeom>
            <a:ln w="2857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23517DD9-9E06-4CE7-AB83-154CCF7C1113}"/>
                </a:ext>
              </a:extLst>
            </p:cNvPr>
            <p:cNvCxnSpPr/>
            <p:nvPr/>
          </p:nvCxnSpPr>
          <p:spPr>
            <a:xfrm>
              <a:off x="101337" y="836712"/>
              <a:ext cx="324000" cy="0"/>
            </a:xfrm>
            <a:prstGeom prst="line">
              <a:avLst/>
            </a:prstGeom>
            <a:ln w="53975">
              <a:solidFill>
                <a:srgbClr val="3FF34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31F33E7-D3A2-4548-833C-9381F2DF6C2D}"/>
              </a:ext>
            </a:extLst>
          </p:cNvPr>
          <p:cNvSpPr txBox="1"/>
          <p:nvPr/>
        </p:nvSpPr>
        <p:spPr>
          <a:xfrm>
            <a:off x="7062246" y="1270467"/>
            <a:ext cx="165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0000"/>
                </a:solidFill>
              </a:rPr>
              <a:t>RUN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1Lap:4.6km</a:t>
            </a:r>
            <a:r>
              <a:rPr lang="ja-JP" altLang="ja-JP" sz="1400" b="1" dirty="0">
                <a:solidFill>
                  <a:srgbClr val="FF0000"/>
                </a:solidFill>
              </a:rPr>
              <a:t>×</a:t>
            </a:r>
            <a:r>
              <a:rPr lang="en-US" altLang="ja-JP" sz="1400" b="1" dirty="0">
                <a:solidFill>
                  <a:srgbClr val="FF0000"/>
                </a:solidFill>
              </a:rPr>
              <a:t>2Laps</a:t>
            </a:r>
            <a:endParaRPr lang="ja-JP" altLang="ja-JP" sz="1400" b="1" dirty="0">
              <a:solidFill>
                <a:srgbClr val="FF0000"/>
              </a:solidFill>
            </a:endParaRPr>
          </a:p>
        </p:txBody>
      </p:sp>
      <p:sp>
        <p:nvSpPr>
          <p:cNvPr id="54" name="環状矢印 38">
            <a:extLst>
              <a:ext uri="{FF2B5EF4-FFF2-40B4-BE49-F238E27FC236}">
                <a16:creationId xmlns:a16="http://schemas.microsoft.com/office/drawing/2014/main" id="{0C3FAFDF-58B3-4300-9037-954FAA38C9C3}"/>
              </a:ext>
            </a:extLst>
          </p:cNvPr>
          <p:cNvSpPr/>
          <p:nvPr/>
        </p:nvSpPr>
        <p:spPr>
          <a:xfrm rot="10800000" flipH="1" flipV="1">
            <a:off x="6608360" y="1112259"/>
            <a:ext cx="482797" cy="507210"/>
          </a:xfrm>
          <a:prstGeom prst="circularArrow">
            <a:avLst>
              <a:gd name="adj1" fmla="val 6722"/>
              <a:gd name="adj2" fmla="val 890651"/>
              <a:gd name="adj3" fmla="val 19471168"/>
              <a:gd name="adj4" fmla="val 4929742"/>
              <a:gd name="adj5" fmla="val 8904"/>
            </a:avLst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530E4B5-ECC8-4E24-9B91-690D9742ECA7}"/>
              </a:ext>
            </a:extLst>
          </p:cNvPr>
          <p:cNvSpPr txBox="1"/>
          <p:nvPr/>
        </p:nvSpPr>
        <p:spPr>
          <a:xfrm>
            <a:off x="7060236" y="1942279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FF00"/>
                </a:solidFill>
              </a:rPr>
              <a:t>Final Rap 600m</a:t>
            </a:r>
          </a:p>
        </p:txBody>
      </p:sp>
      <p:sp>
        <p:nvSpPr>
          <p:cNvPr id="56" name="環状矢印 38">
            <a:extLst>
              <a:ext uri="{FF2B5EF4-FFF2-40B4-BE49-F238E27FC236}">
                <a16:creationId xmlns:a16="http://schemas.microsoft.com/office/drawing/2014/main" id="{E4569BC3-8C2A-4084-A6AF-2AA05990A2E3}"/>
              </a:ext>
            </a:extLst>
          </p:cNvPr>
          <p:cNvSpPr/>
          <p:nvPr/>
        </p:nvSpPr>
        <p:spPr>
          <a:xfrm rot="13949085" flipH="1">
            <a:off x="6610428" y="1765610"/>
            <a:ext cx="518365" cy="518147"/>
          </a:xfrm>
          <a:prstGeom prst="circularArrow">
            <a:avLst>
              <a:gd name="adj1" fmla="val 6722"/>
              <a:gd name="adj2" fmla="val 890651"/>
              <a:gd name="adj3" fmla="val 19471168"/>
              <a:gd name="adj4" fmla="val 4929742"/>
              <a:gd name="adj5" fmla="val 8904"/>
            </a:avLst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AA5D2531-2FFE-45FB-8C36-34842E70A3AA}"/>
              </a:ext>
            </a:extLst>
          </p:cNvPr>
          <p:cNvSpPr/>
          <p:nvPr/>
        </p:nvSpPr>
        <p:spPr>
          <a:xfrm>
            <a:off x="6053190" y="5481205"/>
            <a:ext cx="3168650" cy="833437"/>
          </a:xfrm>
          <a:custGeom>
            <a:avLst/>
            <a:gdLst>
              <a:gd name="connsiteX0" fmla="*/ 3114675 w 3114675"/>
              <a:gd name="connsiteY0" fmla="*/ 557212 h 833437"/>
              <a:gd name="connsiteX1" fmla="*/ 3105150 w 3114675"/>
              <a:gd name="connsiteY1" fmla="*/ 833437 h 833437"/>
              <a:gd name="connsiteX2" fmla="*/ 2262187 w 3114675"/>
              <a:gd name="connsiteY2" fmla="*/ 781050 h 833437"/>
              <a:gd name="connsiteX3" fmla="*/ 2276475 w 3114675"/>
              <a:gd name="connsiteY3" fmla="*/ 285750 h 833437"/>
              <a:gd name="connsiteX4" fmla="*/ 1947862 w 3114675"/>
              <a:gd name="connsiteY4" fmla="*/ 280987 h 833437"/>
              <a:gd name="connsiteX5" fmla="*/ 1947862 w 3114675"/>
              <a:gd name="connsiteY5" fmla="*/ 104775 h 833437"/>
              <a:gd name="connsiteX6" fmla="*/ 0 w 3114675"/>
              <a:gd name="connsiteY6" fmla="*/ 0 h 833437"/>
              <a:gd name="connsiteX7" fmla="*/ 0 w 3114675"/>
              <a:gd name="connsiteY7" fmla="*/ 123825 h 833437"/>
              <a:gd name="connsiteX8" fmla="*/ 1371600 w 3114675"/>
              <a:gd name="connsiteY8" fmla="*/ 204787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4675" h="833437">
                <a:moveTo>
                  <a:pt x="3114675" y="557212"/>
                </a:moveTo>
                <a:lnTo>
                  <a:pt x="3105150" y="833437"/>
                </a:lnTo>
                <a:lnTo>
                  <a:pt x="2262187" y="781050"/>
                </a:lnTo>
                <a:lnTo>
                  <a:pt x="2276475" y="285750"/>
                </a:lnTo>
                <a:lnTo>
                  <a:pt x="1947862" y="280987"/>
                </a:lnTo>
                <a:lnTo>
                  <a:pt x="1947862" y="104775"/>
                </a:lnTo>
                <a:lnTo>
                  <a:pt x="0" y="0"/>
                </a:lnTo>
                <a:lnTo>
                  <a:pt x="0" y="123825"/>
                </a:lnTo>
                <a:lnTo>
                  <a:pt x="1371600" y="204787"/>
                </a:lnTo>
              </a:path>
            </a:pathLst>
          </a:custGeom>
          <a:noFill/>
          <a:ln>
            <a:solidFill>
              <a:srgbClr val="FFFF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環状矢印 38">
            <a:extLst>
              <a:ext uri="{FF2B5EF4-FFF2-40B4-BE49-F238E27FC236}">
                <a16:creationId xmlns:a16="http://schemas.microsoft.com/office/drawing/2014/main" id="{59F457CE-5DC9-484D-8A95-0453AFFDE383}"/>
              </a:ext>
            </a:extLst>
          </p:cNvPr>
          <p:cNvSpPr/>
          <p:nvPr/>
        </p:nvSpPr>
        <p:spPr>
          <a:xfrm rot="2856849" flipH="1" flipV="1">
            <a:off x="1726054" y="6353306"/>
            <a:ext cx="573800" cy="581187"/>
          </a:xfrm>
          <a:prstGeom prst="circularArrow">
            <a:avLst>
              <a:gd name="adj1" fmla="val 6722"/>
              <a:gd name="adj2" fmla="val 890651"/>
              <a:gd name="adj3" fmla="val 19471168"/>
              <a:gd name="adj4" fmla="val 4929742"/>
              <a:gd name="adj5" fmla="val 8904"/>
            </a:avLst>
          </a:prstGeom>
          <a:solidFill>
            <a:srgbClr val="FF00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9" name="環状矢印 38">
            <a:extLst>
              <a:ext uri="{FF2B5EF4-FFF2-40B4-BE49-F238E27FC236}">
                <a16:creationId xmlns:a16="http://schemas.microsoft.com/office/drawing/2014/main" id="{0FF1EB97-29D1-41DD-9F69-ABBF80B42FC0}"/>
              </a:ext>
            </a:extLst>
          </p:cNvPr>
          <p:cNvSpPr/>
          <p:nvPr/>
        </p:nvSpPr>
        <p:spPr>
          <a:xfrm rot="8780643" flipH="1" flipV="1">
            <a:off x="61581" y="4638876"/>
            <a:ext cx="339259" cy="356139"/>
          </a:xfrm>
          <a:prstGeom prst="circularArrow">
            <a:avLst>
              <a:gd name="adj1" fmla="val 6722"/>
              <a:gd name="adj2" fmla="val 890651"/>
              <a:gd name="adj3" fmla="val 19471168"/>
              <a:gd name="adj4" fmla="val 4929742"/>
              <a:gd name="adj5" fmla="val 8904"/>
            </a:avLst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60" name="環状矢印 38">
            <a:extLst>
              <a:ext uri="{FF2B5EF4-FFF2-40B4-BE49-F238E27FC236}">
                <a16:creationId xmlns:a16="http://schemas.microsoft.com/office/drawing/2014/main" id="{48482CA1-C90A-45BC-A3BD-4E5D8F34B560}"/>
              </a:ext>
            </a:extLst>
          </p:cNvPr>
          <p:cNvSpPr/>
          <p:nvPr/>
        </p:nvSpPr>
        <p:spPr>
          <a:xfrm rot="12387917" flipH="1" flipV="1">
            <a:off x="633675" y="1446801"/>
            <a:ext cx="476790" cy="482928"/>
          </a:xfrm>
          <a:prstGeom prst="circularArrow">
            <a:avLst>
              <a:gd name="adj1" fmla="val 6722"/>
              <a:gd name="adj2" fmla="val 890651"/>
              <a:gd name="adj3" fmla="val 19471168"/>
              <a:gd name="adj4" fmla="val 4929742"/>
              <a:gd name="adj5" fmla="val 8904"/>
            </a:avLst>
          </a:prstGeom>
          <a:solidFill>
            <a:srgbClr val="FF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1" name="吹き出し: 角を丸めた四角形 29">
            <a:extLst>
              <a:ext uri="{FF2B5EF4-FFF2-40B4-BE49-F238E27FC236}">
                <a16:creationId xmlns:a16="http://schemas.microsoft.com/office/drawing/2014/main" id="{1EFA9A02-B3DC-4D6F-98BD-3F8824922DFC}"/>
              </a:ext>
            </a:extLst>
          </p:cNvPr>
          <p:cNvSpPr/>
          <p:nvPr/>
        </p:nvSpPr>
        <p:spPr>
          <a:xfrm>
            <a:off x="8710492" y="6653697"/>
            <a:ext cx="936104" cy="448191"/>
          </a:xfrm>
          <a:prstGeom prst="wedgeRoundRectCallout">
            <a:avLst>
              <a:gd name="adj1" fmla="val 12014"/>
              <a:gd name="adj2" fmla="val -127702"/>
              <a:gd name="adj3" fmla="val 16667"/>
            </a:avLst>
          </a:prstGeom>
          <a:solidFill>
            <a:schemeClr val="bg1"/>
          </a:solidFill>
          <a:ln>
            <a:solidFill>
              <a:srgbClr val="3FF3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周回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POINT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テキスト ボックス 41">
            <a:extLst>
              <a:ext uri="{FF2B5EF4-FFF2-40B4-BE49-F238E27FC236}">
                <a16:creationId xmlns:a16="http://schemas.microsoft.com/office/drawing/2014/main" id="{4CBE7206-E092-42A1-B834-3C1FA7F11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71" y="88900"/>
            <a:ext cx="8467873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defTabSz="914400" eaLnBrk="1" latinLnBrk="0" hangingPunct="1">
              <a:lnSpc>
                <a:spcPct val="85000"/>
              </a:lnSpc>
              <a:defRPr sz="140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US" altLang="ja-JP" sz="1600" dirty="0"/>
              <a:t>2020WTS</a:t>
            </a:r>
            <a:r>
              <a:rPr lang="ja-JP" altLang="en-US" sz="1600" dirty="0"/>
              <a:t>　エイジランコース案　赤レンガ（交通規制有）　</a:t>
            </a:r>
            <a:r>
              <a:rPr lang="en-US" altLang="ja-JP" sz="1600" dirty="0"/>
              <a:t>10km</a:t>
            </a:r>
            <a:r>
              <a:rPr lang="ja-JP" altLang="en-US" sz="1600" dirty="0"/>
              <a:t>コース：</a:t>
            </a:r>
            <a:r>
              <a:rPr lang="en-US" altLang="ja-JP" sz="1600" dirty="0"/>
              <a:t>5km×2</a:t>
            </a:r>
            <a:r>
              <a:rPr lang="ja-JP" altLang="en-US" sz="1600" dirty="0"/>
              <a:t>周</a:t>
            </a:r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F58CBCD-7A65-4697-A779-18508E9A61DE}"/>
              </a:ext>
            </a:extLst>
          </p:cNvPr>
          <p:cNvSpPr/>
          <p:nvPr/>
        </p:nvSpPr>
        <p:spPr>
          <a:xfrm>
            <a:off x="228600" y="1784350"/>
            <a:ext cx="8978900" cy="4572000"/>
          </a:xfrm>
          <a:custGeom>
            <a:avLst/>
            <a:gdLst>
              <a:gd name="connsiteX0" fmla="*/ 8972550 w 8978900"/>
              <a:gd name="connsiteY0" fmla="*/ 4267200 h 4572000"/>
              <a:gd name="connsiteX1" fmla="*/ 8959850 w 8978900"/>
              <a:gd name="connsiteY1" fmla="*/ 4502150 h 4572000"/>
              <a:gd name="connsiteX2" fmla="*/ 8166100 w 8978900"/>
              <a:gd name="connsiteY2" fmla="*/ 4445000 h 4572000"/>
              <a:gd name="connsiteX3" fmla="*/ 8178800 w 8978900"/>
              <a:gd name="connsiteY3" fmla="*/ 3962400 h 4572000"/>
              <a:gd name="connsiteX4" fmla="*/ 7829550 w 8978900"/>
              <a:gd name="connsiteY4" fmla="*/ 3956050 h 4572000"/>
              <a:gd name="connsiteX5" fmla="*/ 7829550 w 8978900"/>
              <a:gd name="connsiteY5" fmla="*/ 3784600 h 4572000"/>
              <a:gd name="connsiteX6" fmla="*/ 5295900 w 8978900"/>
              <a:gd name="connsiteY6" fmla="*/ 3644900 h 4572000"/>
              <a:gd name="connsiteX7" fmla="*/ 5251450 w 8978900"/>
              <a:gd name="connsiteY7" fmla="*/ 4241800 h 4572000"/>
              <a:gd name="connsiteX8" fmla="*/ 4838700 w 8978900"/>
              <a:gd name="connsiteY8" fmla="*/ 4210050 h 4572000"/>
              <a:gd name="connsiteX9" fmla="*/ 4851400 w 8978900"/>
              <a:gd name="connsiteY9" fmla="*/ 3975100 h 4572000"/>
              <a:gd name="connsiteX10" fmla="*/ 4826000 w 8978900"/>
              <a:gd name="connsiteY10" fmla="*/ 3981450 h 4572000"/>
              <a:gd name="connsiteX11" fmla="*/ 4819650 w 8978900"/>
              <a:gd name="connsiteY11" fmla="*/ 4191000 h 4572000"/>
              <a:gd name="connsiteX12" fmla="*/ 4508500 w 8978900"/>
              <a:gd name="connsiteY12" fmla="*/ 4178300 h 4572000"/>
              <a:gd name="connsiteX13" fmla="*/ 4019550 w 8978900"/>
              <a:gd name="connsiteY13" fmla="*/ 4146550 h 4572000"/>
              <a:gd name="connsiteX14" fmla="*/ 3625850 w 8978900"/>
              <a:gd name="connsiteY14" fmla="*/ 4133850 h 4572000"/>
              <a:gd name="connsiteX15" fmla="*/ 3263900 w 8978900"/>
              <a:gd name="connsiteY15" fmla="*/ 4191000 h 4572000"/>
              <a:gd name="connsiteX16" fmla="*/ 2870200 w 8978900"/>
              <a:gd name="connsiteY16" fmla="*/ 4235450 h 4572000"/>
              <a:gd name="connsiteX17" fmla="*/ 2425700 w 8978900"/>
              <a:gd name="connsiteY17" fmla="*/ 4267200 h 4572000"/>
              <a:gd name="connsiteX18" fmla="*/ 2108200 w 8978900"/>
              <a:gd name="connsiteY18" fmla="*/ 4222750 h 4572000"/>
              <a:gd name="connsiteX19" fmla="*/ 1765300 w 8978900"/>
              <a:gd name="connsiteY19" fmla="*/ 4121150 h 4572000"/>
              <a:gd name="connsiteX20" fmla="*/ 1454150 w 8978900"/>
              <a:gd name="connsiteY20" fmla="*/ 3962400 h 4572000"/>
              <a:gd name="connsiteX21" fmla="*/ 927100 w 8978900"/>
              <a:gd name="connsiteY21" fmla="*/ 3517900 h 4572000"/>
              <a:gd name="connsiteX22" fmla="*/ 749300 w 8978900"/>
              <a:gd name="connsiteY22" fmla="*/ 3359150 h 4572000"/>
              <a:gd name="connsiteX23" fmla="*/ 723900 w 8978900"/>
              <a:gd name="connsiteY23" fmla="*/ 3390900 h 4572000"/>
              <a:gd name="connsiteX24" fmla="*/ 1079500 w 8978900"/>
              <a:gd name="connsiteY24" fmla="*/ 3765550 h 4572000"/>
              <a:gd name="connsiteX25" fmla="*/ 1346200 w 8978900"/>
              <a:gd name="connsiteY25" fmla="*/ 3943350 h 4572000"/>
              <a:gd name="connsiteX26" fmla="*/ 1625600 w 8978900"/>
              <a:gd name="connsiteY26" fmla="*/ 4083050 h 4572000"/>
              <a:gd name="connsiteX27" fmla="*/ 1771650 w 8978900"/>
              <a:gd name="connsiteY27" fmla="*/ 4241800 h 4572000"/>
              <a:gd name="connsiteX28" fmla="*/ 1816100 w 8978900"/>
              <a:gd name="connsiteY28" fmla="*/ 4419600 h 4572000"/>
              <a:gd name="connsiteX29" fmla="*/ 1835150 w 8978900"/>
              <a:gd name="connsiteY29" fmla="*/ 4572000 h 4572000"/>
              <a:gd name="connsiteX30" fmla="*/ 1758950 w 8978900"/>
              <a:gd name="connsiteY30" fmla="*/ 4572000 h 4572000"/>
              <a:gd name="connsiteX31" fmla="*/ 1720850 w 8978900"/>
              <a:gd name="connsiteY31" fmla="*/ 4318000 h 4572000"/>
              <a:gd name="connsiteX32" fmla="*/ 1574800 w 8978900"/>
              <a:gd name="connsiteY32" fmla="*/ 4146550 h 4572000"/>
              <a:gd name="connsiteX33" fmla="*/ 1187450 w 8978900"/>
              <a:gd name="connsiteY33" fmla="*/ 3924300 h 4572000"/>
              <a:gd name="connsiteX34" fmla="*/ 863600 w 8978900"/>
              <a:gd name="connsiteY34" fmla="*/ 3632200 h 4572000"/>
              <a:gd name="connsiteX35" fmla="*/ 304800 w 8978900"/>
              <a:gd name="connsiteY35" fmla="*/ 3028950 h 4572000"/>
              <a:gd name="connsiteX36" fmla="*/ 0 w 8978900"/>
              <a:gd name="connsiteY36" fmla="*/ 2705100 h 4572000"/>
              <a:gd name="connsiteX37" fmla="*/ 57150 w 8978900"/>
              <a:gd name="connsiteY37" fmla="*/ 2635250 h 4572000"/>
              <a:gd name="connsiteX38" fmla="*/ 177800 w 8978900"/>
              <a:gd name="connsiteY38" fmla="*/ 2787650 h 4572000"/>
              <a:gd name="connsiteX39" fmla="*/ 914400 w 8978900"/>
              <a:gd name="connsiteY39" fmla="*/ 2127250 h 4572000"/>
              <a:gd name="connsiteX40" fmla="*/ 679450 w 8978900"/>
              <a:gd name="connsiteY40" fmla="*/ 1854200 h 4572000"/>
              <a:gd name="connsiteX41" fmla="*/ 984250 w 8978900"/>
              <a:gd name="connsiteY41" fmla="*/ 1524000 h 4572000"/>
              <a:gd name="connsiteX42" fmla="*/ 946150 w 8978900"/>
              <a:gd name="connsiteY42" fmla="*/ 1206500 h 4572000"/>
              <a:gd name="connsiteX43" fmla="*/ 812800 w 8978900"/>
              <a:gd name="connsiteY43" fmla="*/ 711200 h 4572000"/>
              <a:gd name="connsiteX44" fmla="*/ 133350 w 8978900"/>
              <a:gd name="connsiteY44" fmla="*/ 25400 h 4572000"/>
              <a:gd name="connsiteX45" fmla="*/ 184150 w 8978900"/>
              <a:gd name="connsiteY45" fmla="*/ 0 h 4572000"/>
              <a:gd name="connsiteX46" fmla="*/ 1993900 w 8978900"/>
              <a:gd name="connsiteY46" fmla="*/ 1790700 h 4572000"/>
              <a:gd name="connsiteX47" fmla="*/ 1936750 w 8978900"/>
              <a:gd name="connsiteY47" fmla="*/ 2032000 h 4572000"/>
              <a:gd name="connsiteX48" fmla="*/ 1593850 w 8978900"/>
              <a:gd name="connsiteY48" fmla="*/ 2203450 h 4572000"/>
              <a:gd name="connsiteX49" fmla="*/ 952500 w 8978900"/>
              <a:gd name="connsiteY49" fmla="*/ 2165350 h 4572000"/>
              <a:gd name="connsiteX50" fmla="*/ 222250 w 8978900"/>
              <a:gd name="connsiteY50" fmla="*/ 2806700 h 4572000"/>
              <a:gd name="connsiteX51" fmla="*/ 666750 w 8978900"/>
              <a:gd name="connsiteY51" fmla="*/ 3321050 h 4572000"/>
              <a:gd name="connsiteX52" fmla="*/ 1123950 w 8978900"/>
              <a:gd name="connsiteY52" fmla="*/ 3175000 h 4572000"/>
              <a:gd name="connsiteX53" fmla="*/ 1416050 w 8978900"/>
              <a:gd name="connsiteY53" fmla="*/ 3098800 h 4572000"/>
              <a:gd name="connsiteX54" fmla="*/ 1676400 w 8978900"/>
              <a:gd name="connsiteY54" fmla="*/ 3067050 h 4572000"/>
              <a:gd name="connsiteX55" fmla="*/ 1816100 w 8978900"/>
              <a:gd name="connsiteY55" fmla="*/ 3314700 h 4572000"/>
              <a:gd name="connsiteX56" fmla="*/ 1924050 w 8978900"/>
              <a:gd name="connsiteY56" fmla="*/ 3384550 h 4572000"/>
              <a:gd name="connsiteX57" fmla="*/ 2089150 w 8978900"/>
              <a:gd name="connsiteY57" fmla="*/ 3397250 h 4572000"/>
              <a:gd name="connsiteX58" fmla="*/ 2139950 w 8978900"/>
              <a:gd name="connsiteY58" fmla="*/ 4114800 h 4572000"/>
              <a:gd name="connsiteX59" fmla="*/ 2006600 w 8978900"/>
              <a:gd name="connsiteY59" fmla="*/ 4102100 h 4572000"/>
              <a:gd name="connsiteX60" fmla="*/ 1936750 w 8978900"/>
              <a:gd name="connsiteY60" fmla="*/ 3841750 h 4572000"/>
              <a:gd name="connsiteX61" fmla="*/ 1930400 w 8978900"/>
              <a:gd name="connsiteY61" fmla="*/ 3473450 h 4572000"/>
              <a:gd name="connsiteX62" fmla="*/ 1797050 w 8978900"/>
              <a:gd name="connsiteY62" fmla="*/ 3378200 h 4572000"/>
              <a:gd name="connsiteX63" fmla="*/ 1638300 w 8978900"/>
              <a:gd name="connsiteY63" fmla="*/ 3098800 h 4572000"/>
              <a:gd name="connsiteX64" fmla="*/ 1155700 w 8978900"/>
              <a:gd name="connsiteY64" fmla="*/ 3194050 h 4572000"/>
              <a:gd name="connsiteX65" fmla="*/ 1244600 w 8978900"/>
              <a:gd name="connsiteY65" fmla="*/ 3473450 h 4572000"/>
              <a:gd name="connsiteX66" fmla="*/ 1390650 w 8978900"/>
              <a:gd name="connsiteY66" fmla="*/ 3746500 h 4572000"/>
              <a:gd name="connsiteX67" fmla="*/ 1606550 w 8978900"/>
              <a:gd name="connsiteY67" fmla="*/ 3994150 h 4572000"/>
              <a:gd name="connsiteX68" fmla="*/ 2038350 w 8978900"/>
              <a:gd name="connsiteY68" fmla="*/ 4171950 h 4572000"/>
              <a:gd name="connsiteX69" fmla="*/ 2457450 w 8978900"/>
              <a:gd name="connsiteY69" fmla="*/ 4197350 h 4572000"/>
              <a:gd name="connsiteX70" fmla="*/ 2838450 w 8978900"/>
              <a:gd name="connsiteY70" fmla="*/ 4184650 h 4572000"/>
              <a:gd name="connsiteX71" fmla="*/ 3308350 w 8978900"/>
              <a:gd name="connsiteY71" fmla="*/ 4152900 h 4572000"/>
              <a:gd name="connsiteX72" fmla="*/ 3689350 w 8978900"/>
              <a:gd name="connsiteY72" fmla="*/ 4083050 h 4572000"/>
              <a:gd name="connsiteX73" fmla="*/ 4127500 w 8978900"/>
              <a:gd name="connsiteY73" fmla="*/ 4102100 h 4572000"/>
              <a:gd name="connsiteX74" fmla="*/ 4794250 w 8978900"/>
              <a:gd name="connsiteY74" fmla="*/ 4159250 h 4572000"/>
              <a:gd name="connsiteX75" fmla="*/ 4813300 w 8978900"/>
              <a:gd name="connsiteY75" fmla="*/ 3930650 h 4572000"/>
              <a:gd name="connsiteX76" fmla="*/ 4876800 w 8978900"/>
              <a:gd name="connsiteY76" fmla="*/ 3924300 h 4572000"/>
              <a:gd name="connsiteX77" fmla="*/ 4883150 w 8978900"/>
              <a:gd name="connsiteY77" fmla="*/ 4140200 h 4572000"/>
              <a:gd name="connsiteX78" fmla="*/ 5219700 w 8978900"/>
              <a:gd name="connsiteY78" fmla="*/ 4159250 h 4572000"/>
              <a:gd name="connsiteX79" fmla="*/ 5245100 w 8978900"/>
              <a:gd name="connsiteY79" fmla="*/ 3594100 h 4572000"/>
              <a:gd name="connsiteX80" fmla="*/ 7874000 w 8978900"/>
              <a:gd name="connsiteY80" fmla="*/ 3740150 h 4572000"/>
              <a:gd name="connsiteX81" fmla="*/ 7874000 w 8978900"/>
              <a:gd name="connsiteY81" fmla="*/ 3917950 h 4572000"/>
              <a:gd name="connsiteX82" fmla="*/ 8978900 w 8978900"/>
              <a:gd name="connsiteY82" fmla="*/ 3962400 h 4572000"/>
              <a:gd name="connsiteX83" fmla="*/ 8972550 w 8978900"/>
              <a:gd name="connsiteY83" fmla="*/ 42672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978900" h="4572000">
                <a:moveTo>
                  <a:pt x="8972550" y="4267200"/>
                </a:moveTo>
                <a:lnTo>
                  <a:pt x="8959850" y="4502150"/>
                </a:lnTo>
                <a:lnTo>
                  <a:pt x="8166100" y="4445000"/>
                </a:lnTo>
                <a:lnTo>
                  <a:pt x="8178800" y="3962400"/>
                </a:lnTo>
                <a:lnTo>
                  <a:pt x="7829550" y="3956050"/>
                </a:lnTo>
                <a:lnTo>
                  <a:pt x="7829550" y="3784600"/>
                </a:lnTo>
                <a:lnTo>
                  <a:pt x="5295900" y="3644900"/>
                </a:lnTo>
                <a:lnTo>
                  <a:pt x="5251450" y="4241800"/>
                </a:lnTo>
                <a:lnTo>
                  <a:pt x="4838700" y="4210050"/>
                </a:lnTo>
                <a:lnTo>
                  <a:pt x="4851400" y="3975100"/>
                </a:lnTo>
                <a:lnTo>
                  <a:pt x="4826000" y="3981450"/>
                </a:lnTo>
                <a:lnTo>
                  <a:pt x="4819650" y="4191000"/>
                </a:lnTo>
                <a:lnTo>
                  <a:pt x="4508500" y="4178300"/>
                </a:lnTo>
                <a:lnTo>
                  <a:pt x="4019550" y="4146550"/>
                </a:lnTo>
                <a:lnTo>
                  <a:pt x="3625850" y="4133850"/>
                </a:lnTo>
                <a:lnTo>
                  <a:pt x="3263900" y="4191000"/>
                </a:lnTo>
                <a:lnTo>
                  <a:pt x="2870200" y="4235450"/>
                </a:lnTo>
                <a:lnTo>
                  <a:pt x="2425700" y="4267200"/>
                </a:lnTo>
                <a:lnTo>
                  <a:pt x="2108200" y="4222750"/>
                </a:lnTo>
                <a:lnTo>
                  <a:pt x="1765300" y="4121150"/>
                </a:lnTo>
                <a:lnTo>
                  <a:pt x="1454150" y="3962400"/>
                </a:lnTo>
                <a:lnTo>
                  <a:pt x="927100" y="3517900"/>
                </a:lnTo>
                <a:lnTo>
                  <a:pt x="749300" y="3359150"/>
                </a:lnTo>
                <a:lnTo>
                  <a:pt x="723900" y="3390900"/>
                </a:lnTo>
                <a:lnTo>
                  <a:pt x="1079500" y="3765550"/>
                </a:lnTo>
                <a:lnTo>
                  <a:pt x="1346200" y="3943350"/>
                </a:lnTo>
                <a:lnTo>
                  <a:pt x="1625600" y="4083050"/>
                </a:lnTo>
                <a:lnTo>
                  <a:pt x="1771650" y="4241800"/>
                </a:lnTo>
                <a:lnTo>
                  <a:pt x="1816100" y="4419600"/>
                </a:lnTo>
                <a:lnTo>
                  <a:pt x="1835150" y="4572000"/>
                </a:lnTo>
                <a:lnTo>
                  <a:pt x="1758950" y="4572000"/>
                </a:lnTo>
                <a:lnTo>
                  <a:pt x="1720850" y="4318000"/>
                </a:lnTo>
                <a:lnTo>
                  <a:pt x="1574800" y="4146550"/>
                </a:lnTo>
                <a:lnTo>
                  <a:pt x="1187450" y="3924300"/>
                </a:lnTo>
                <a:lnTo>
                  <a:pt x="863600" y="3632200"/>
                </a:lnTo>
                <a:lnTo>
                  <a:pt x="304800" y="3028950"/>
                </a:lnTo>
                <a:lnTo>
                  <a:pt x="0" y="2705100"/>
                </a:lnTo>
                <a:lnTo>
                  <a:pt x="57150" y="2635250"/>
                </a:lnTo>
                <a:lnTo>
                  <a:pt x="177800" y="2787650"/>
                </a:lnTo>
                <a:lnTo>
                  <a:pt x="914400" y="2127250"/>
                </a:lnTo>
                <a:lnTo>
                  <a:pt x="679450" y="1854200"/>
                </a:lnTo>
                <a:lnTo>
                  <a:pt x="984250" y="1524000"/>
                </a:lnTo>
                <a:lnTo>
                  <a:pt x="946150" y="1206500"/>
                </a:lnTo>
                <a:lnTo>
                  <a:pt x="812800" y="711200"/>
                </a:lnTo>
                <a:lnTo>
                  <a:pt x="133350" y="25400"/>
                </a:lnTo>
                <a:lnTo>
                  <a:pt x="184150" y="0"/>
                </a:lnTo>
                <a:lnTo>
                  <a:pt x="1993900" y="1790700"/>
                </a:lnTo>
                <a:lnTo>
                  <a:pt x="1936750" y="2032000"/>
                </a:lnTo>
                <a:lnTo>
                  <a:pt x="1593850" y="2203450"/>
                </a:lnTo>
                <a:lnTo>
                  <a:pt x="952500" y="2165350"/>
                </a:lnTo>
                <a:lnTo>
                  <a:pt x="222250" y="2806700"/>
                </a:lnTo>
                <a:lnTo>
                  <a:pt x="666750" y="3321050"/>
                </a:lnTo>
                <a:lnTo>
                  <a:pt x="1123950" y="3175000"/>
                </a:lnTo>
                <a:lnTo>
                  <a:pt x="1416050" y="3098800"/>
                </a:lnTo>
                <a:lnTo>
                  <a:pt x="1676400" y="3067050"/>
                </a:lnTo>
                <a:lnTo>
                  <a:pt x="1816100" y="3314700"/>
                </a:lnTo>
                <a:lnTo>
                  <a:pt x="1924050" y="3384550"/>
                </a:lnTo>
                <a:lnTo>
                  <a:pt x="2089150" y="3397250"/>
                </a:lnTo>
                <a:lnTo>
                  <a:pt x="2139950" y="4114800"/>
                </a:lnTo>
                <a:lnTo>
                  <a:pt x="2006600" y="4102100"/>
                </a:lnTo>
                <a:lnTo>
                  <a:pt x="1936750" y="3841750"/>
                </a:lnTo>
                <a:lnTo>
                  <a:pt x="1930400" y="3473450"/>
                </a:lnTo>
                <a:lnTo>
                  <a:pt x="1797050" y="3378200"/>
                </a:lnTo>
                <a:lnTo>
                  <a:pt x="1638300" y="3098800"/>
                </a:lnTo>
                <a:lnTo>
                  <a:pt x="1155700" y="3194050"/>
                </a:lnTo>
                <a:lnTo>
                  <a:pt x="1244600" y="3473450"/>
                </a:lnTo>
                <a:lnTo>
                  <a:pt x="1390650" y="3746500"/>
                </a:lnTo>
                <a:lnTo>
                  <a:pt x="1606550" y="3994150"/>
                </a:lnTo>
                <a:lnTo>
                  <a:pt x="2038350" y="4171950"/>
                </a:lnTo>
                <a:lnTo>
                  <a:pt x="2457450" y="4197350"/>
                </a:lnTo>
                <a:lnTo>
                  <a:pt x="2838450" y="4184650"/>
                </a:lnTo>
                <a:lnTo>
                  <a:pt x="3308350" y="4152900"/>
                </a:lnTo>
                <a:lnTo>
                  <a:pt x="3689350" y="4083050"/>
                </a:lnTo>
                <a:lnTo>
                  <a:pt x="4127500" y="4102100"/>
                </a:lnTo>
                <a:lnTo>
                  <a:pt x="4794250" y="4159250"/>
                </a:lnTo>
                <a:lnTo>
                  <a:pt x="4813300" y="3930650"/>
                </a:lnTo>
                <a:lnTo>
                  <a:pt x="4876800" y="3924300"/>
                </a:lnTo>
                <a:lnTo>
                  <a:pt x="4883150" y="4140200"/>
                </a:lnTo>
                <a:lnTo>
                  <a:pt x="5219700" y="4159250"/>
                </a:lnTo>
                <a:lnTo>
                  <a:pt x="5245100" y="3594100"/>
                </a:lnTo>
                <a:lnTo>
                  <a:pt x="7874000" y="3740150"/>
                </a:lnTo>
                <a:lnTo>
                  <a:pt x="7874000" y="3917950"/>
                </a:lnTo>
                <a:lnTo>
                  <a:pt x="8978900" y="3962400"/>
                </a:lnTo>
                <a:lnTo>
                  <a:pt x="8972550" y="42672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1E60D9B-CAB6-4447-9707-8B413336A3E1}"/>
              </a:ext>
            </a:extLst>
          </p:cNvPr>
          <p:cNvGrpSpPr/>
          <p:nvPr/>
        </p:nvGrpSpPr>
        <p:grpSpPr>
          <a:xfrm>
            <a:off x="8997422" y="2330945"/>
            <a:ext cx="1488445" cy="1075661"/>
            <a:chOff x="10941304" y="1719570"/>
            <a:chExt cx="1488445" cy="1075661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90FF2056-102F-472B-8393-2BC8A970963E}"/>
                </a:ext>
              </a:extLst>
            </p:cNvPr>
            <p:cNvGrpSpPr/>
            <p:nvPr/>
          </p:nvGrpSpPr>
          <p:grpSpPr>
            <a:xfrm>
              <a:off x="10962966" y="2468408"/>
              <a:ext cx="1090121" cy="138499"/>
              <a:chOff x="5864310" y="7543688"/>
              <a:chExt cx="1090121" cy="138499"/>
            </a:xfrm>
          </p:grpSpPr>
          <p:sp>
            <p:nvSpPr>
              <p:cNvPr id="28" name="Rectangle 9">
                <a:extLst>
                  <a:ext uri="{FF2B5EF4-FFF2-40B4-BE49-F238E27FC236}">
                    <a16:creationId xmlns:a16="http://schemas.microsoft.com/office/drawing/2014/main" id="{720A7525-D3AA-4EB1-929C-4D71C5D752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543688"/>
                <a:ext cx="814325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交通警備</a:t>
                </a:r>
                <a:r>
                  <a:rPr kumimoji="1" lang="en-US" altLang="ja-JP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×10</a:t>
                </a:r>
                <a:r>
                  <a:rPr kumimoji="1" lang="ja-JP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</a:t>
                </a:r>
                <a:endParaRPr kumimoji="1" lang="ja-JP" altLang="ja-JP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63DD132-31DB-4578-94AC-21598E306CE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864310" y="7552553"/>
                <a:ext cx="111600" cy="111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 anchorCtr="1"/>
              <a:lstStyle/>
              <a:p>
                <a:pPr algn="ctr"/>
                <a:r>
                  <a:rPr kumimoji="1" lang="en-US" altLang="ja-JP" sz="900" b="1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Meiryo UI" panose="020B0604030504040204" pitchFamily="50" charset="-128"/>
                  </a:rPr>
                  <a:t>G</a:t>
                </a:r>
                <a:endParaRPr kumimoji="1" lang="ja-JP" altLang="en-US" sz="9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8CDA512B-BD13-44E7-9E11-B4BAA8CB243D}"/>
                </a:ext>
              </a:extLst>
            </p:cNvPr>
            <p:cNvGrpSpPr/>
            <p:nvPr/>
          </p:nvGrpSpPr>
          <p:grpSpPr>
            <a:xfrm>
              <a:off x="10968848" y="2656732"/>
              <a:ext cx="1012105" cy="138499"/>
              <a:chOff x="5870192" y="7732012"/>
              <a:chExt cx="1012105" cy="138499"/>
            </a:xfrm>
          </p:grpSpPr>
          <p:sp>
            <p:nvSpPr>
              <p:cNvPr id="31" name="Rectangle 11">
                <a:extLst>
                  <a:ext uri="{FF2B5EF4-FFF2-40B4-BE49-F238E27FC236}">
                    <a16:creationId xmlns:a16="http://schemas.microsoft.com/office/drawing/2014/main" id="{B7EB1859-2763-4BC0-B437-295583388C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732012"/>
                <a:ext cx="742191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雑踏警備</a:t>
                </a:r>
                <a:r>
                  <a:rPr kumimoji="1" lang="en-US" altLang="ja-JP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×4</a:t>
                </a:r>
                <a:r>
                  <a:rPr kumimoji="1" lang="ja-JP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</a:t>
                </a:r>
                <a:endParaRPr kumimoji="1" lang="ja-JP" altLang="ja-JP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22E3A57F-37AE-4889-8A36-3131F19A0E0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870192" y="7744221"/>
                <a:ext cx="111600" cy="11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 anchorCtr="1"/>
              <a:lstStyle/>
              <a:p>
                <a:pPr algn="ctr"/>
                <a:r>
                  <a:rPr kumimoji="1" lang="en-US" altLang="ja-JP" sz="9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Meiryo UI" panose="020B0604030504040204" pitchFamily="50" charset="-128"/>
                  </a:rPr>
                  <a:t>G</a:t>
                </a:r>
                <a:endParaRPr kumimoji="1" lang="ja-JP" altLang="en-US" sz="9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FAFF3E5F-872D-4059-AA9C-6F9149B01946}"/>
                </a:ext>
              </a:extLst>
            </p:cNvPr>
            <p:cNvGrpSpPr/>
            <p:nvPr/>
          </p:nvGrpSpPr>
          <p:grpSpPr>
            <a:xfrm>
              <a:off x="10941304" y="1719570"/>
              <a:ext cx="812022" cy="156502"/>
              <a:chOff x="5842648" y="6995781"/>
              <a:chExt cx="812022" cy="156502"/>
            </a:xfrm>
          </p:grpSpPr>
          <p:sp>
            <p:nvSpPr>
              <p:cNvPr id="34" name="六角形 33">
                <a:extLst>
                  <a:ext uri="{FF2B5EF4-FFF2-40B4-BE49-F238E27FC236}">
                    <a16:creationId xmlns:a16="http://schemas.microsoft.com/office/drawing/2014/main" id="{4F1E8FA5-EB96-4417-B573-781A82AEB722}"/>
                  </a:ext>
                </a:extLst>
              </p:cNvPr>
              <p:cNvSpPr/>
              <p:nvPr/>
            </p:nvSpPr>
            <p:spPr bwMode="auto">
              <a:xfrm>
                <a:off x="5842648" y="6995781"/>
                <a:ext cx="166688" cy="156502"/>
              </a:xfrm>
              <a:prstGeom prst="hexag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dirty="0">
                    <a:latin typeface="HGP創英角ｺﾞｼｯｸUB" pitchFamily="50" charset="-128"/>
                    <a:ea typeface="HGP創英角ｺﾞｼｯｸUB" pitchFamily="50" charset="-128"/>
                  </a:rPr>
                  <a:t>Ｔ</a:t>
                </a:r>
              </a:p>
            </p:txBody>
          </p:sp>
          <p:sp>
            <p:nvSpPr>
              <p:cNvPr id="35" name="Rectangle 6">
                <a:extLst>
                  <a:ext uri="{FF2B5EF4-FFF2-40B4-BE49-F238E27FC236}">
                    <a16:creationId xmlns:a16="http://schemas.microsoft.com/office/drawing/2014/main" id="{0DBE01E7-2829-40DA-8409-D665950DC3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009494"/>
                <a:ext cx="51456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kern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TO×22</a:t>
                </a:r>
                <a:r>
                  <a:rPr kumimoji="1" lang="ja-JP" altLang="en-US" sz="900" kern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名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319955DB-8B58-490B-89EF-A7296C302148}"/>
                </a:ext>
              </a:extLst>
            </p:cNvPr>
            <p:cNvGrpSpPr/>
            <p:nvPr/>
          </p:nvGrpSpPr>
          <p:grpSpPr>
            <a:xfrm>
              <a:off x="10948067" y="1905350"/>
              <a:ext cx="874188" cy="156502"/>
              <a:chOff x="5849411" y="7181561"/>
              <a:chExt cx="874188" cy="156502"/>
            </a:xfrm>
          </p:grpSpPr>
          <p:sp>
            <p:nvSpPr>
              <p:cNvPr id="37" name="円/楕円 38">
                <a:extLst>
                  <a:ext uri="{FF2B5EF4-FFF2-40B4-BE49-F238E27FC236}">
                    <a16:creationId xmlns:a16="http://schemas.microsoft.com/office/drawing/2014/main" id="{8B163DAF-3526-4399-8406-83A6C29AA44E}"/>
                  </a:ext>
                </a:extLst>
              </p:cNvPr>
              <p:cNvSpPr/>
              <p:nvPr/>
            </p:nvSpPr>
            <p:spPr bwMode="auto">
              <a:xfrm>
                <a:off x="5849411" y="7181561"/>
                <a:ext cx="144462" cy="1565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b="1" dirty="0"/>
                  <a:t>Ｓ</a:t>
                </a:r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AAF7EEEB-B85D-423E-B65D-D30451E9B64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197818"/>
                <a:ext cx="583493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整理員</a:t>
                </a:r>
                <a:r>
                  <a:rPr kumimoji="1" lang="en-US" altLang="ja-JP" sz="9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×16</a:t>
                </a:r>
                <a:endParaRPr kumimoji="1" lang="ja-JP" altLang="en-US" sz="9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3A45B29A-F05E-478A-89AA-7FB4AB7DBE3F}"/>
                </a:ext>
              </a:extLst>
            </p:cNvPr>
            <p:cNvGrpSpPr/>
            <p:nvPr/>
          </p:nvGrpSpPr>
          <p:grpSpPr>
            <a:xfrm>
              <a:off x="10946839" y="2074708"/>
              <a:ext cx="1115867" cy="173722"/>
              <a:chOff x="5848183" y="7350919"/>
              <a:chExt cx="1115867" cy="173722"/>
            </a:xfrm>
          </p:grpSpPr>
          <p:sp>
            <p:nvSpPr>
              <p:cNvPr id="40" name="ひし形 39">
                <a:extLst>
                  <a:ext uri="{FF2B5EF4-FFF2-40B4-BE49-F238E27FC236}">
                    <a16:creationId xmlns:a16="http://schemas.microsoft.com/office/drawing/2014/main" id="{86FAFAC9-048D-4855-84F2-E6F745E1C09A}"/>
                  </a:ext>
                </a:extLst>
              </p:cNvPr>
              <p:cNvSpPr/>
              <p:nvPr/>
            </p:nvSpPr>
            <p:spPr bwMode="auto">
              <a:xfrm>
                <a:off x="5848183" y="7350919"/>
                <a:ext cx="155618" cy="170028"/>
              </a:xfrm>
              <a:prstGeom prst="diamond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900" b="1" dirty="0">
                    <a:latin typeface="+mn-ea"/>
                  </a:rPr>
                  <a:t>V</a:t>
                </a:r>
                <a:endParaRPr lang="ja-JP" altLang="en-US" sz="900" b="1" dirty="0">
                  <a:latin typeface="+mn-ea"/>
                </a:endParaRPr>
              </a:p>
            </p:txBody>
          </p:sp>
          <p:sp>
            <p:nvSpPr>
              <p:cNvPr id="62" name="Rectangle 9">
                <a:extLst>
                  <a:ext uri="{FF2B5EF4-FFF2-40B4-BE49-F238E27FC236}">
                    <a16:creationId xmlns:a16="http://schemas.microsoft.com/office/drawing/2014/main" id="{C99D093D-A933-4DD4-914D-9E415B21FA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386142"/>
                <a:ext cx="82394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スポーツ推進委員</a:t>
                </a:r>
              </a:p>
            </p:txBody>
          </p:sp>
        </p:grpSp>
        <p:sp>
          <p:nvSpPr>
            <p:cNvPr id="63" name="ひし形 62">
              <a:extLst>
                <a:ext uri="{FF2B5EF4-FFF2-40B4-BE49-F238E27FC236}">
                  <a16:creationId xmlns:a16="http://schemas.microsoft.com/office/drawing/2014/main" id="{7CB5AE19-DD5D-49AD-9CC4-ACE3A901963D}"/>
                </a:ext>
              </a:extLst>
            </p:cNvPr>
            <p:cNvSpPr/>
            <p:nvPr/>
          </p:nvSpPr>
          <p:spPr bwMode="auto">
            <a:xfrm>
              <a:off x="10946306" y="2257398"/>
              <a:ext cx="153508" cy="147024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50" b="1" dirty="0">
                  <a:latin typeface="+mn-ea"/>
                </a:rPr>
                <a:t>V</a:t>
              </a:r>
              <a:endParaRPr lang="ja-JP" altLang="en-US" sz="1050" b="1" dirty="0">
                <a:latin typeface="+mn-ea"/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2AB3F171-0805-457E-808D-3FE9B3A34C24}"/>
                </a:ext>
              </a:extLst>
            </p:cNvPr>
            <p:cNvSpPr txBox="1"/>
            <p:nvPr/>
          </p:nvSpPr>
          <p:spPr bwMode="auto">
            <a:xfrm>
              <a:off x="11159850" y="2227489"/>
              <a:ext cx="1269899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一般ボランティア</a:t>
              </a:r>
              <a:r>
                <a:rPr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×21</a:t>
              </a: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名</a:t>
              </a:r>
            </a:p>
          </p:txBody>
        </p:sp>
      </p:grp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9F9C3435-BB9D-4375-B8F7-70FA12976C14}"/>
              </a:ext>
            </a:extLst>
          </p:cNvPr>
          <p:cNvCxnSpPr>
            <a:cxnSpLocks/>
          </p:cNvCxnSpPr>
          <p:nvPr/>
        </p:nvCxnSpPr>
        <p:spPr>
          <a:xfrm>
            <a:off x="8886135" y="2215105"/>
            <a:ext cx="351709" cy="1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7">
            <a:extLst>
              <a:ext uri="{FF2B5EF4-FFF2-40B4-BE49-F238E27FC236}">
                <a16:creationId xmlns:a16="http://schemas.microsoft.com/office/drawing/2014/main" id="{A0C9938C-1088-4660-BE85-C5AB38259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880" y="2140431"/>
            <a:ext cx="34624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  <a:endParaRPr kumimoji="1" lang="ja-JP" altLang="en-US" sz="9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196DD359-8FC2-40AB-BA51-2D8DC4DAB772}"/>
              </a:ext>
            </a:extLst>
          </p:cNvPr>
          <p:cNvCxnSpPr>
            <a:cxnSpLocks/>
          </p:cNvCxnSpPr>
          <p:nvPr/>
        </p:nvCxnSpPr>
        <p:spPr>
          <a:xfrm flipV="1">
            <a:off x="9061989" y="5532146"/>
            <a:ext cx="17189" cy="37981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426A7BCC-027C-4F43-9CEC-E79387B247E5}"/>
              </a:ext>
            </a:extLst>
          </p:cNvPr>
          <p:cNvCxnSpPr>
            <a:cxnSpLocks/>
          </p:cNvCxnSpPr>
          <p:nvPr/>
        </p:nvCxnSpPr>
        <p:spPr>
          <a:xfrm>
            <a:off x="8221017" y="5904877"/>
            <a:ext cx="351709" cy="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4089A04-8A02-4707-94DA-090376039558}"/>
              </a:ext>
            </a:extLst>
          </p:cNvPr>
          <p:cNvCxnSpPr>
            <a:cxnSpLocks/>
          </p:cNvCxnSpPr>
          <p:nvPr/>
        </p:nvCxnSpPr>
        <p:spPr>
          <a:xfrm flipV="1">
            <a:off x="8221017" y="6143641"/>
            <a:ext cx="290328" cy="18490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03F6EB7A-F953-409D-9644-6C0815E1967A}"/>
              </a:ext>
            </a:extLst>
          </p:cNvPr>
          <p:cNvCxnSpPr>
            <a:cxnSpLocks/>
          </p:cNvCxnSpPr>
          <p:nvPr/>
        </p:nvCxnSpPr>
        <p:spPr>
          <a:xfrm flipV="1">
            <a:off x="8618332" y="5548631"/>
            <a:ext cx="17189" cy="37981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8DB553F4-2733-40B2-B8C4-E5513329985F}"/>
              </a:ext>
            </a:extLst>
          </p:cNvPr>
          <p:cNvCxnSpPr>
            <a:cxnSpLocks/>
          </p:cNvCxnSpPr>
          <p:nvPr/>
        </p:nvCxnSpPr>
        <p:spPr>
          <a:xfrm flipV="1">
            <a:off x="9060114" y="6121992"/>
            <a:ext cx="17189" cy="37981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85B5D0E-FE2A-4FFB-B8EE-DC717557F791}"/>
              </a:ext>
            </a:extLst>
          </p:cNvPr>
          <p:cNvSpPr/>
          <p:nvPr/>
        </p:nvSpPr>
        <p:spPr>
          <a:xfrm>
            <a:off x="5314950" y="5541169"/>
            <a:ext cx="152400" cy="402431"/>
          </a:xfrm>
          <a:custGeom>
            <a:avLst/>
            <a:gdLst>
              <a:gd name="connsiteX0" fmla="*/ 0 w 152400"/>
              <a:gd name="connsiteY0" fmla="*/ 392906 h 402431"/>
              <a:gd name="connsiteX1" fmla="*/ 135731 w 152400"/>
              <a:gd name="connsiteY1" fmla="*/ 402431 h 402431"/>
              <a:gd name="connsiteX2" fmla="*/ 152400 w 152400"/>
              <a:gd name="connsiteY2" fmla="*/ 0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402431">
                <a:moveTo>
                  <a:pt x="0" y="392906"/>
                </a:moveTo>
                <a:lnTo>
                  <a:pt x="135731" y="402431"/>
                </a:lnTo>
                <a:lnTo>
                  <a:pt x="152400" y="0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2CA151B0-7E1F-49D6-AF3E-6F36E2A1FC4E}"/>
              </a:ext>
            </a:extLst>
          </p:cNvPr>
          <p:cNvCxnSpPr>
            <a:cxnSpLocks/>
          </p:cNvCxnSpPr>
          <p:nvPr/>
        </p:nvCxnSpPr>
        <p:spPr>
          <a:xfrm>
            <a:off x="5232707" y="5747781"/>
            <a:ext cx="351709" cy="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F5D54E8A-A993-4026-B283-472E15C286C2}"/>
              </a:ext>
            </a:extLst>
          </p:cNvPr>
          <p:cNvCxnSpPr>
            <a:cxnSpLocks/>
          </p:cNvCxnSpPr>
          <p:nvPr/>
        </p:nvCxnSpPr>
        <p:spPr>
          <a:xfrm>
            <a:off x="1837099" y="6574250"/>
            <a:ext cx="351709" cy="1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ひし形 76">
            <a:extLst>
              <a:ext uri="{FF2B5EF4-FFF2-40B4-BE49-F238E27FC236}">
                <a16:creationId xmlns:a16="http://schemas.microsoft.com/office/drawing/2014/main" id="{C30970DE-E52D-4B8C-96F6-93E62937975D}"/>
              </a:ext>
            </a:extLst>
          </p:cNvPr>
          <p:cNvSpPr/>
          <p:nvPr/>
        </p:nvSpPr>
        <p:spPr bwMode="auto">
          <a:xfrm>
            <a:off x="8685319" y="5570412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78" name="ひし形 77">
            <a:extLst>
              <a:ext uri="{FF2B5EF4-FFF2-40B4-BE49-F238E27FC236}">
                <a16:creationId xmlns:a16="http://schemas.microsoft.com/office/drawing/2014/main" id="{84ADFA0F-38CA-4D39-976B-C62F2969E62C}"/>
              </a:ext>
            </a:extLst>
          </p:cNvPr>
          <p:cNvSpPr/>
          <p:nvPr/>
        </p:nvSpPr>
        <p:spPr bwMode="auto">
          <a:xfrm>
            <a:off x="8694928" y="5757627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79" name="ひし形 78">
            <a:extLst>
              <a:ext uri="{FF2B5EF4-FFF2-40B4-BE49-F238E27FC236}">
                <a16:creationId xmlns:a16="http://schemas.microsoft.com/office/drawing/2014/main" id="{3EEFEA78-8F3B-46D7-933D-7E6478DC7AFC}"/>
              </a:ext>
            </a:extLst>
          </p:cNvPr>
          <p:cNvSpPr/>
          <p:nvPr/>
        </p:nvSpPr>
        <p:spPr bwMode="auto">
          <a:xfrm>
            <a:off x="8898428" y="5591346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0" name="ひし形 79">
            <a:extLst>
              <a:ext uri="{FF2B5EF4-FFF2-40B4-BE49-F238E27FC236}">
                <a16:creationId xmlns:a16="http://schemas.microsoft.com/office/drawing/2014/main" id="{693692FA-4E53-4960-A219-EF530F7938C2}"/>
              </a:ext>
            </a:extLst>
          </p:cNvPr>
          <p:cNvSpPr/>
          <p:nvPr/>
        </p:nvSpPr>
        <p:spPr bwMode="auto">
          <a:xfrm>
            <a:off x="8908037" y="5778561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1" name="ひし形 80">
            <a:extLst>
              <a:ext uri="{FF2B5EF4-FFF2-40B4-BE49-F238E27FC236}">
                <a16:creationId xmlns:a16="http://schemas.microsoft.com/office/drawing/2014/main" id="{459DF5A9-232E-422D-895F-2E1B8BEE85A6}"/>
              </a:ext>
            </a:extLst>
          </p:cNvPr>
          <p:cNvSpPr/>
          <p:nvPr/>
        </p:nvSpPr>
        <p:spPr bwMode="auto">
          <a:xfrm>
            <a:off x="8916347" y="6129641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2" name="ひし形 81">
            <a:extLst>
              <a:ext uri="{FF2B5EF4-FFF2-40B4-BE49-F238E27FC236}">
                <a16:creationId xmlns:a16="http://schemas.microsoft.com/office/drawing/2014/main" id="{27DD3A0B-AC99-450F-87AC-6A7C6F1BC4A0}"/>
              </a:ext>
            </a:extLst>
          </p:cNvPr>
          <p:cNvSpPr/>
          <p:nvPr/>
        </p:nvSpPr>
        <p:spPr bwMode="auto">
          <a:xfrm>
            <a:off x="8925956" y="6316856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3" name="ひし形 82">
            <a:extLst>
              <a:ext uri="{FF2B5EF4-FFF2-40B4-BE49-F238E27FC236}">
                <a16:creationId xmlns:a16="http://schemas.microsoft.com/office/drawing/2014/main" id="{18DD29D0-DB4B-41B5-B665-F085BBA7520D}"/>
              </a:ext>
            </a:extLst>
          </p:cNvPr>
          <p:cNvSpPr/>
          <p:nvPr/>
        </p:nvSpPr>
        <p:spPr bwMode="auto">
          <a:xfrm>
            <a:off x="8232503" y="5930338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4" name="ひし形 83">
            <a:extLst>
              <a:ext uri="{FF2B5EF4-FFF2-40B4-BE49-F238E27FC236}">
                <a16:creationId xmlns:a16="http://schemas.microsoft.com/office/drawing/2014/main" id="{20E5B0B5-6FA3-426C-A42A-1FCF460DEE8A}"/>
              </a:ext>
            </a:extLst>
          </p:cNvPr>
          <p:cNvSpPr/>
          <p:nvPr/>
        </p:nvSpPr>
        <p:spPr bwMode="auto">
          <a:xfrm>
            <a:off x="8460865" y="5939585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5" name="ひし形 84">
            <a:extLst>
              <a:ext uri="{FF2B5EF4-FFF2-40B4-BE49-F238E27FC236}">
                <a16:creationId xmlns:a16="http://schemas.microsoft.com/office/drawing/2014/main" id="{0901487E-504F-448F-86CF-93A3611659FB}"/>
              </a:ext>
            </a:extLst>
          </p:cNvPr>
          <p:cNvSpPr/>
          <p:nvPr/>
        </p:nvSpPr>
        <p:spPr bwMode="auto">
          <a:xfrm>
            <a:off x="8523942" y="6093546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6" name="ひし形 85">
            <a:extLst>
              <a:ext uri="{FF2B5EF4-FFF2-40B4-BE49-F238E27FC236}">
                <a16:creationId xmlns:a16="http://schemas.microsoft.com/office/drawing/2014/main" id="{2A3379EE-B7B0-4503-88C8-8161CE2A8E0A}"/>
              </a:ext>
            </a:extLst>
          </p:cNvPr>
          <p:cNvSpPr/>
          <p:nvPr/>
        </p:nvSpPr>
        <p:spPr bwMode="auto">
          <a:xfrm>
            <a:off x="8307281" y="6316856"/>
            <a:ext cx="126193" cy="12086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87" name="円/楕円 38">
            <a:extLst>
              <a:ext uri="{FF2B5EF4-FFF2-40B4-BE49-F238E27FC236}">
                <a16:creationId xmlns:a16="http://schemas.microsoft.com/office/drawing/2014/main" id="{762D5E4D-2E10-41C4-9062-01375A766D14}"/>
              </a:ext>
            </a:extLst>
          </p:cNvPr>
          <p:cNvSpPr/>
          <p:nvPr/>
        </p:nvSpPr>
        <p:spPr bwMode="auto">
          <a:xfrm>
            <a:off x="9745642" y="5590045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8" name="円/楕円 38">
            <a:extLst>
              <a:ext uri="{FF2B5EF4-FFF2-40B4-BE49-F238E27FC236}">
                <a16:creationId xmlns:a16="http://schemas.microsoft.com/office/drawing/2014/main" id="{14C7196F-9602-449E-B40E-FCE008254131}"/>
              </a:ext>
            </a:extLst>
          </p:cNvPr>
          <p:cNvSpPr/>
          <p:nvPr/>
        </p:nvSpPr>
        <p:spPr bwMode="auto">
          <a:xfrm>
            <a:off x="10161610" y="5617403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89" name="円/楕円 38">
            <a:extLst>
              <a:ext uri="{FF2B5EF4-FFF2-40B4-BE49-F238E27FC236}">
                <a16:creationId xmlns:a16="http://schemas.microsoft.com/office/drawing/2014/main" id="{9380939A-C89B-4E1A-97F4-62F6395570B9}"/>
              </a:ext>
            </a:extLst>
          </p:cNvPr>
          <p:cNvSpPr/>
          <p:nvPr/>
        </p:nvSpPr>
        <p:spPr bwMode="auto">
          <a:xfrm>
            <a:off x="8218890" y="5460267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90" name="円/楕円 38">
            <a:extLst>
              <a:ext uri="{FF2B5EF4-FFF2-40B4-BE49-F238E27FC236}">
                <a16:creationId xmlns:a16="http://schemas.microsoft.com/office/drawing/2014/main" id="{1F94DFB0-76DF-4EBC-B024-6B36D5B0D9CE}"/>
              </a:ext>
            </a:extLst>
          </p:cNvPr>
          <p:cNvSpPr/>
          <p:nvPr/>
        </p:nvSpPr>
        <p:spPr bwMode="auto">
          <a:xfrm>
            <a:off x="5338087" y="5323269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91" name="円/楕円 38">
            <a:extLst>
              <a:ext uri="{FF2B5EF4-FFF2-40B4-BE49-F238E27FC236}">
                <a16:creationId xmlns:a16="http://schemas.microsoft.com/office/drawing/2014/main" id="{16E92F00-B645-491F-912B-B5DFDDE23FFA}"/>
              </a:ext>
            </a:extLst>
          </p:cNvPr>
          <p:cNvSpPr/>
          <p:nvPr/>
        </p:nvSpPr>
        <p:spPr bwMode="auto">
          <a:xfrm>
            <a:off x="5283027" y="5496306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92" name="円/楕円 38">
            <a:extLst>
              <a:ext uri="{FF2B5EF4-FFF2-40B4-BE49-F238E27FC236}">
                <a16:creationId xmlns:a16="http://schemas.microsoft.com/office/drawing/2014/main" id="{18231D2F-D9A2-43B8-900E-8F9506AFE7DC}"/>
              </a:ext>
            </a:extLst>
          </p:cNvPr>
          <p:cNvSpPr/>
          <p:nvPr/>
        </p:nvSpPr>
        <p:spPr bwMode="auto">
          <a:xfrm>
            <a:off x="5179727" y="5763940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93" name="円/楕円 38">
            <a:extLst>
              <a:ext uri="{FF2B5EF4-FFF2-40B4-BE49-F238E27FC236}">
                <a16:creationId xmlns:a16="http://schemas.microsoft.com/office/drawing/2014/main" id="{8AA0E114-FE45-44B8-9E9D-7C0CCB2BF4FB}"/>
              </a:ext>
            </a:extLst>
          </p:cNvPr>
          <p:cNvSpPr/>
          <p:nvPr/>
        </p:nvSpPr>
        <p:spPr bwMode="auto">
          <a:xfrm>
            <a:off x="5197898" y="6017342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94" name="円/楕円 38">
            <a:extLst>
              <a:ext uri="{FF2B5EF4-FFF2-40B4-BE49-F238E27FC236}">
                <a16:creationId xmlns:a16="http://schemas.microsoft.com/office/drawing/2014/main" id="{852BD596-2AE2-4738-8B5B-080F2EAA2781}"/>
              </a:ext>
            </a:extLst>
          </p:cNvPr>
          <p:cNvSpPr/>
          <p:nvPr/>
        </p:nvSpPr>
        <p:spPr bwMode="auto">
          <a:xfrm>
            <a:off x="117383" y="4110419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95" name="円/楕円 38">
            <a:extLst>
              <a:ext uri="{FF2B5EF4-FFF2-40B4-BE49-F238E27FC236}">
                <a16:creationId xmlns:a16="http://schemas.microsoft.com/office/drawing/2014/main" id="{39310A75-356D-4276-B732-F7ED8321B451}"/>
              </a:ext>
            </a:extLst>
          </p:cNvPr>
          <p:cNvSpPr/>
          <p:nvPr/>
        </p:nvSpPr>
        <p:spPr bwMode="auto">
          <a:xfrm>
            <a:off x="45197" y="4431714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6798B864-BE26-4B99-BB5D-D79765D6BB7B}"/>
              </a:ext>
            </a:extLst>
          </p:cNvPr>
          <p:cNvCxnSpPr>
            <a:cxnSpLocks/>
          </p:cNvCxnSpPr>
          <p:nvPr/>
        </p:nvCxnSpPr>
        <p:spPr>
          <a:xfrm>
            <a:off x="949495" y="2860101"/>
            <a:ext cx="351709" cy="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0A2108C7-018E-43BD-8FC6-79A4ABC51E0D}"/>
              </a:ext>
            </a:extLst>
          </p:cNvPr>
          <p:cNvCxnSpPr>
            <a:cxnSpLocks/>
          </p:cNvCxnSpPr>
          <p:nvPr/>
        </p:nvCxnSpPr>
        <p:spPr>
          <a:xfrm flipV="1">
            <a:off x="1418489" y="2813238"/>
            <a:ext cx="209244" cy="194751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38">
            <a:extLst>
              <a:ext uri="{FF2B5EF4-FFF2-40B4-BE49-F238E27FC236}">
                <a16:creationId xmlns:a16="http://schemas.microsoft.com/office/drawing/2014/main" id="{A032E2EB-C5DF-4F91-A58B-26704F7FAA9B}"/>
              </a:ext>
            </a:extLst>
          </p:cNvPr>
          <p:cNvSpPr/>
          <p:nvPr/>
        </p:nvSpPr>
        <p:spPr bwMode="auto">
          <a:xfrm>
            <a:off x="993357" y="2901956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99" name="円/楕円 38">
            <a:extLst>
              <a:ext uri="{FF2B5EF4-FFF2-40B4-BE49-F238E27FC236}">
                <a16:creationId xmlns:a16="http://schemas.microsoft.com/office/drawing/2014/main" id="{7CD84A1B-75F1-4F4E-B2A4-31EB664E6B59}"/>
              </a:ext>
            </a:extLst>
          </p:cNvPr>
          <p:cNvSpPr/>
          <p:nvPr/>
        </p:nvSpPr>
        <p:spPr bwMode="auto">
          <a:xfrm>
            <a:off x="1206742" y="2901956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00" name="円/楕円 38">
            <a:extLst>
              <a:ext uri="{FF2B5EF4-FFF2-40B4-BE49-F238E27FC236}">
                <a16:creationId xmlns:a16="http://schemas.microsoft.com/office/drawing/2014/main" id="{BD80358E-D6F8-45B4-80A5-D7386EBEBAD4}"/>
              </a:ext>
            </a:extLst>
          </p:cNvPr>
          <p:cNvSpPr/>
          <p:nvPr/>
        </p:nvSpPr>
        <p:spPr bwMode="auto">
          <a:xfrm>
            <a:off x="1474811" y="3003133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01" name="円/楕円 38">
            <a:extLst>
              <a:ext uri="{FF2B5EF4-FFF2-40B4-BE49-F238E27FC236}">
                <a16:creationId xmlns:a16="http://schemas.microsoft.com/office/drawing/2014/main" id="{945C09D9-9A1F-4388-AD8B-2B07B7BB6637}"/>
              </a:ext>
            </a:extLst>
          </p:cNvPr>
          <p:cNvSpPr/>
          <p:nvPr/>
        </p:nvSpPr>
        <p:spPr bwMode="auto">
          <a:xfrm>
            <a:off x="1601791" y="2879361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C8384068-DB79-4EC3-AB83-B9890EA21EB8}"/>
              </a:ext>
            </a:extLst>
          </p:cNvPr>
          <p:cNvSpPr/>
          <p:nvPr/>
        </p:nvSpPr>
        <p:spPr>
          <a:xfrm rot="3908452">
            <a:off x="1498228" y="5213727"/>
            <a:ext cx="175260" cy="9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吹き出し: 線 105">
            <a:extLst>
              <a:ext uri="{FF2B5EF4-FFF2-40B4-BE49-F238E27FC236}">
                <a16:creationId xmlns:a16="http://schemas.microsoft.com/office/drawing/2014/main" id="{33E75AA8-02C8-45EB-9C5E-12E54CDDADC8}"/>
              </a:ext>
            </a:extLst>
          </p:cNvPr>
          <p:cNvSpPr/>
          <p:nvPr/>
        </p:nvSpPr>
        <p:spPr>
          <a:xfrm>
            <a:off x="1537339" y="4281702"/>
            <a:ext cx="951228" cy="300025"/>
          </a:xfrm>
          <a:prstGeom prst="borderCallout1">
            <a:avLst>
              <a:gd name="adj1" fmla="val 99836"/>
              <a:gd name="adj2" fmla="val 51547"/>
              <a:gd name="adj3" fmla="val 316753"/>
              <a:gd name="adj4" fmla="val 8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エイド</a:t>
            </a:r>
            <a:endParaRPr kumimoji="1" lang="en-US" altLang="ja-JP" sz="900" dirty="0"/>
          </a:p>
          <a:p>
            <a:pPr algn="ctr"/>
            <a:r>
              <a:rPr kumimoji="1" lang="ja-JP" altLang="en-US" sz="900" dirty="0"/>
              <a:t>ステーション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01C1073E-8972-4B50-A6BC-FDE4F3E35D22}"/>
              </a:ext>
            </a:extLst>
          </p:cNvPr>
          <p:cNvSpPr/>
          <p:nvPr/>
        </p:nvSpPr>
        <p:spPr>
          <a:xfrm rot="3908452">
            <a:off x="1609443" y="5434503"/>
            <a:ext cx="175260" cy="9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108" name="吹き出し: 線 107">
            <a:extLst>
              <a:ext uri="{FF2B5EF4-FFF2-40B4-BE49-F238E27FC236}">
                <a16:creationId xmlns:a16="http://schemas.microsoft.com/office/drawing/2014/main" id="{9DD7C644-5A03-43E1-A370-4012AEC5E844}"/>
              </a:ext>
            </a:extLst>
          </p:cNvPr>
          <p:cNvSpPr/>
          <p:nvPr/>
        </p:nvSpPr>
        <p:spPr>
          <a:xfrm>
            <a:off x="2188808" y="4721050"/>
            <a:ext cx="951228" cy="300025"/>
          </a:xfrm>
          <a:prstGeom prst="borderCallout1">
            <a:avLst>
              <a:gd name="adj1" fmla="val 103011"/>
              <a:gd name="adj2" fmla="val 51046"/>
              <a:gd name="adj3" fmla="val 253258"/>
              <a:gd name="adj4" fmla="val -46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メディカル</a:t>
            </a:r>
            <a:endParaRPr kumimoji="1" lang="en-US" altLang="ja-JP" sz="900" dirty="0"/>
          </a:p>
          <a:p>
            <a:pPr algn="ctr"/>
            <a:r>
              <a:rPr kumimoji="1" lang="ja-JP" altLang="en-US" sz="900" dirty="0"/>
              <a:t>テント</a:t>
            </a:r>
            <a:endParaRPr kumimoji="1" lang="en-US" altLang="ja-JP" sz="900" dirty="0"/>
          </a:p>
        </p:txBody>
      </p: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1725446D-DEB5-43F6-9B82-A9D3A3CA53D4}"/>
              </a:ext>
            </a:extLst>
          </p:cNvPr>
          <p:cNvCxnSpPr>
            <a:cxnSpLocks/>
          </p:cNvCxnSpPr>
          <p:nvPr/>
        </p:nvCxnSpPr>
        <p:spPr>
          <a:xfrm>
            <a:off x="1648237" y="4773131"/>
            <a:ext cx="77825" cy="27511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円/楕円 38">
            <a:extLst>
              <a:ext uri="{FF2B5EF4-FFF2-40B4-BE49-F238E27FC236}">
                <a16:creationId xmlns:a16="http://schemas.microsoft.com/office/drawing/2014/main" id="{F3193A02-9C54-4BC2-815B-FEDE3F88ED28}"/>
              </a:ext>
            </a:extLst>
          </p:cNvPr>
          <p:cNvSpPr/>
          <p:nvPr/>
        </p:nvSpPr>
        <p:spPr bwMode="auto">
          <a:xfrm>
            <a:off x="1519806" y="4753838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1" name="円/楕円 38">
            <a:extLst>
              <a:ext uri="{FF2B5EF4-FFF2-40B4-BE49-F238E27FC236}">
                <a16:creationId xmlns:a16="http://schemas.microsoft.com/office/drawing/2014/main" id="{821034CE-BF2D-4798-AC35-B0C6D038E898}"/>
              </a:ext>
            </a:extLst>
          </p:cNvPr>
          <p:cNvSpPr/>
          <p:nvPr/>
        </p:nvSpPr>
        <p:spPr bwMode="auto">
          <a:xfrm>
            <a:off x="1580658" y="4978155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2" name="円/楕円 38">
            <a:extLst>
              <a:ext uri="{FF2B5EF4-FFF2-40B4-BE49-F238E27FC236}">
                <a16:creationId xmlns:a16="http://schemas.microsoft.com/office/drawing/2014/main" id="{5ED95F1F-9C7F-45E6-84FC-55B25AABE4BF}"/>
              </a:ext>
            </a:extLst>
          </p:cNvPr>
          <p:cNvSpPr/>
          <p:nvPr/>
        </p:nvSpPr>
        <p:spPr bwMode="auto">
          <a:xfrm>
            <a:off x="2527386" y="5841832"/>
            <a:ext cx="96599" cy="104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b="1" dirty="0"/>
              <a:t>Ｓ</a:t>
            </a:r>
          </a:p>
        </p:txBody>
      </p:sp>
      <p:sp>
        <p:nvSpPr>
          <p:cNvPr id="114" name="ひし形 113">
            <a:extLst>
              <a:ext uri="{FF2B5EF4-FFF2-40B4-BE49-F238E27FC236}">
                <a16:creationId xmlns:a16="http://schemas.microsoft.com/office/drawing/2014/main" id="{3EAE5CA7-440A-46BD-BA3F-09CCEC984BD2}"/>
              </a:ext>
            </a:extLst>
          </p:cNvPr>
          <p:cNvSpPr/>
          <p:nvPr/>
        </p:nvSpPr>
        <p:spPr bwMode="auto">
          <a:xfrm>
            <a:off x="2382756" y="5840764"/>
            <a:ext cx="111497" cy="106787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15" name="ひし形 114">
            <a:extLst>
              <a:ext uri="{FF2B5EF4-FFF2-40B4-BE49-F238E27FC236}">
                <a16:creationId xmlns:a16="http://schemas.microsoft.com/office/drawing/2014/main" id="{712721EE-D281-40C7-8F89-62607D0A5A54}"/>
              </a:ext>
            </a:extLst>
          </p:cNvPr>
          <p:cNvSpPr/>
          <p:nvPr/>
        </p:nvSpPr>
        <p:spPr bwMode="auto">
          <a:xfrm>
            <a:off x="137228" y="4330748"/>
            <a:ext cx="153508" cy="147024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20" name="ひし形 119">
            <a:extLst>
              <a:ext uri="{FF2B5EF4-FFF2-40B4-BE49-F238E27FC236}">
                <a16:creationId xmlns:a16="http://schemas.microsoft.com/office/drawing/2014/main" id="{AE7E5542-36A6-43EB-8DDE-5126F12A3D33}"/>
              </a:ext>
            </a:extLst>
          </p:cNvPr>
          <p:cNvSpPr/>
          <p:nvPr/>
        </p:nvSpPr>
        <p:spPr bwMode="auto">
          <a:xfrm>
            <a:off x="822063" y="3426061"/>
            <a:ext cx="153508" cy="147024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7258CA12-FB5B-4945-BAD5-BEBA83F1B47D}"/>
              </a:ext>
            </a:extLst>
          </p:cNvPr>
          <p:cNvSpPr>
            <a:spLocks noChangeAspect="1"/>
          </p:cNvSpPr>
          <p:nvPr/>
        </p:nvSpPr>
        <p:spPr>
          <a:xfrm>
            <a:off x="1890961" y="6612215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A7D53A40-0288-4099-8844-6D9F7962073C}"/>
              </a:ext>
            </a:extLst>
          </p:cNvPr>
          <p:cNvSpPr>
            <a:spLocks noChangeAspect="1"/>
          </p:cNvSpPr>
          <p:nvPr/>
        </p:nvSpPr>
        <p:spPr>
          <a:xfrm>
            <a:off x="2023175" y="6612215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728B1D56-719E-4891-BC18-7CE6585425EA}"/>
              </a:ext>
            </a:extLst>
          </p:cNvPr>
          <p:cNvCxnSpPr>
            <a:cxnSpLocks/>
          </p:cNvCxnSpPr>
          <p:nvPr/>
        </p:nvCxnSpPr>
        <p:spPr>
          <a:xfrm flipV="1">
            <a:off x="6975937" y="5543230"/>
            <a:ext cx="344" cy="286608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B76AEBD2-F54A-45BA-9371-E723A90A1231}"/>
              </a:ext>
            </a:extLst>
          </p:cNvPr>
          <p:cNvCxnSpPr>
            <a:cxnSpLocks/>
          </p:cNvCxnSpPr>
          <p:nvPr/>
        </p:nvCxnSpPr>
        <p:spPr>
          <a:xfrm flipV="1">
            <a:off x="5965798" y="5507830"/>
            <a:ext cx="184340" cy="19516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178F49C1-AB0B-4078-BB90-75E45C84379A}"/>
              </a:ext>
            </a:extLst>
          </p:cNvPr>
          <p:cNvSpPr>
            <a:spLocks noChangeAspect="1"/>
          </p:cNvSpPr>
          <p:nvPr/>
        </p:nvSpPr>
        <p:spPr>
          <a:xfrm>
            <a:off x="6836294" y="5676429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CDAF2ADC-42CC-4217-9479-3A5EC26F00C2}"/>
              </a:ext>
            </a:extLst>
          </p:cNvPr>
          <p:cNvSpPr>
            <a:spLocks noChangeAspect="1"/>
          </p:cNvSpPr>
          <p:nvPr/>
        </p:nvSpPr>
        <p:spPr>
          <a:xfrm>
            <a:off x="6839908" y="5540194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76A7939E-92DB-472E-9671-B6D81C6E2929}"/>
              </a:ext>
            </a:extLst>
          </p:cNvPr>
          <p:cNvSpPr>
            <a:spLocks noChangeAspect="1"/>
          </p:cNvSpPr>
          <p:nvPr/>
        </p:nvSpPr>
        <p:spPr>
          <a:xfrm>
            <a:off x="6039943" y="5687791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A4442CF7-1BA8-47DD-ADB7-58382B42F8AB}"/>
              </a:ext>
            </a:extLst>
          </p:cNvPr>
          <p:cNvSpPr>
            <a:spLocks noChangeAspect="1"/>
          </p:cNvSpPr>
          <p:nvPr/>
        </p:nvSpPr>
        <p:spPr>
          <a:xfrm>
            <a:off x="6136614" y="5498780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47358CBE-8FBC-40CA-BBCA-EBFD5FCA50CB}"/>
              </a:ext>
            </a:extLst>
          </p:cNvPr>
          <p:cNvSpPr>
            <a:spLocks noChangeAspect="1"/>
          </p:cNvSpPr>
          <p:nvPr/>
        </p:nvSpPr>
        <p:spPr>
          <a:xfrm>
            <a:off x="5361487" y="5789333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592CD080-DB11-4C57-8A14-5500F1E55F4E}"/>
              </a:ext>
            </a:extLst>
          </p:cNvPr>
          <p:cNvSpPr>
            <a:spLocks noChangeAspect="1"/>
          </p:cNvSpPr>
          <p:nvPr/>
        </p:nvSpPr>
        <p:spPr>
          <a:xfrm>
            <a:off x="5376057" y="5622351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49AC7146-620F-4CCD-A37F-3E817E282D1F}"/>
              </a:ext>
            </a:extLst>
          </p:cNvPr>
          <p:cNvSpPr>
            <a:spLocks noChangeAspect="1"/>
          </p:cNvSpPr>
          <p:nvPr/>
        </p:nvSpPr>
        <p:spPr>
          <a:xfrm>
            <a:off x="5528457" y="5774751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A95D3861-756E-434C-B223-5313C03ABD10}"/>
              </a:ext>
            </a:extLst>
          </p:cNvPr>
          <p:cNvSpPr>
            <a:spLocks noChangeAspect="1"/>
          </p:cNvSpPr>
          <p:nvPr/>
        </p:nvSpPr>
        <p:spPr>
          <a:xfrm>
            <a:off x="5191285" y="5616572"/>
            <a:ext cx="99702" cy="99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3" name="六角形 132">
            <a:extLst>
              <a:ext uri="{FF2B5EF4-FFF2-40B4-BE49-F238E27FC236}">
                <a16:creationId xmlns:a16="http://schemas.microsoft.com/office/drawing/2014/main" id="{A73701F0-3F34-4DD9-863D-11C709560DBD}"/>
              </a:ext>
            </a:extLst>
          </p:cNvPr>
          <p:cNvSpPr/>
          <p:nvPr/>
        </p:nvSpPr>
        <p:spPr bwMode="auto">
          <a:xfrm>
            <a:off x="10108519" y="5725946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34" name="六角形 133">
            <a:extLst>
              <a:ext uri="{FF2B5EF4-FFF2-40B4-BE49-F238E27FC236}">
                <a16:creationId xmlns:a16="http://schemas.microsoft.com/office/drawing/2014/main" id="{7DED866F-CBC5-4116-BE24-9EF63ED82D68}"/>
              </a:ext>
            </a:extLst>
          </p:cNvPr>
          <p:cNvSpPr/>
          <p:nvPr/>
        </p:nvSpPr>
        <p:spPr bwMode="auto">
          <a:xfrm>
            <a:off x="8786940" y="6131445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35" name="六角形 134">
            <a:extLst>
              <a:ext uri="{FF2B5EF4-FFF2-40B4-BE49-F238E27FC236}">
                <a16:creationId xmlns:a16="http://schemas.microsoft.com/office/drawing/2014/main" id="{92A43909-D503-4753-BC86-E1F2489D0918}"/>
              </a:ext>
            </a:extLst>
          </p:cNvPr>
          <p:cNvSpPr/>
          <p:nvPr/>
        </p:nvSpPr>
        <p:spPr bwMode="auto">
          <a:xfrm>
            <a:off x="9081593" y="5613975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36" name="六角形 135">
            <a:extLst>
              <a:ext uri="{FF2B5EF4-FFF2-40B4-BE49-F238E27FC236}">
                <a16:creationId xmlns:a16="http://schemas.microsoft.com/office/drawing/2014/main" id="{7FCBF2B2-AA74-4377-8003-123D2C48BC43}"/>
              </a:ext>
            </a:extLst>
          </p:cNvPr>
          <p:cNvSpPr/>
          <p:nvPr/>
        </p:nvSpPr>
        <p:spPr bwMode="auto">
          <a:xfrm>
            <a:off x="8484308" y="5731513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37" name="六角形 136">
            <a:extLst>
              <a:ext uri="{FF2B5EF4-FFF2-40B4-BE49-F238E27FC236}">
                <a16:creationId xmlns:a16="http://schemas.microsoft.com/office/drawing/2014/main" id="{BEBFF185-628D-4815-82ED-01993FC2C1AD}"/>
              </a:ext>
            </a:extLst>
          </p:cNvPr>
          <p:cNvSpPr/>
          <p:nvPr/>
        </p:nvSpPr>
        <p:spPr bwMode="auto">
          <a:xfrm>
            <a:off x="8974298" y="5919781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38" name="六角形 137">
            <a:extLst>
              <a:ext uri="{FF2B5EF4-FFF2-40B4-BE49-F238E27FC236}">
                <a16:creationId xmlns:a16="http://schemas.microsoft.com/office/drawing/2014/main" id="{EC3D1164-8110-407C-A9E6-0E2E207FED6B}"/>
              </a:ext>
            </a:extLst>
          </p:cNvPr>
          <p:cNvSpPr/>
          <p:nvPr/>
        </p:nvSpPr>
        <p:spPr bwMode="auto">
          <a:xfrm>
            <a:off x="8629535" y="5904586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39" name="六角形 138">
            <a:extLst>
              <a:ext uri="{FF2B5EF4-FFF2-40B4-BE49-F238E27FC236}">
                <a16:creationId xmlns:a16="http://schemas.microsoft.com/office/drawing/2014/main" id="{8706384D-85B3-4979-A2FD-CD9459B2EB1B}"/>
              </a:ext>
            </a:extLst>
          </p:cNvPr>
          <p:cNvSpPr/>
          <p:nvPr/>
        </p:nvSpPr>
        <p:spPr bwMode="auto">
          <a:xfrm>
            <a:off x="8099239" y="5887330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0" name="六角形 139">
            <a:extLst>
              <a:ext uri="{FF2B5EF4-FFF2-40B4-BE49-F238E27FC236}">
                <a16:creationId xmlns:a16="http://schemas.microsoft.com/office/drawing/2014/main" id="{65FC4D76-1B1C-423A-9FF3-3696AE973B09}"/>
              </a:ext>
            </a:extLst>
          </p:cNvPr>
          <p:cNvSpPr/>
          <p:nvPr/>
        </p:nvSpPr>
        <p:spPr bwMode="auto">
          <a:xfrm>
            <a:off x="8181902" y="6139669"/>
            <a:ext cx="96599" cy="9069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1" name="六角形 140">
            <a:extLst>
              <a:ext uri="{FF2B5EF4-FFF2-40B4-BE49-F238E27FC236}">
                <a16:creationId xmlns:a16="http://schemas.microsoft.com/office/drawing/2014/main" id="{AA5A427D-B514-4AC7-A4CA-7CA4A589AEBF}"/>
              </a:ext>
            </a:extLst>
          </p:cNvPr>
          <p:cNvSpPr/>
          <p:nvPr/>
        </p:nvSpPr>
        <p:spPr bwMode="auto">
          <a:xfrm>
            <a:off x="5042648" y="6002410"/>
            <a:ext cx="131107" cy="12309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2" name="六角形 141">
            <a:extLst>
              <a:ext uri="{FF2B5EF4-FFF2-40B4-BE49-F238E27FC236}">
                <a16:creationId xmlns:a16="http://schemas.microsoft.com/office/drawing/2014/main" id="{46D3FD87-3578-45E3-8CFD-41E2FE585CAF}"/>
              </a:ext>
            </a:extLst>
          </p:cNvPr>
          <p:cNvSpPr/>
          <p:nvPr/>
        </p:nvSpPr>
        <p:spPr bwMode="auto">
          <a:xfrm>
            <a:off x="4915102" y="5984148"/>
            <a:ext cx="131107" cy="12309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3" name="六角形 142">
            <a:extLst>
              <a:ext uri="{FF2B5EF4-FFF2-40B4-BE49-F238E27FC236}">
                <a16:creationId xmlns:a16="http://schemas.microsoft.com/office/drawing/2014/main" id="{88AFB9B7-CFCB-41F3-B17E-8EF314DF8EDC}"/>
              </a:ext>
            </a:extLst>
          </p:cNvPr>
          <p:cNvSpPr/>
          <p:nvPr/>
        </p:nvSpPr>
        <p:spPr bwMode="auto">
          <a:xfrm>
            <a:off x="872692" y="5089226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4" name="六角形 143">
            <a:extLst>
              <a:ext uri="{FF2B5EF4-FFF2-40B4-BE49-F238E27FC236}">
                <a16:creationId xmlns:a16="http://schemas.microsoft.com/office/drawing/2014/main" id="{D9E2C41E-FF45-4CCD-AF64-20A8A3BC2D01}"/>
              </a:ext>
            </a:extLst>
          </p:cNvPr>
          <p:cNvSpPr/>
          <p:nvPr/>
        </p:nvSpPr>
        <p:spPr bwMode="auto">
          <a:xfrm>
            <a:off x="1298727" y="4991215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5" name="六角形 144">
            <a:extLst>
              <a:ext uri="{FF2B5EF4-FFF2-40B4-BE49-F238E27FC236}">
                <a16:creationId xmlns:a16="http://schemas.microsoft.com/office/drawing/2014/main" id="{4D99B864-A75A-44B1-A94F-C5C6EB170B5E}"/>
              </a:ext>
            </a:extLst>
          </p:cNvPr>
          <p:cNvSpPr/>
          <p:nvPr/>
        </p:nvSpPr>
        <p:spPr bwMode="auto">
          <a:xfrm>
            <a:off x="2099390" y="5776747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6" name="六角形 145">
            <a:extLst>
              <a:ext uri="{FF2B5EF4-FFF2-40B4-BE49-F238E27FC236}">
                <a16:creationId xmlns:a16="http://schemas.microsoft.com/office/drawing/2014/main" id="{4430253A-341D-4FF3-9575-6B77A24166E9}"/>
              </a:ext>
            </a:extLst>
          </p:cNvPr>
          <p:cNvSpPr/>
          <p:nvPr/>
        </p:nvSpPr>
        <p:spPr bwMode="auto">
          <a:xfrm>
            <a:off x="2292786" y="5074965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7" name="六角形 146">
            <a:extLst>
              <a:ext uri="{FF2B5EF4-FFF2-40B4-BE49-F238E27FC236}">
                <a16:creationId xmlns:a16="http://schemas.microsoft.com/office/drawing/2014/main" id="{E548F149-B0C9-4C58-AED3-20EF8964563F}"/>
              </a:ext>
            </a:extLst>
          </p:cNvPr>
          <p:cNvSpPr/>
          <p:nvPr/>
        </p:nvSpPr>
        <p:spPr bwMode="auto">
          <a:xfrm>
            <a:off x="363243" y="4385794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8" name="六角形 147">
            <a:extLst>
              <a:ext uri="{FF2B5EF4-FFF2-40B4-BE49-F238E27FC236}">
                <a16:creationId xmlns:a16="http://schemas.microsoft.com/office/drawing/2014/main" id="{81859CBF-E027-436B-A7EA-20AE440CF247}"/>
              </a:ext>
            </a:extLst>
          </p:cNvPr>
          <p:cNvSpPr/>
          <p:nvPr/>
        </p:nvSpPr>
        <p:spPr bwMode="auto">
          <a:xfrm>
            <a:off x="1162459" y="3824818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9" name="六角形 148">
            <a:extLst>
              <a:ext uri="{FF2B5EF4-FFF2-40B4-BE49-F238E27FC236}">
                <a16:creationId xmlns:a16="http://schemas.microsoft.com/office/drawing/2014/main" id="{935BC34E-0137-471D-B631-30582D098AAE}"/>
              </a:ext>
            </a:extLst>
          </p:cNvPr>
          <p:cNvSpPr/>
          <p:nvPr/>
        </p:nvSpPr>
        <p:spPr bwMode="auto">
          <a:xfrm>
            <a:off x="2099390" y="3553805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50" name="六角形 149">
            <a:extLst>
              <a:ext uri="{FF2B5EF4-FFF2-40B4-BE49-F238E27FC236}">
                <a16:creationId xmlns:a16="http://schemas.microsoft.com/office/drawing/2014/main" id="{99587D45-74FF-43C8-A8C4-AE57416AA3AC}"/>
              </a:ext>
            </a:extLst>
          </p:cNvPr>
          <p:cNvSpPr/>
          <p:nvPr/>
        </p:nvSpPr>
        <p:spPr bwMode="auto">
          <a:xfrm>
            <a:off x="297240" y="1688265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cxnSp>
        <p:nvCxnSpPr>
          <p:cNvPr id="151" name="直線矢印コネクタ 150">
            <a:extLst>
              <a:ext uri="{FF2B5EF4-FFF2-40B4-BE49-F238E27FC236}">
                <a16:creationId xmlns:a16="http://schemas.microsoft.com/office/drawing/2014/main" id="{524FE088-6FCF-4F71-BEEA-6AE2D0AEB5E4}"/>
              </a:ext>
            </a:extLst>
          </p:cNvPr>
          <p:cNvCxnSpPr>
            <a:cxnSpLocks/>
          </p:cNvCxnSpPr>
          <p:nvPr/>
        </p:nvCxnSpPr>
        <p:spPr>
          <a:xfrm flipV="1">
            <a:off x="47684" y="4213741"/>
            <a:ext cx="189151" cy="20693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0A3612DA-47CC-41E0-BCDF-8CF3FA4EB0C0}"/>
              </a:ext>
            </a:extLst>
          </p:cNvPr>
          <p:cNvSpPr>
            <a:spLocks noChangeAspect="1"/>
          </p:cNvSpPr>
          <p:nvPr/>
        </p:nvSpPr>
        <p:spPr>
          <a:xfrm>
            <a:off x="7831377" y="5704665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CCF36D42-BB4B-4B6E-8F49-C83F12B335FA}"/>
              </a:ext>
            </a:extLst>
          </p:cNvPr>
          <p:cNvSpPr>
            <a:spLocks noChangeAspect="1"/>
          </p:cNvSpPr>
          <p:nvPr/>
        </p:nvSpPr>
        <p:spPr>
          <a:xfrm>
            <a:off x="7590863" y="5914583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27ED6CD4-D834-45F9-B152-AE03DE1F88E3}"/>
              </a:ext>
            </a:extLst>
          </p:cNvPr>
          <p:cNvSpPr>
            <a:spLocks noChangeAspect="1"/>
          </p:cNvSpPr>
          <p:nvPr/>
        </p:nvSpPr>
        <p:spPr>
          <a:xfrm>
            <a:off x="7435567" y="5918848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9159BA8F-9AC5-4938-8A10-688E6F62E247}"/>
              </a:ext>
            </a:extLst>
          </p:cNvPr>
          <p:cNvSpPr>
            <a:spLocks noChangeAspect="1"/>
          </p:cNvSpPr>
          <p:nvPr/>
        </p:nvSpPr>
        <p:spPr>
          <a:xfrm>
            <a:off x="7564954" y="5628972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7" name="六角形 156">
            <a:extLst>
              <a:ext uri="{FF2B5EF4-FFF2-40B4-BE49-F238E27FC236}">
                <a16:creationId xmlns:a16="http://schemas.microsoft.com/office/drawing/2014/main" id="{57445D23-0DE0-426B-9B41-AA75A7050C57}"/>
              </a:ext>
            </a:extLst>
          </p:cNvPr>
          <p:cNvSpPr/>
          <p:nvPr/>
        </p:nvSpPr>
        <p:spPr bwMode="auto">
          <a:xfrm>
            <a:off x="1948768" y="6378802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58" name="六角形 157">
            <a:extLst>
              <a:ext uri="{FF2B5EF4-FFF2-40B4-BE49-F238E27FC236}">
                <a16:creationId xmlns:a16="http://schemas.microsoft.com/office/drawing/2014/main" id="{0C7285FB-553C-4E74-986A-4A4458090171}"/>
              </a:ext>
            </a:extLst>
          </p:cNvPr>
          <p:cNvSpPr/>
          <p:nvPr/>
        </p:nvSpPr>
        <p:spPr bwMode="auto">
          <a:xfrm>
            <a:off x="900774" y="2896194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59" name="ひし形 158">
            <a:extLst>
              <a:ext uri="{FF2B5EF4-FFF2-40B4-BE49-F238E27FC236}">
                <a16:creationId xmlns:a16="http://schemas.microsoft.com/office/drawing/2014/main" id="{EB5D15E8-D9DA-40FA-99C2-E64945423AB7}"/>
              </a:ext>
            </a:extLst>
          </p:cNvPr>
          <p:cNvSpPr/>
          <p:nvPr/>
        </p:nvSpPr>
        <p:spPr bwMode="auto">
          <a:xfrm>
            <a:off x="765475" y="2401761"/>
            <a:ext cx="153508" cy="147024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60" name="ひし形 159">
            <a:extLst>
              <a:ext uri="{FF2B5EF4-FFF2-40B4-BE49-F238E27FC236}">
                <a16:creationId xmlns:a16="http://schemas.microsoft.com/office/drawing/2014/main" id="{555879D7-712C-4D1F-9AAC-8039060A0503}"/>
              </a:ext>
            </a:extLst>
          </p:cNvPr>
          <p:cNvSpPr/>
          <p:nvPr/>
        </p:nvSpPr>
        <p:spPr bwMode="auto">
          <a:xfrm>
            <a:off x="295750" y="1897446"/>
            <a:ext cx="153508" cy="147024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61" name="ひし形 160">
            <a:extLst>
              <a:ext uri="{FF2B5EF4-FFF2-40B4-BE49-F238E27FC236}">
                <a16:creationId xmlns:a16="http://schemas.microsoft.com/office/drawing/2014/main" id="{FFEBCE1D-D000-4D28-9EAC-FBE6D27B856F}"/>
              </a:ext>
            </a:extLst>
          </p:cNvPr>
          <p:cNvSpPr/>
          <p:nvPr/>
        </p:nvSpPr>
        <p:spPr bwMode="auto">
          <a:xfrm>
            <a:off x="1910709" y="3175314"/>
            <a:ext cx="153508" cy="147024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62" name="ひし形 161">
            <a:extLst>
              <a:ext uri="{FF2B5EF4-FFF2-40B4-BE49-F238E27FC236}">
                <a16:creationId xmlns:a16="http://schemas.microsoft.com/office/drawing/2014/main" id="{FE82E46E-87DC-4A14-85F4-99AF602BDD93}"/>
              </a:ext>
            </a:extLst>
          </p:cNvPr>
          <p:cNvSpPr/>
          <p:nvPr/>
        </p:nvSpPr>
        <p:spPr bwMode="auto">
          <a:xfrm>
            <a:off x="1987893" y="5213648"/>
            <a:ext cx="111497" cy="106787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63" name="ひし形 162">
            <a:extLst>
              <a:ext uri="{FF2B5EF4-FFF2-40B4-BE49-F238E27FC236}">
                <a16:creationId xmlns:a16="http://schemas.microsoft.com/office/drawing/2014/main" id="{9582510C-0ADE-428F-B0F5-F7B647CA8196}"/>
              </a:ext>
            </a:extLst>
          </p:cNvPr>
          <p:cNvSpPr/>
          <p:nvPr/>
        </p:nvSpPr>
        <p:spPr bwMode="auto">
          <a:xfrm>
            <a:off x="1975932" y="5920063"/>
            <a:ext cx="111497" cy="106787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64" name="ひし形 163">
            <a:extLst>
              <a:ext uri="{FF2B5EF4-FFF2-40B4-BE49-F238E27FC236}">
                <a16:creationId xmlns:a16="http://schemas.microsoft.com/office/drawing/2014/main" id="{B0398533-32CD-496E-A89E-409F8ED5CF3B}"/>
              </a:ext>
            </a:extLst>
          </p:cNvPr>
          <p:cNvSpPr/>
          <p:nvPr/>
        </p:nvSpPr>
        <p:spPr bwMode="auto">
          <a:xfrm>
            <a:off x="2079026" y="6143641"/>
            <a:ext cx="111497" cy="106787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65" name="ひし形 164">
            <a:extLst>
              <a:ext uri="{FF2B5EF4-FFF2-40B4-BE49-F238E27FC236}">
                <a16:creationId xmlns:a16="http://schemas.microsoft.com/office/drawing/2014/main" id="{F44810EB-C004-4363-B992-F808F3A44071}"/>
              </a:ext>
            </a:extLst>
          </p:cNvPr>
          <p:cNvSpPr/>
          <p:nvPr/>
        </p:nvSpPr>
        <p:spPr bwMode="auto">
          <a:xfrm>
            <a:off x="2048660" y="6369435"/>
            <a:ext cx="111497" cy="106787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166" name="六角形 165">
            <a:extLst>
              <a:ext uri="{FF2B5EF4-FFF2-40B4-BE49-F238E27FC236}">
                <a16:creationId xmlns:a16="http://schemas.microsoft.com/office/drawing/2014/main" id="{7A275EF5-802B-490E-80F2-FE1FA8BFED61}"/>
              </a:ext>
            </a:extLst>
          </p:cNvPr>
          <p:cNvSpPr/>
          <p:nvPr/>
        </p:nvSpPr>
        <p:spPr bwMode="auto">
          <a:xfrm>
            <a:off x="1697346" y="4763859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7" name="六角形 166">
            <a:extLst>
              <a:ext uri="{FF2B5EF4-FFF2-40B4-BE49-F238E27FC236}">
                <a16:creationId xmlns:a16="http://schemas.microsoft.com/office/drawing/2014/main" id="{8F7A67A4-17CE-4519-976A-F9F74684BCA0}"/>
              </a:ext>
            </a:extLst>
          </p:cNvPr>
          <p:cNvSpPr/>
          <p:nvPr/>
        </p:nvSpPr>
        <p:spPr bwMode="auto">
          <a:xfrm>
            <a:off x="1344958" y="2891483"/>
            <a:ext cx="92583" cy="8692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6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8" name="ひし形 167">
            <a:extLst>
              <a:ext uri="{FF2B5EF4-FFF2-40B4-BE49-F238E27FC236}">
                <a16:creationId xmlns:a16="http://schemas.microsoft.com/office/drawing/2014/main" id="{E9BE8FE7-1286-4E87-82D6-70DDECF83AAC}"/>
              </a:ext>
            </a:extLst>
          </p:cNvPr>
          <p:cNvSpPr/>
          <p:nvPr/>
        </p:nvSpPr>
        <p:spPr bwMode="auto">
          <a:xfrm>
            <a:off x="940444" y="4904643"/>
            <a:ext cx="153508" cy="147024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600" b="1" dirty="0">
                <a:latin typeface="+mn-ea"/>
              </a:rPr>
              <a:t>V</a:t>
            </a:r>
            <a:endParaRPr lang="ja-JP" altLang="en-US" sz="600" b="1" dirty="0">
              <a:latin typeface="+mn-ea"/>
            </a:endParaRPr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8974A70-1A49-4A19-8729-8F0F4D452EE3}"/>
              </a:ext>
            </a:extLst>
          </p:cNvPr>
          <p:cNvSpPr/>
          <p:nvPr/>
        </p:nvSpPr>
        <p:spPr>
          <a:xfrm>
            <a:off x="5467350" y="5378450"/>
            <a:ext cx="590550" cy="152400"/>
          </a:xfrm>
          <a:custGeom>
            <a:avLst/>
            <a:gdLst>
              <a:gd name="connsiteX0" fmla="*/ 0 w 590550"/>
              <a:gd name="connsiteY0" fmla="*/ 152400 h 152400"/>
              <a:gd name="connsiteX1" fmla="*/ 9525 w 590550"/>
              <a:gd name="connsiteY1" fmla="*/ 0 h 152400"/>
              <a:gd name="connsiteX2" fmla="*/ 590550 w 590550"/>
              <a:gd name="connsiteY2" fmla="*/ 3175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152400">
                <a:moveTo>
                  <a:pt x="0" y="152400"/>
                </a:moveTo>
                <a:lnTo>
                  <a:pt x="9525" y="0"/>
                </a:lnTo>
                <a:lnTo>
                  <a:pt x="590550" y="31750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38B6CD5-6F9D-42D2-A6D5-FDD09C014214}"/>
              </a:ext>
            </a:extLst>
          </p:cNvPr>
          <p:cNvSpPr/>
          <p:nvPr/>
        </p:nvSpPr>
        <p:spPr>
          <a:xfrm>
            <a:off x="5514366" y="5422580"/>
            <a:ext cx="523912" cy="152400"/>
          </a:xfrm>
          <a:custGeom>
            <a:avLst/>
            <a:gdLst>
              <a:gd name="connsiteX0" fmla="*/ 0 w 590550"/>
              <a:gd name="connsiteY0" fmla="*/ 152400 h 152400"/>
              <a:gd name="connsiteX1" fmla="*/ 9525 w 590550"/>
              <a:gd name="connsiteY1" fmla="*/ 0 h 152400"/>
              <a:gd name="connsiteX2" fmla="*/ 590550 w 590550"/>
              <a:gd name="connsiteY2" fmla="*/ 3175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152400">
                <a:moveTo>
                  <a:pt x="0" y="152400"/>
                </a:moveTo>
                <a:lnTo>
                  <a:pt x="9525" y="0"/>
                </a:lnTo>
                <a:lnTo>
                  <a:pt x="590550" y="31750"/>
                </a:lnTo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3AAD45EB-DF81-4D9A-A5EC-266F5C18C0A4}"/>
              </a:ext>
            </a:extLst>
          </p:cNvPr>
          <p:cNvSpPr/>
          <p:nvPr/>
        </p:nvSpPr>
        <p:spPr>
          <a:xfrm>
            <a:off x="5303044" y="5529263"/>
            <a:ext cx="166687" cy="402431"/>
          </a:xfrm>
          <a:custGeom>
            <a:avLst/>
            <a:gdLst>
              <a:gd name="connsiteX0" fmla="*/ 0 w 166687"/>
              <a:gd name="connsiteY0" fmla="*/ 402431 h 402431"/>
              <a:gd name="connsiteX1" fmla="*/ 21431 w 166687"/>
              <a:gd name="connsiteY1" fmla="*/ 133350 h 402431"/>
              <a:gd name="connsiteX2" fmla="*/ 166687 w 166687"/>
              <a:gd name="connsiteY2" fmla="*/ 0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" h="402431">
                <a:moveTo>
                  <a:pt x="0" y="402431"/>
                </a:moveTo>
                <a:lnTo>
                  <a:pt x="21431" y="133350"/>
                </a:lnTo>
                <a:lnTo>
                  <a:pt x="16668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A1E2B283-4337-44B6-89FB-1AD558A69ACF}"/>
              </a:ext>
            </a:extLst>
          </p:cNvPr>
          <p:cNvSpPr/>
          <p:nvPr/>
        </p:nvSpPr>
        <p:spPr>
          <a:xfrm>
            <a:off x="5508625" y="5454650"/>
            <a:ext cx="533400" cy="139700"/>
          </a:xfrm>
          <a:custGeom>
            <a:avLst/>
            <a:gdLst>
              <a:gd name="connsiteX0" fmla="*/ 533400 w 533400"/>
              <a:gd name="connsiteY0" fmla="*/ 3175 h 139700"/>
              <a:gd name="connsiteX1" fmla="*/ 482600 w 533400"/>
              <a:gd name="connsiteY1" fmla="*/ 0 h 139700"/>
              <a:gd name="connsiteX2" fmla="*/ 444500 w 533400"/>
              <a:gd name="connsiteY2" fmla="*/ 139700 h 139700"/>
              <a:gd name="connsiteX3" fmla="*/ 0 w 533400"/>
              <a:gd name="connsiteY3" fmla="*/ 12065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" h="139700">
                <a:moveTo>
                  <a:pt x="533400" y="3175"/>
                </a:moveTo>
                <a:lnTo>
                  <a:pt x="482600" y="0"/>
                </a:lnTo>
                <a:lnTo>
                  <a:pt x="444500" y="139700"/>
                </a:lnTo>
                <a:lnTo>
                  <a:pt x="0" y="1206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3BEE3A39-11A7-4DE8-A7CD-CBCF7A77F3ED}"/>
              </a:ext>
            </a:extLst>
          </p:cNvPr>
          <p:cNvSpPr/>
          <p:nvPr/>
        </p:nvSpPr>
        <p:spPr>
          <a:xfrm>
            <a:off x="5464175" y="5403850"/>
            <a:ext cx="606425" cy="152400"/>
          </a:xfrm>
          <a:custGeom>
            <a:avLst/>
            <a:gdLst>
              <a:gd name="connsiteX0" fmla="*/ 606425 w 606425"/>
              <a:gd name="connsiteY0" fmla="*/ 6350 h 152400"/>
              <a:gd name="connsiteX1" fmla="*/ 485775 w 606425"/>
              <a:gd name="connsiteY1" fmla="*/ 0 h 152400"/>
              <a:gd name="connsiteX2" fmla="*/ 438150 w 606425"/>
              <a:gd name="connsiteY2" fmla="*/ 152400 h 152400"/>
              <a:gd name="connsiteX3" fmla="*/ 0 w 606425"/>
              <a:gd name="connsiteY3" fmla="*/ 13335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425" h="152400">
                <a:moveTo>
                  <a:pt x="606425" y="6350"/>
                </a:moveTo>
                <a:lnTo>
                  <a:pt x="485775" y="0"/>
                </a:lnTo>
                <a:lnTo>
                  <a:pt x="438150" y="152400"/>
                </a:lnTo>
                <a:lnTo>
                  <a:pt x="0" y="13335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77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E95666B-F398-4366-826E-0D273268E0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1" t="15652" r="14135" b="11864"/>
          <a:stretch/>
        </p:blipFill>
        <p:spPr>
          <a:xfrm>
            <a:off x="113099" y="700710"/>
            <a:ext cx="10584259" cy="6655130"/>
          </a:xfrm>
          <a:prstGeom prst="rect">
            <a:avLst/>
          </a:prstGeom>
          <a:ln w="0">
            <a:solidFill>
              <a:srgbClr val="FFC000"/>
            </a:solidFill>
          </a:ln>
        </p:spPr>
      </p:pic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FE1E172D-8E13-4CBE-B46B-B1E7835D216D}"/>
              </a:ext>
            </a:extLst>
          </p:cNvPr>
          <p:cNvSpPr/>
          <p:nvPr/>
        </p:nvSpPr>
        <p:spPr>
          <a:xfrm>
            <a:off x="270933" y="5102578"/>
            <a:ext cx="8850489" cy="948266"/>
          </a:xfrm>
          <a:custGeom>
            <a:avLst/>
            <a:gdLst>
              <a:gd name="connsiteX0" fmla="*/ 11289 w 8850489"/>
              <a:gd name="connsiteY0" fmla="*/ 22578 h 948266"/>
              <a:gd name="connsiteX1" fmla="*/ 0 w 8850489"/>
              <a:gd name="connsiteY1" fmla="*/ 508000 h 948266"/>
              <a:gd name="connsiteX2" fmla="*/ 1095023 w 8850489"/>
              <a:gd name="connsiteY2" fmla="*/ 530578 h 948266"/>
              <a:gd name="connsiteX3" fmla="*/ 2393245 w 8850489"/>
              <a:gd name="connsiteY3" fmla="*/ 643466 h 948266"/>
              <a:gd name="connsiteX4" fmla="*/ 3499556 w 8850489"/>
              <a:gd name="connsiteY4" fmla="*/ 666044 h 948266"/>
              <a:gd name="connsiteX5" fmla="*/ 4481689 w 8850489"/>
              <a:gd name="connsiteY5" fmla="*/ 733778 h 948266"/>
              <a:gd name="connsiteX6" fmla="*/ 5328356 w 8850489"/>
              <a:gd name="connsiteY6" fmla="*/ 711200 h 948266"/>
              <a:gd name="connsiteX7" fmla="*/ 6242756 w 8850489"/>
              <a:gd name="connsiteY7" fmla="*/ 598311 h 948266"/>
              <a:gd name="connsiteX8" fmla="*/ 7021689 w 8850489"/>
              <a:gd name="connsiteY8" fmla="*/ 383822 h 948266"/>
              <a:gd name="connsiteX9" fmla="*/ 7450667 w 8850489"/>
              <a:gd name="connsiteY9" fmla="*/ 349955 h 948266"/>
              <a:gd name="connsiteX10" fmla="*/ 7766756 w 8850489"/>
              <a:gd name="connsiteY10" fmla="*/ 349955 h 948266"/>
              <a:gd name="connsiteX11" fmla="*/ 8105423 w 8850489"/>
              <a:gd name="connsiteY11" fmla="*/ 485422 h 948266"/>
              <a:gd name="connsiteX12" fmla="*/ 8624711 w 8850489"/>
              <a:gd name="connsiteY12" fmla="*/ 948266 h 948266"/>
              <a:gd name="connsiteX13" fmla="*/ 8850489 w 8850489"/>
              <a:gd name="connsiteY13" fmla="*/ 722489 h 948266"/>
              <a:gd name="connsiteX14" fmla="*/ 8432800 w 8850489"/>
              <a:gd name="connsiteY14" fmla="*/ 338666 h 948266"/>
              <a:gd name="connsiteX15" fmla="*/ 7947378 w 8850489"/>
              <a:gd name="connsiteY15" fmla="*/ 67733 h 948266"/>
              <a:gd name="connsiteX16" fmla="*/ 7473245 w 8850489"/>
              <a:gd name="connsiteY16" fmla="*/ 0 h 948266"/>
              <a:gd name="connsiteX17" fmla="*/ 6942667 w 8850489"/>
              <a:gd name="connsiteY17" fmla="*/ 56444 h 948266"/>
              <a:gd name="connsiteX18" fmla="*/ 6050845 w 8850489"/>
              <a:gd name="connsiteY18" fmla="*/ 282222 h 948266"/>
              <a:gd name="connsiteX19" fmla="*/ 5384800 w 8850489"/>
              <a:gd name="connsiteY19" fmla="*/ 406400 h 948266"/>
              <a:gd name="connsiteX20" fmla="*/ 4651023 w 8850489"/>
              <a:gd name="connsiteY20" fmla="*/ 417689 h 948266"/>
              <a:gd name="connsiteX21" fmla="*/ 3556000 w 8850489"/>
              <a:gd name="connsiteY21" fmla="*/ 349955 h 948266"/>
              <a:gd name="connsiteX22" fmla="*/ 2246489 w 8850489"/>
              <a:gd name="connsiteY22" fmla="*/ 214489 h 948266"/>
              <a:gd name="connsiteX23" fmla="*/ 1162756 w 8850489"/>
              <a:gd name="connsiteY23" fmla="*/ 90311 h 948266"/>
              <a:gd name="connsiteX24" fmla="*/ 428978 w 8850489"/>
              <a:gd name="connsiteY24" fmla="*/ 56444 h 948266"/>
              <a:gd name="connsiteX25" fmla="*/ 11289 w 8850489"/>
              <a:gd name="connsiteY25" fmla="*/ 22578 h 9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850489" h="948266">
                <a:moveTo>
                  <a:pt x="11289" y="22578"/>
                </a:moveTo>
                <a:lnTo>
                  <a:pt x="0" y="508000"/>
                </a:lnTo>
                <a:lnTo>
                  <a:pt x="1095023" y="530578"/>
                </a:lnTo>
                <a:lnTo>
                  <a:pt x="2393245" y="643466"/>
                </a:lnTo>
                <a:lnTo>
                  <a:pt x="3499556" y="666044"/>
                </a:lnTo>
                <a:lnTo>
                  <a:pt x="4481689" y="733778"/>
                </a:lnTo>
                <a:lnTo>
                  <a:pt x="5328356" y="711200"/>
                </a:lnTo>
                <a:lnTo>
                  <a:pt x="6242756" y="598311"/>
                </a:lnTo>
                <a:lnTo>
                  <a:pt x="7021689" y="383822"/>
                </a:lnTo>
                <a:lnTo>
                  <a:pt x="7450667" y="349955"/>
                </a:lnTo>
                <a:lnTo>
                  <a:pt x="7766756" y="349955"/>
                </a:lnTo>
                <a:lnTo>
                  <a:pt x="8105423" y="485422"/>
                </a:lnTo>
                <a:lnTo>
                  <a:pt x="8624711" y="948266"/>
                </a:lnTo>
                <a:lnTo>
                  <a:pt x="8850489" y="722489"/>
                </a:lnTo>
                <a:lnTo>
                  <a:pt x="8432800" y="338666"/>
                </a:lnTo>
                <a:lnTo>
                  <a:pt x="7947378" y="67733"/>
                </a:lnTo>
                <a:lnTo>
                  <a:pt x="7473245" y="0"/>
                </a:lnTo>
                <a:lnTo>
                  <a:pt x="6942667" y="56444"/>
                </a:lnTo>
                <a:lnTo>
                  <a:pt x="6050845" y="282222"/>
                </a:lnTo>
                <a:lnTo>
                  <a:pt x="5384800" y="406400"/>
                </a:lnTo>
                <a:lnTo>
                  <a:pt x="4651023" y="417689"/>
                </a:lnTo>
                <a:lnTo>
                  <a:pt x="3556000" y="349955"/>
                </a:lnTo>
                <a:lnTo>
                  <a:pt x="2246489" y="214489"/>
                </a:lnTo>
                <a:lnTo>
                  <a:pt x="1162756" y="90311"/>
                </a:lnTo>
                <a:lnTo>
                  <a:pt x="428978" y="56444"/>
                </a:lnTo>
                <a:lnTo>
                  <a:pt x="11289" y="22578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41">
            <a:extLst>
              <a:ext uri="{FF2B5EF4-FFF2-40B4-BE49-F238E27FC236}">
                <a16:creationId xmlns:a16="http://schemas.microsoft.com/office/drawing/2014/main" id="{A40E4A44-DE85-4299-9C45-D0C69389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71" y="88900"/>
            <a:ext cx="8467873" cy="3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ja-JP"/>
            </a:defPPr>
            <a:lvl1pPr marL="0" defTabSz="914400" eaLnBrk="1" latinLnBrk="0" hangingPunct="1">
              <a:lnSpc>
                <a:spcPct val="85000"/>
              </a:lnSpc>
              <a:defRPr sz="1400">
                <a:solidFill>
                  <a:srgbClr val="004986"/>
                </a:solidFill>
                <a:latin typeface="Impact" pitchFamily="34" charset="0"/>
                <a:ea typeface="HGP創英角ｺﾞｼｯｸUB" pitchFamily="50" charset="-128"/>
              </a:defRPr>
            </a:lvl1pPr>
            <a:lvl2pPr marL="457200" defTabSz="914400" eaLnBrk="1" latinLnBrk="0" hangingPunct="1">
              <a:defRPr sz="1800">
                <a:latin typeface="+mn-lt"/>
                <a:ea typeface="+mn-ea"/>
              </a:defRPr>
            </a:lvl2pPr>
            <a:lvl3pPr marL="914400" defTabSz="914400" eaLnBrk="1" latinLnBrk="0" hangingPunct="1">
              <a:defRPr sz="1800">
                <a:latin typeface="+mn-lt"/>
                <a:ea typeface="+mn-ea"/>
              </a:defRPr>
            </a:lvl3pPr>
            <a:lvl4pPr marL="1371600" defTabSz="914400" eaLnBrk="1" latinLnBrk="0" hangingPunct="1">
              <a:defRPr sz="1800">
                <a:latin typeface="+mn-lt"/>
                <a:ea typeface="+mn-ea"/>
              </a:defRPr>
            </a:lvl4pPr>
            <a:lvl5pPr marL="1828800"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r>
              <a:rPr lang="en-US" altLang="ja-JP" sz="1600" dirty="0"/>
              <a:t>2020WTS</a:t>
            </a:r>
            <a:r>
              <a:rPr lang="ja-JP" altLang="en-US" sz="1600" dirty="0"/>
              <a:t>　エイジランコース　赤レンガ案（全面交通規制）　交通規制範囲図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97A496B4-C6D7-44BA-A351-C79B2AD9ED0A}"/>
              </a:ext>
            </a:extLst>
          </p:cNvPr>
          <p:cNvSpPr/>
          <p:nvPr/>
        </p:nvSpPr>
        <p:spPr>
          <a:xfrm>
            <a:off x="304800" y="685800"/>
            <a:ext cx="1257300" cy="4503420"/>
          </a:xfrm>
          <a:custGeom>
            <a:avLst/>
            <a:gdLst>
              <a:gd name="connsiteX0" fmla="*/ 0 w 1798320"/>
              <a:gd name="connsiteY0" fmla="*/ 4480560 h 4480560"/>
              <a:gd name="connsiteX1" fmla="*/ 236220 w 1798320"/>
              <a:gd name="connsiteY1" fmla="*/ 1927860 h 4480560"/>
              <a:gd name="connsiteX2" fmla="*/ 342900 w 1798320"/>
              <a:gd name="connsiteY2" fmla="*/ 1714500 h 4480560"/>
              <a:gd name="connsiteX3" fmla="*/ 1394460 w 1798320"/>
              <a:gd name="connsiteY3" fmla="*/ 746760 h 4480560"/>
              <a:gd name="connsiteX4" fmla="*/ 1661160 w 1798320"/>
              <a:gd name="connsiteY4" fmla="*/ 426720 h 4480560"/>
              <a:gd name="connsiteX5" fmla="*/ 1798320 w 1798320"/>
              <a:gd name="connsiteY5" fmla="*/ 0 h 4480560"/>
              <a:gd name="connsiteX0" fmla="*/ 1014020 w 2675740"/>
              <a:gd name="connsiteY0" fmla="*/ 4503420 h 4503420"/>
              <a:gd name="connsiteX1" fmla="*/ 1250240 w 2675740"/>
              <a:gd name="connsiteY1" fmla="*/ 1950720 h 4503420"/>
              <a:gd name="connsiteX2" fmla="*/ 1356920 w 2675740"/>
              <a:gd name="connsiteY2" fmla="*/ 1737360 h 4503420"/>
              <a:gd name="connsiteX3" fmla="*/ 2408480 w 2675740"/>
              <a:gd name="connsiteY3" fmla="*/ 769620 h 4503420"/>
              <a:gd name="connsiteX4" fmla="*/ 2675180 w 2675740"/>
              <a:gd name="connsiteY4" fmla="*/ 449580 h 4503420"/>
              <a:gd name="connsiteX5" fmla="*/ 560 w 2675740"/>
              <a:gd name="connsiteY5" fmla="*/ 0 h 4503420"/>
              <a:gd name="connsiteX0" fmla="*/ 1014020 w 2675740"/>
              <a:gd name="connsiteY0" fmla="*/ 4503420 h 4503420"/>
              <a:gd name="connsiteX1" fmla="*/ 1250240 w 2675740"/>
              <a:gd name="connsiteY1" fmla="*/ 1950720 h 4503420"/>
              <a:gd name="connsiteX2" fmla="*/ 1257860 w 2675740"/>
              <a:gd name="connsiteY2" fmla="*/ 1470660 h 4503420"/>
              <a:gd name="connsiteX3" fmla="*/ 2408480 w 2675740"/>
              <a:gd name="connsiteY3" fmla="*/ 769620 h 4503420"/>
              <a:gd name="connsiteX4" fmla="*/ 2675180 w 2675740"/>
              <a:gd name="connsiteY4" fmla="*/ 449580 h 4503420"/>
              <a:gd name="connsiteX5" fmla="*/ 560 w 2675740"/>
              <a:gd name="connsiteY5" fmla="*/ 0 h 4503420"/>
              <a:gd name="connsiteX0" fmla="*/ 1014020 w 2675740"/>
              <a:gd name="connsiteY0" fmla="*/ 4503420 h 4503420"/>
              <a:gd name="connsiteX1" fmla="*/ 1250240 w 2675740"/>
              <a:gd name="connsiteY1" fmla="*/ 1950720 h 4503420"/>
              <a:gd name="connsiteX2" fmla="*/ 1257860 w 2675740"/>
              <a:gd name="connsiteY2" fmla="*/ 1470660 h 4503420"/>
              <a:gd name="connsiteX3" fmla="*/ 99620 w 2675740"/>
              <a:gd name="connsiteY3" fmla="*/ 1424940 h 4503420"/>
              <a:gd name="connsiteX4" fmla="*/ 2675180 w 2675740"/>
              <a:gd name="connsiteY4" fmla="*/ 449580 h 4503420"/>
              <a:gd name="connsiteX5" fmla="*/ 560 w 2675740"/>
              <a:gd name="connsiteY5" fmla="*/ 0 h 4503420"/>
              <a:gd name="connsiteX0" fmla="*/ 1025838 w 1269678"/>
              <a:gd name="connsiteY0" fmla="*/ 4503420 h 4503420"/>
              <a:gd name="connsiteX1" fmla="*/ 1262058 w 1269678"/>
              <a:gd name="connsiteY1" fmla="*/ 1950720 h 4503420"/>
              <a:gd name="connsiteX2" fmla="*/ 1269678 w 1269678"/>
              <a:gd name="connsiteY2" fmla="*/ 1470660 h 4503420"/>
              <a:gd name="connsiteX3" fmla="*/ 111438 w 1269678"/>
              <a:gd name="connsiteY3" fmla="*/ 1424940 h 4503420"/>
              <a:gd name="connsiteX4" fmla="*/ 19998 w 1269678"/>
              <a:gd name="connsiteY4" fmla="*/ 579120 h 4503420"/>
              <a:gd name="connsiteX5" fmla="*/ 12378 w 1269678"/>
              <a:gd name="connsiteY5" fmla="*/ 0 h 4503420"/>
              <a:gd name="connsiteX0" fmla="*/ 1013460 w 1257300"/>
              <a:gd name="connsiteY0" fmla="*/ 4503420 h 4503420"/>
              <a:gd name="connsiteX1" fmla="*/ 1249680 w 1257300"/>
              <a:gd name="connsiteY1" fmla="*/ 1950720 h 4503420"/>
              <a:gd name="connsiteX2" fmla="*/ 1257300 w 1257300"/>
              <a:gd name="connsiteY2" fmla="*/ 1470660 h 4503420"/>
              <a:gd name="connsiteX3" fmla="*/ 99060 w 1257300"/>
              <a:gd name="connsiteY3" fmla="*/ 1424940 h 4503420"/>
              <a:gd name="connsiteX4" fmla="*/ 0 w 1257300"/>
              <a:gd name="connsiteY4" fmla="*/ 0 h 450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4503420">
                <a:moveTo>
                  <a:pt x="1013460" y="4503420"/>
                </a:moveTo>
                <a:lnTo>
                  <a:pt x="1249680" y="1950720"/>
                </a:lnTo>
                <a:lnTo>
                  <a:pt x="1257300" y="1470660"/>
                </a:lnTo>
                <a:lnTo>
                  <a:pt x="99060" y="142494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accent4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DC97B295-F6A0-4BE1-ACE9-A8AFE3548A88}"/>
              </a:ext>
            </a:extLst>
          </p:cNvPr>
          <p:cNvSpPr/>
          <p:nvPr/>
        </p:nvSpPr>
        <p:spPr>
          <a:xfrm>
            <a:off x="4434840" y="2446020"/>
            <a:ext cx="6256020" cy="2461260"/>
          </a:xfrm>
          <a:custGeom>
            <a:avLst/>
            <a:gdLst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883920 w 6256020"/>
              <a:gd name="connsiteY2" fmla="*/ 335280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883920 w 6256020"/>
              <a:gd name="connsiteY2" fmla="*/ 335280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1073925 w 6256020"/>
              <a:gd name="connsiteY2" fmla="*/ 382782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1073925 w 6256020"/>
              <a:gd name="connsiteY2" fmla="*/ 382782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1073925 w 6256020"/>
              <a:gd name="connsiteY2" fmla="*/ 382782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1109551 w 6256020"/>
              <a:gd name="connsiteY2" fmla="*/ 454034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1109551 w 6256020"/>
              <a:gd name="connsiteY2" fmla="*/ 454034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  <a:gd name="connsiteX0" fmla="*/ 2125980 w 6256020"/>
              <a:gd name="connsiteY0" fmla="*/ 487680 h 2461260"/>
              <a:gd name="connsiteX1" fmla="*/ 1844040 w 6256020"/>
              <a:gd name="connsiteY1" fmla="*/ 579120 h 2461260"/>
              <a:gd name="connsiteX2" fmla="*/ 1109551 w 6256020"/>
              <a:gd name="connsiteY2" fmla="*/ 454034 h 2461260"/>
              <a:gd name="connsiteX3" fmla="*/ 449580 w 6256020"/>
              <a:gd name="connsiteY3" fmla="*/ 899160 h 2461260"/>
              <a:gd name="connsiteX4" fmla="*/ 0 w 6256020"/>
              <a:gd name="connsiteY4" fmla="*/ 1645920 h 2461260"/>
              <a:gd name="connsiteX5" fmla="*/ 708660 w 6256020"/>
              <a:gd name="connsiteY5" fmla="*/ 2049780 h 2461260"/>
              <a:gd name="connsiteX6" fmla="*/ 1440180 w 6256020"/>
              <a:gd name="connsiteY6" fmla="*/ 2316480 h 2461260"/>
              <a:gd name="connsiteX7" fmla="*/ 2202180 w 6256020"/>
              <a:gd name="connsiteY7" fmla="*/ 2461260 h 2461260"/>
              <a:gd name="connsiteX8" fmla="*/ 2880360 w 6256020"/>
              <a:gd name="connsiteY8" fmla="*/ 2461260 h 2461260"/>
              <a:gd name="connsiteX9" fmla="*/ 3322320 w 6256020"/>
              <a:gd name="connsiteY9" fmla="*/ 2316480 h 2461260"/>
              <a:gd name="connsiteX10" fmla="*/ 4008120 w 6256020"/>
              <a:gd name="connsiteY10" fmla="*/ 2019300 h 2461260"/>
              <a:gd name="connsiteX11" fmla="*/ 4693920 w 6256020"/>
              <a:gd name="connsiteY11" fmla="*/ 1554480 h 2461260"/>
              <a:gd name="connsiteX12" fmla="*/ 5394960 w 6256020"/>
              <a:gd name="connsiteY12" fmla="*/ 899160 h 2461260"/>
              <a:gd name="connsiteX13" fmla="*/ 6256020 w 6256020"/>
              <a:gd name="connsiteY13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020" h="2461260">
                <a:moveTo>
                  <a:pt x="2125980" y="487680"/>
                </a:moveTo>
                <a:lnTo>
                  <a:pt x="1844040" y="579120"/>
                </a:lnTo>
                <a:cubicBezTo>
                  <a:pt x="1587335" y="513674"/>
                  <a:pt x="1211877" y="448228"/>
                  <a:pt x="1109551" y="454034"/>
                </a:cubicBezTo>
                <a:cubicBezTo>
                  <a:pt x="905395" y="440114"/>
                  <a:pt x="689362" y="841829"/>
                  <a:pt x="449580" y="899160"/>
                </a:cubicBezTo>
                <a:lnTo>
                  <a:pt x="0" y="1645920"/>
                </a:lnTo>
                <a:lnTo>
                  <a:pt x="708660" y="2049780"/>
                </a:lnTo>
                <a:lnTo>
                  <a:pt x="1440180" y="2316480"/>
                </a:lnTo>
                <a:lnTo>
                  <a:pt x="2202180" y="2461260"/>
                </a:lnTo>
                <a:lnTo>
                  <a:pt x="2880360" y="2461260"/>
                </a:lnTo>
                <a:lnTo>
                  <a:pt x="3322320" y="2316480"/>
                </a:lnTo>
                <a:lnTo>
                  <a:pt x="4008120" y="2019300"/>
                </a:lnTo>
                <a:lnTo>
                  <a:pt x="4693920" y="1554480"/>
                </a:lnTo>
                <a:lnTo>
                  <a:pt x="5394960" y="899160"/>
                </a:lnTo>
                <a:lnTo>
                  <a:pt x="6256020" y="0"/>
                </a:lnTo>
              </a:path>
            </a:pathLst>
          </a:custGeom>
          <a:noFill/>
          <a:ln w="2222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69E8C135-8F0B-4438-88B9-A84FA38542D8}"/>
              </a:ext>
            </a:extLst>
          </p:cNvPr>
          <p:cNvSpPr/>
          <p:nvPr/>
        </p:nvSpPr>
        <p:spPr>
          <a:xfrm>
            <a:off x="1275433" y="5185410"/>
            <a:ext cx="83409" cy="834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F7412660-1A0B-4BF7-9490-40E3E804A00F}"/>
              </a:ext>
            </a:extLst>
          </p:cNvPr>
          <p:cNvSpPr/>
          <p:nvPr/>
        </p:nvSpPr>
        <p:spPr>
          <a:xfrm>
            <a:off x="3832860" y="2590800"/>
            <a:ext cx="6865620" cy="2849880"/>
          </a:xfrm>
          <a:custGeom>
            <a:avLst/>
            <a:gdLst>
              <a:gd name="connsiteX0" fmla="*/ 6865620 w 6865620"/>
              <a:gd name="connsiteY0" fmla="*/ 0 h 2849880"/>
              <a:gd name="connsiteX1" fmla="*/ 6431280 w 6865620"/>
              <a:gd name="connsiteY1" fmla="*/ 449580 h 2849880"/>
              <a:gd name="connsiteX2" fmla="*/ 5935980 w 6865620"/>
              <a:gd name="connsiteY2" fmla="*/ 937260 h 2849880"/>
              <a:gd name="connsiteX3" fmla="*/ 5334000 w 6865620"/>
              <a:gd name="connsiteY3" fmla="*/ 1493520 h 2849880"/>
              <a:gd name="connsiteX4" fmla="*/ 4648200 w 6865620"/>
              <a:gd name="connsiteY4" fmla="*/ 1927860 h 2849880"/>
              <a:gd name="connsiteX5" fmla="*/ 3939540 w 6865620"/>
              <a:gd name="connsiteY5" fmla="*/ 2240280 h 2849880"/>
              <a:gd name="connsiteX6" fmla="*/ 3230880 w 6865620"/>
              <a:gd name="connsiteY6" fmla="*/ 2468880 h 2849880"/>
              <a:gd name="connsiteX7" fmla="*/ 2042160 w 6865620"/>
              <a:gd name="connsiteY7" fmla="*/ 2621280 h 2849880"/>
              <a:gd name="connsiteX8" fmla="*/ 1394460 w 6865620"/>
              <a:gd name="connsiteY8" fmla="*/ 2689860 h 2849880"/>
              <a:gd name="connsiteX9" fmla="*/ 22860 w 6865620"/>
              <a:gd name="connsiteY9" fmla="*/ 2667000 h 2849880"/>
              <a:gd name="connsiteX10" fmla="*/ 0 w 6865620"/>
              <a:gd name="connsiteY10" fmla="*/ 2849880 h 284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65620" h="2849880">
                <a:moveTo>
                  <a:pt x="6865620" y="0"/>
                </a:moveTo>
                <a:lnTo>
                  <a:pt x="6431280" y="449580"/>
                </a:lnTo>
                <a:lnTo>
                  <a:pt x="5935980" y="937260"/>
                </a:lnTo>
                <a:lnTo>
                  <a:pt x="5334000" y="1493520"/>
                </a:lnTo>
                <a:lnTo>
                  <a:pt x="4648200" y="1927860"/>
                </a:lnTo>
                <a:lnTo>
                  <a:pt x="3939540" y="2240280"/>
                </a:lnTo>
                <a:lnTo>
                  <a:pt x="3230880" y="2468880"/>
                </a:lnTo>
                <a:lnTo>
                  <a:pt x="2042160" y="2621280"/>
                </a:lnTo>
                <a:lnTo>
                  <a:pt x="1394460" y="2689860"/>
                </a:lnTo>
                <a:lnTo>
                  <a:pt x="22860" y="2667000"/>
                </a:lnTo>
                <a:lnTo>
                  <a:pt x="0" y="2849880"/>
                </a:lnTo>
              </a:path>
            </a:pathLst>
          </a:custGeom>
          <a:noFill/>
          <a:ln w="2222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E750CDC7-48AE-46DD-A842-5384B974004C}"/>
              </a:ext>
            </a:extLst>
          </p:cNvPr>
          <p:cNvSpPr/>
          <p:nvPr/>
        </p:nvSpPr>
        <p:spPr>
          <a:xfrm>
            <a:off x="3789045" y="5447970"/>
            <a:ext cx="87630" cy="876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7C724694-6B0F-4980-9CCD-224626F6BC49}"/>
              </a:ext>
            </a:extLst>
          </p:cNvPr>
          <p:cNvGrpSpPr/>
          <p:nvPr/>
        </p:nvGrpSpPr>
        <p:grpSpPr>
          <a:xfrm>
            <a:off x="7940664" y="615940"/>
            <a:ext cx="1851540" cy="2493959"/>
            <a:chOff x="-15552" y="406993"/>
            <a:chExt cx="1851540" cy="2493959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5AFC3D78-8F33-4E25-A6C8-FAA34FCF0974}"/>
                </a:ext>
              </a:extLst>
            </p:cNvPr>
            <p:cNvGrpSpPr/>
            <p:nvPr/>
          </p:nvGrpSpPr>
          <p:grpSpPr>
            <a:xfrm>
              <a:off x="-15552" y="406993"/>
              <a:ext cx="1841697" cy="2493959"/>
              <a:chOff x="622442" y="1478230"/>
              <a:chExt cx="2188378" cy="3733875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204D1F9E-EC89-4D60-929A-284B658EC2EB}"/>
                  </a:ext>
                </a:extLst>
              </p:cNvPr>
              <p:cNvSpPr/>
              <p:nvPr/>
            </p:nvSpPr>
            <p:spPr>
              <a:xfrm>
                <a:off x="622442" y="1694252"/>
                <a:ext cx="2188378" cy="35178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E2BB5AD4-08F6-4659-B2BB-93D057CCB593}"/>
                  </a:ext>
                </a:extLst>
              </p:cNvPr>
              <p:cNvSpPr/>
              <p:nvPr/>
            </p:nvSpPr>
            <p:spPr>
              <a:xfrm>
                <a:off x="622442" y="1478230"/>
                <a:ext cx="2188377" cy="420969"/>
              </a:xfrm>
              <a:prstGeom prst="rect">
                <a:avLst/>
              </a:prstGeom>
              <a:solidFill>
                <a:srgbClr val="00B0F0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/>
                  <a:t>凡例</a:t>
                </a:r>
              </a:p>
            </p:txBody>
          </p:sp>
        </p:grp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618D6DC-A96A-40CE-99B4-0BF9176F7A8E}"/>
                </a:ext>
              </a:extLst>
            </p:cNvPr>
            <p:cNvSpPr txBox="1"/>
            <p:nvPr/>
          </p:nvSpPr>
          <p:spPr>
            <a:xfrm>
              <a:off x="412200" y="739849"/>
              <a:ext cx="14237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>
                  <a:latin typeface="+mn-ea"/>
                </a:rPr>
                <a:t>RUN</a:t>
              </a:r>
              <a:r>
                <a:rPr kumimoji="1" lang="ja-JP" altLang="en-US" sz="900" dirty="0">
                  <a:latin typeface="+mn-ea"/>
                </a:rPr>
                <a:t>（交通規制）</a:t>
              </a:r>
              <a:endParaRPr kumimoji="1" lang="en-US" altLang="ja-JP" sz="900" dirty="0">
                <a:latin typeface="+mn-ea"/>
              </a:endParaRPr>
            </a:p>
            <a:p>
              <a:r>
                <a:rPr lang="en-US" altLang="ja-JP" sz="900" dirty="0">
                  <a:latin typeface="+mn-ea"/>
                </a:rPr>
                <a:t>RUN  </a:t>
              </a:r>
              <a:r>
                <a:rPr lang="ja-JP" altLang="en-US" sz="900" dirty="0">
                  <a:latin typeface="+mn-ea"/>
                </a:rPr>
                <a:t>赤レンガ・象の鼻</a:t>
              </a:r>
              <a:endParaRPr lang="en-US" altLang="ja-JP" sz="900" dirty="0">
                <a:latin typeface="+mn-ea"/>
              </a:endParaRPr>
            </a:p>
            <a:p>
              <a:r>
                <a:rPr lang="ja-JP" altLang="en-US" sz="900" dirty="0">
                  <a:latin typeface="+mn-ea"/>
                </a:rPr>
                <a:t>横断路</a:t>
              </a:r>
              <a:endParaRPr lang="en-US" altLang="ja-JP" sz="900" dirty="0">
                <a:latin typeface="+mn-ea"/>
              </a:endParaRPr>
            </a:p>
            <a:p>
              <a:endParaRPr lang="en-US" altLang="ja-JP" sz="900" dirty="0">
                <a:latin typeface="+mn-ea"/>
              </a:endParaRPr>
            </a:p>
            <a:p>
              <a:r>
                <a:rPr lang="ja-JP" altLang="en-US" sz="900" dirty="0">
                  <a:latin typeface="+mn-ea"/>
                </a:rPr>
                <a:t>交通規制範囲</a:t>
              </a:r>
              <a:endParaRPr lang="en-US" altLang="ja-JP" sz="900" dirty="0">
                <a:latin typeface="+mn-ea"/>
              </a:endParaRPr>
            </a:p>
            <a:p>
              <a:endParaRPr lang="en-US" altLang="ja-JP" sz="900" dirty="0">
                <a:latin typeface="+mn-ea"/>
              </a:endParaRPr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BEB09E22-9A17-4080-86B4-680E5D3C08AD}"/>
                </a:ext>
              </a:extLst>
            </p:cNvPr>
            <p:cNvCxnSpPr/>
            <p:nvPr/>
          </p:nvCxnSpPr>
          <p:spPr>
            <a:xfrm>
              <a:off x="88200" y="841379"/>
              <a:ext cx="324000" cy="0"/>
            </a:xfrm>
            <a:prstGeom prst="line">
              <a:avLst/>
            </a:prstGeom>
            <a:ln w="539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D4442270-7543-4735-BBE3-BA5AB1D95C85}"/>
                </a:ext>
              </a:extLst>
            </p:cNvPr>
            <p:cNvSpPr/>
            <p:nvPr/>
          </p:nvSpPr>
          <p:spPr>
            <a:xfrm>
              <a:off x="129845" y="1331086"/>
              <a:ext cx="269677" cy="11521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23517DD9-9E06-4CE7-AB83-154CCF7C1113}"/>
                </a:ext>
              </a:extLst>
            </p:cNvPr>
            <p:cNvCxnSpPr/>
            <p:nvPr/>
          </p:nvCxnSpPr>
          <p:spPr>
            <a:xfrm>
              <a:off x="88200" y="992490"/>
              <a:ext cx="324000" cy="0"/>
            </a:xfrm>
            <a:prstGeom prst="line">
              <a:avLst/>
            </a:prstGeom>
            <a:ln w="539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4C722E73-5AF9-4637-80F3-4FD18B55E2A7}"/>
              </a:ext>
            </a:extLst>
          </p:cNvPr>
          <p:cNvSpPr/>
          <p:nvPr/>
        </p:nvSpPr>
        <p:spPr>
          <a:xfrm>
            <a:off x="6489700" y="2451100"/>
            <a:ext cx="2190750" cy="1930400"/>
          </a:xfrm>
          <a:custGeom>
            <a:avLst/>
            <a:gdLst>
              <a:gd name="connsiteX0" fmla="*/ 0 w 2190750"/>
              <a:gd name="connsiteY0" fmla="*/ 361950 h 1930400"/>
              <a:gd name="connsiteX1" fmla="*/ 400050 w 2190750"/>
              <a:gd name="connsiteY1" fmla="*/ 0 h 1930400"/>
              <a:gd name="connsiteX2" fmla="*/ 2190750 w 2190750"/>
              <a:gd name="connsiteY2" fmla="*/ 1644650 h 1930400"/>
              <a:gd name="connsiteX3" fmla="*/ 1866900 w 2190750"/>
              <a:gd name="connsiteY3" fmla="*/ 1930400 h 1930400"/>
              <a:gd name="connsiteX4" fmla="*/ 1384300 w 2190750"/>
              <a:gd name="connsiteY4" fmla="*/ 1695450 h 1930400"/>
              <a:gd name="connsiteX5" fmla="*/ 787400 w 2190750"/>
              <a:gd name="connsiteY5" fmla="*/ 1174750 h 1930400"/>
              <a:gd name="connsiteX6" fmla="*/ 190500 w 2190750"/>
              <a:gd name="connsiteY6" fmla="*/ 412750 h 1930400"/>
              <a:gd name="connsiteX7" fmla="*/ 57150 w 2190750"/>
              <a:gd name="connsiteY7" fmla="*/ 48895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0" h="1930400">
                <a:moveTo>
                  <a:pt x="0" y="361950"/>
                </a:moveTo>
                <a:lnTo>
                  <a:pt x="400050" y="0"/>
                </a:lnTo>
                <a:lnTo>
                  <a:pt x="2190750" y="1644650"/>
                </a:lnTo>
                <a:lnTo>
                  <a:pt x="1866900" y="1930400"/>
                </a:lnTo>
                <a:lnTo>
                  <a:pt x="1384300" y="1695450"/>
                </a:lnTo>
                <a:lnTo>
                  <a:pt x="787400" y="1174750"/>
                </a:lnTo>
                <a:lnTo>
                  <a:pt x="190500" y="412750"/>
                </a:lnTo>
                <a:lnTo>
                  <a:pt x="57150" y="488950"/>
                </a:lnTo>
              </a:path>
            </a:pathLst>
          </a:cu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04007261-6D58-4A80-B678-5E288E7E5BC8}"/>
              </a:ext>
            </a:extLst>
          </p:cNvPr>
          <p:cNvSpPr/>
          <p:nvPr/>
        </p:nvSpPr>
        <p:spPr>
          <a:xfrm>
            <a:off x="403860" y="5189220"/>
            <a:ext cx="8580120" cy="769620"/>
          </a:xfrm>
          <a:custGeom>
            <a:avLst/>
            <a:gdLst>
              <a:gd name="connsiteX0" fmla="*/ 3467100 w 8580120"/>
              <a:gd name="connsiteY0" fmla="*/ 297180 h 769620"/>
              <a:gd name="connsiteX1" fmla="*/ 4358640 w 8580120"/>
              <a:gd name="connsiteY1" fmla="*/ 388620 h 769620"/>
              <a:gd name="connsiteX2" fmla="*/ 5151120 w 8580120"/>
              <a:gd name="connsiteY2" fmla="*/ 381000 h 769620"/>
              <a:gd name="connsiteX3" fmla="*/ 5836920 w 8580120"/>
              <a:gd name="connsiteY3" fmla="*/ 320040 h 769620"/>
              <a:gd name="connsiteX4" fmla="*/ 6499860 w 8580120"/>
              <a:gd name="connsiteY4" fmla="*/ 144780 h 769620"/>
              <a:gd name="connsiteX5" fmla="*/ 7246620 w 8580120"/>
              <a:gd name="connsiteY5" fmla="*/ 15240 h 769620"/>
              <a:gd name="connsiteX6" fmla="*/ 7658100 w 8580120"/>
              <a:gd name="connsiteY6" fmla="*/ 38100 h 769620"/>
              <a:gd name="connsiteX7" fmla="*/ 7978140 w 8580120"/>
              <a:gd name="connsiteY7" fmla="*/ 175260 h 769620"/>
              <a:gd name="connsiteX8" fmla="*/ 8519160 w 8580120"/>
              <a:gd name="connsiteY8" fmla="*/ 563880 h 769620"/>
              <a:gd name="connsiteX9" fmla="*/ 8572500 w 8580120"/>
              <a:gd name="connsiteY9" fmla="*/ 647700 h 769620"/>
              <a:gd name="connsiteX10" fmla="*/ 8580120 w 8580120"/>
              <a:gd name="connsiteY10" fmla="*/ 723900 h 769620"/>
              <a:gd name="connsiteX11" fmla="*/ 8526780 w 8580120"/>
              <a:gd name="connsiteY11" fmla="*/ 762000 h 769620"/>
              <a:gd name="connsiteX12" fmla="*/ 8458200 w 8580120"/>
              <a:gd name="connsiteY12" fmla="*/ 769620 h 769620"/>
              <a:gd name="connsiteX13" fmla="*/ 8412480 w 8580120"/>
              <a:gd name="connsiteY13" fmla="*/ 746760 h 769620"/>
              <a:gd name="connsiteX14" fmla="*/ 8016240 w 8580120"/>
              <a:gd name="connsiteY14" fmla="*/ 373380 h 769620"/>
              <a:gd name="connsiteX15" fmla="*/ 7642860 w 8580120"/>
              <a:gd name="connsiteY15" fmla="*/ 190500 h 769620"/>
              <a:gd name="connsiteX16" fmla="*/ 7040880 w 8580120"/>
              <a:gd name="connsiteY16" fmla="*/ 205740 h 769620"/>
              <a:gd name="connsiteX17" fmla="*/ 6659880 w 8580120"/>
              <a:gd name="connsiteY17" fmla="*/ 259080 h 769620"/>
              <a:gd name="connsiteX18" fmla="*/ 5890260 w 8580120"/>
              <a:gd name="connsiteY18" fmla="*/ 449580 h 769620"/>
              <a:gd name="connsiteX19" fmla="*/ 4991100 w 8580120"/>
              <a:gd name="connsiteY19" fmla="*/ 563880 h 769620"/>
              <a:gd name="connsiteX20" fmla="*/ 4122420 w 8580120"/>
              <a:gd name="connsiteY20" fmla="*/ 556260 h 769620"/>
              <a:gd name="connsiteX21" fmla="*/ 2613660 w 8580120"/>
              <a:gd name="connsiteY21" fmla="*/ 464820 h 769620"/>
              <a:gd name="connsiteX22" fmla="*/ 754380 w 8580120"/>
              <a:gd name="connsiteY22" fmla="*/ 335280 h 769620"/>
              <a:gd name="connsiteX23" fmla="*/ 182880 w 8580120"/>
              <a:gd name="connsiteY23" fmla="*/ 320040 h 769620"/>
              <a:gd name="connsiteX24" fmla="*/ 22860 w 8580120"/>
              <a:gd name="connsiteY24" fmla="*/ 289560 h 769620"/>
              <a:gd name="connsiteX25" fmla="*/ 0 w 8580120"/>
              <a:gd name="connsiteY25" fmla="*/ 220980 h 769620"/>
              <a:gd name="connsiteX26" fmla="*/ 0 w 8580120"/>
              <a:gd name="connsiteY26" fmla="*/ 106680 h 769620"/>
              <a:gd name="connsiteX27" fmla="*/ 30480 w 8580120"/>
              <a:gd name="connsiteY27" fmla="*/ 38100 h 769620"/>
              <a:gd name="connsiteX28" fmla="*/ 114300 w 8580120"/>
              <a:gd name="connsiteY28" fmla="*/ 0 h 769620"/>
              <a:gd name="connsiteX29" fmla="*/ 876300 w 8580120"/>
              <a:gd name="connsiteY29" fmla="*/ 457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580120" h="769620">
                <a:moveTo>
                  <a:pt x="3467100" y="297180"/>
                </a:moveTo>
                <a:lnTo>
                  <a:pt x="4358640" y="388620"/>
                </a:lnTo>
                <a:lnTo>
                  <a:pt x="5151120" y="381000"/>
                </a:lnTo>
                <a:lnTo>
                  <a:pt x="5836920" y="320040"/>
                </a:lnTo>
                <a:lnTo>
                  <a:pt x="6499860" y="144780"/>
                </a:lnTo>
                <a:lnTo>
                  <a:pt x="7246620" y="15240"/>
                </a:lnTo>
                <a:lnTo>
                  <a:pt x="7658100" y="38100"/>
                </a:lnTo>
                <a:lnTo>
                  <a:pt x="7978140" y="175260"/>
                </a:lnTo>
                <a:lnTo>
                  <a:pt x="8519160" y="563880"/>
                </a:lnTo>
                <a:lnTo>
                  <a:pt x="8572500" y="647700"/>
                </a:lnTo>
                <a:lnTo>
                  <a:pt x="8580120" y="723900"/>
                </a:lnTo>
                <a:lnTo>
                  <a:pt x="8526780" y="762000"/>
                </a:lnTo>
                <a:lnTo>
                  <a:pt x="8458200" y="769620"/>
                </a:lnTo>
                <a:lnTo>
                  <a:pt x="8412480" y="746760"/>
                </a:lnTo>
                <a:lnTo>
                  <a:pt x="8016240" y="373380"/>
                </a:lnTo>
                <a:lnTo>
                  <a:pt x="7642860" y="190500"/>
                </a:lnTo>
                <a:lnTo>
                  <a:pt x="7040880" y="205740"/>
                </a:lnTo>
                <a:lnTo>
                  <a:pt x="6659880" y="259080"/>
                </a:lnTo>
                <a:lnTo>
                  <a:pt x="5890260" y="449580"/>
                </a:lnTo>
                <a:lnTo>
                  <a:pt x="4991100" y="563880"/>
                </a:lnTo>
                <a:lnTo>
                  <a:pt x="4122420" y="556260"/>
                </a:lnTo>
                <a:lnTo>
                  <a:pt x="2613660" y="464820"/>
                </a:lnTo>
                <a:lnTo>
                  <a:pt x="754380" y="335280"/>
                </a:lnTo>
                <a:lnTo>
                  <a:pt x="182880" y="320040"/>
                </a:lnTo>
                <a:lnTo>
                  <a:pt x="22860" y="289560"/>
                </a:lnTo>
                <a:lnTo>
                  <a:pt x="0" y="220980"/>
                </a:lnTo>
                <a:lnTo>
                  <a:pt x="0" y="106680"/>
                </a:lnTo>
                <a:lnTo>
                  <a:pt x="30480" y="38100"/>
                </a:lnTo>
                <a:lnTo>
                  <a:pt x="114300" y="0"/>
                </a:lnTo>
                <a:lnTo>
                  <a:pt x="876300" y="45720"/>
                </a:lnTo>
              </a:path>
            </a:pathLst>
          </a:custGeom>
          <a:noFill/>
          <a:ln w="22225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3CBFC9A1-7275-4870-BECF-8495C5E91A0D}"/>
              </a:ext>
            </a:extLst>
          </p:cNvPr>
          <p:cNvSpPr/>
          <p:nvPr/>
        </p:nvSpPr>
        <p:spPr>
          <a:xfrm rot="15811464">
            <a:off x="5893046" y="5158930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二等辺三角形 39">
            <a:extLst>
              <a:ext uri="{FF2B5EF4-FFF2-40B4-BE49-F238E27FC236}">
                <a16:creationId xmlns:a16="http://schemas.microsoft.com/office/drawing/2014/main" id="{76C7BF6B-3183-4F35-8D42-340997FC0FF1}"/>
              </a:ext>
            </a:extLst>
          </p:cNvPr>
          <p:cNvSpPr/>
          <p:nvPr/>
        </p:nvSpPr>
        <p:spPr>
          <a:xfrm rot="2431951">
            <a:off x="9160266" y="3101976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二等辺三角形 46">
            <a:extLst>
              <a:ext uri="{FF2B5EF4-FFF2-40B4-BE49-F238E27FC236}">
                <a16:creationId xmlns:a16="http://schemas.microsoft.com/office/drawing/2014/main" id="{D9641585-4E83-4B77-AE0A-BD1224423F34}"/>
              </a:ext>
            </a:extLst>
          </p:cNvPr>
          <p:cNvSpPr/>
          <p:nvPr/>
        </p:nvSpPr>
        <p:spPr>
          <a:xfrm rot="6095359">
            <a:off x="6436870" y="4831412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二等辺三角形 63">
            <a:extLst>
              <a:ext uri="{FF2B5EF4-FFF2-40B4-BE49-F238E27FC236}">
                <a16:creationId xmlns:a16="http://schemas.microsoft.com/office/drawing/2014/main" id="{67E858B7-7E0F-4785-9D75-B4C8380D1BE8}"/>
              </a:ext>
            </a:extLst>
          </p:cNvPr>
          <p:cNvSpPr/>
          <p:nvPr/>
        </p:nvSpPr>
        <p:spPr>
          <a:xfrm rot="13724890">
            <a:off x="8467796" y="4208205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二等辺三角形 64">
            <a:extLst>
              <a:ext uri="{FF2B5EF4-FFF2-40B4-BE49-F238E27FC236}">
                <a16:creationId xmlns:a16="http://schemas.microsoft.com/office/drawing/2014/main" id="{9850F312-18F6-4727-8C60-CA9DCDFB07C4}"/>
              </a:ext>
            </a:extLst>
          </p:cNvPr>
          <p:cNvSpPr/>
          <p:nvPr/>
        </p:nvSpPr>
        <p:spPr>
          <a:xfrm rot="15054978">
            <a:off x="6509618" y="2897977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二等辺三角形 67">
            <a:extLst>
              <a:ext uri="{FF2B5EF4-FFF2-40B4-BE49-F238E27FC236}">
                <a16:creationId xmlns:a16="http://schemas.microsoft.com/office/drawing/2014/main" id="{3FCDF271-FA1E-4CE8-B2C8-FBB850B910CF}"/>
              </a:ext>
            </a:extLst>
          </p:cNvPr>
          <p:cNvSpPr/>
          <p:nvPr/>
        </p:nvSpPr>
        <p:spPr>
          <a:xfrm rot="16200000">
            <a:off x="1238574" y="2105795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二等辺三角形 69">
            <a:extLst>
              <a:ext uri="{FF2B5EF4-FFF2-40B4-BE49-F238E27FC236}">
                <a16:creationId xmlns:a16="http://schemas.microsoft.com/office/drawing/2014/main" id="{810A638A-42EE-47AE-A844-E45AD3BE2303}"/>
              </a:ext>
            </a:extLst>
          </p:cNvPr>
          <p:cNvSpPr/>
          <p:nvPr/>
        </p:nvSpPr>
        <p:spPr>
          <a:xfrm rot="16381665">
            <a:off x="1957817" y="5534901"/>
            <a:ext cx="85272" cy="91624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二等辺三角形 70">
            <a:extLst>
              <a:ext uri="{FF2B5EF4-FFF2-40B4-BE49-F238E27FC236}">
                <a16:creationId xmlns:a16="http://schemas.microsoft.com/office/drawing/2014/main" id="{E7A7A28B-F328-47FA-9E13-EEEC5BFC36E5}"/>
              </a:ext>
            </a:extLst>
          </p:cNvPr>
          <p:cNvSpPr/>
          <p:nvPr/>
        </p:nvSpPr>
        <p:spPr>
          <a:xfrm rot="16515985">
            <a:off x="5176123" y="5705057"/>
            <a:ext cx="85272" cy="91624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二等辺三角形 71">
            <a:extLst>
              <a:ext uri="{FF2B5EF4-FFF2-40B4-BE49-F238E27FC236}">
                <a16:creationId xmlns:a16="http://schemas.microsoft.com/office/drawing/2014/main" id="{AE1D541B-C215-47D5-8B9F-00BFA01FABB3}"/>
              </a:ext>
            </a:extLst>
          </p:cNvPr>
          <p:cNvSpPr/>
          <p:nvPr/>
        </p:nvSpPr>
        <p:spPr>
          <a:xfrm rot="16200000">
            <a:off x="7582260" y="5338846"/>
            <a:ext cx="85272" cy="91624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236508C-EFB3-4893-86D3-F4D14F7A8692}"/>
              </a:ext>
            </a:extLst>
          </p:cNvPr>
          <p:cNvCxnSpPr/>
          <p:nvPr/>
        </p:nvCxnSpPr>
        <p:spPr>
          <a:xfrm>
            <a:off x="168132" y="5077178"/>
            <a:ext cx="0" cy="5231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D779C6AF-1CE6-4714-AE32-CC82F2AF0191}"/>
              </a:ext>
            </a:extLst>
          </p:cNvPr>
          <p:cNvCxnSpPr>
            <a:cxnSpLocks/>
          </p:cNvCxnSpPr>
          <p:nvPr/>
        </p:nvCxnSpPr>
        <p:spPr>
          <a:xfrm flipH="1">
            <a:off x="9131090" y="6050844"/>
            <a:ext cx="361923" cy="3880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AE5220EE-95E1-4B13-9245-3949622D2BB9}"/>
              </a:ext>
            </a:extLst>
          </p:cNvPr>
          <p:cNvCxnSpPr>
            <a:cxnSpLocks/>
          </p:cNvCxnSpPr>
          <p:nvPr/>
        </p:nvCxnSpPr>
        <p:spPr>
          <a:xfrm>
            <a:off x="4941124" y="2881699"/>
            <a:ext cx="472251" cy="36026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00F0DC1F-1417-4475-B7C3-45439FD89711}"/>
              </a:ext>
            </a:extLst>
          </p:cNvPr>
          <p:cNvCxnSpPr>
            <a:cxnSpLocks/>
          </p:cNvCxnSpPr>
          <p:nvPr/>
        </p:nvCxnSpPr>
        <p:spPr>
          <a:xfrm>
            <a:off x="8044416" y="1341138"/>
            <a:ext cx="351709" cy="1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B5BE1BEC-FBD6-40B0-A087-DF900FE1F8B4}"/>
              </a:ext>
            </a:extLst>
          </p:cNvPr>
          <p:cNvSpPr/>
          <p:nvPr/>
        </p:nvSpPr>
        <p:spPr>
          <a:xfrm>
            <a:off x="1443210" y="727113"/>
            <a:ext cx="1850833" cy="4472848"/>
          </a:xfrm>
          <a:custGeom>
            <a:avLst/>
            <a:gdLst>
              <a:gd name="connsiteX0" fmla="*/ 1850833 w 1850833"/>
              <a:gd name="connsiteY0" fmla="*/ 0 h 4472848"/>
              <a:gd name="connsiteX1" fmla="*/ 1597445 w 1850833"/>
              <a:gd name="connsiteY1" fmla="*/ 506776 h 4472848"/>
              <a:gd name="connsiteX2" fmla="*/ 286438 w 1850833"/>
              <a:gd name="connsiteY2" fmla="*/ 1762699 h 4472848"/>
              <a:gd name="connsiteX3" fmla="*/ 187286 w 1850833"/>
              <a:gd name="connsiteY3" fmla="*/ 1916935 h 4472848"/>
              <a:gd name="connsiteX4" fmla="*/ 0 w 1850833"/>
              <a:gd name="connsiteY4" fmla="*/ 4472848 h 447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833" h="4472848">
                <a:moveTo>
                  <a:pt x="1850833" y="0"/>
                </a:moveTo>
                <a:lnTo>
                  <a:pt x="1597445" y="506776"/>
                </a:lnTo>
                <a:lnTo>
                  <a:pt x="286438" y="1762699"/>
                </a:lnTo>
                <a:lnTo>
                  <a:pt x="187286" y="1916935"/>
                </a:lnTo>
                <a:lnTo>
                  <a:pt x="0" y="4472848"/>
                </a:lnTo>
              </a:path>
            </a:pathLst>
          </a:custGeom>
          <a:noFill/>
          <a:ln w="2222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二等辺三角形 66">
            <a:extLst>
              <a:ext uri="{FF2B5EF4-FFF2-40B4-BE49-F238E27FC236}">
                <a16:creationId xmlns:a16="http://schemas.microsoft.com/office/drawing/2014/main" id="{D1E7D808-01CF-4C43-AF70-0E9EDF2EA2B5}"/>
              </a:ext>
            </a:extLst>
          </p:cNvPr>
          <p:cNvSpPr/>
          <p:nvPr/>
        </p:nvSpPr>
        <p:spPr>
          <a:xfrm rot="11267816">
            <a:off x="1523462" y="3446374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7F8FF79E-AA02-4357-8E1C-EB042A34BC18}"/>
              </a:ext>
            </a:extLst>
          </p:cNvPr>
          <p:cNvSpPr/>
          <p:nvPr/>
        </p:nvSpPr>
        <p:spPr>
          <a:xfrm>
            <a:off x="1447800" y="5245100"/>
            <a:ext cx="2203450" cy="241300"/>
          </a:xfrm>
          <a:custGeom>
            <a:avLst/>
            <a:gdLst>
              <a:gd name="connsiteX0" fmla="*/ 0 w 2203450"/>
              <a:gd name="connsiteY0" fmla="*/ 0 h 241300"/>
              <a:gd name="connsiteX1" fmla="*/ 2203450 w 2203450"/>
              <a:gd name="connsiteY1" fmla="*/ 241300 h 241300"/>
              <a:gd name="connsiteX2" fmla="*/ 2190750 w 2203450"/>
              <a:gd name="connsiteY2" fmla="*/ 10795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3450" h="241300">
                <a:moveTo>
                  <a:pt x="0" y="0"/>
                </a:moveTo>
                <a:lnTo>
                  <a:pt x="2203450" y="241300"/>
                </a:lnTo>
                <a:lnTo>
                  <a:pt x="2190750" y="107950"/>
                </a:lnTo>
              </a:path>
            </a:pathLst>
          </a:custGeom>
          <a:noFill/>
          <a:ln w="28575">
            <a:solidFill>
              <a:srgbClr val="00B0F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ACD0C211-4385-45E2-97DE-7C5C928AE438}"/>
              </a:ext>
            </a:extLst>
          </p:cNvPr>
          <p:cNvSpPr/>
          <p:nvPr/>
        </p:nvSpPr>
        <p:spPr>
          <a:xfrm>
            <a:off x="1396162" y="5199380"/>
            <a:ext cx="87630" cy="8763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15A61C6-0AAF-48F0-9BA0-C9CF26BB4167}"/>
              </a:ext>
            </a:extLst>
          </p:cNvPr>
          <p:cNvSpPr/>
          <p:nvPr/>
        </p:nvSpPr>
        <p:spPr>
          <a:xfrm>
            <a:off x="3612009" y="5243195"/>
            <a:ext cx="83409" cy="834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5A773DB4-34D5-41A1-9C6F-68CAD46C4AFD}"/>
              </a:ext>
            </a:extLst>
          </p:cNvPr>
          <p:cNvSpPr/>
          <p:nvPr/>
        </p:nvSpPr>
        <p:spPr>
          <a:xfrm>
            <a:off x="3651250" y="2686050"/>
            <a:ext cx="2813050" cy="2597150"/>
          </a:xfrm>
          <a:custGeom>
            <a:avLst/>
            <a:gdLst>
              <a:gd name="connsiteX0" fmla="*/ 0 w 2813050"/>
              <a:gd name="connsiteY0" fmla="*/ 2597150 h 2597150"/>
              <a:gd name="connsiteX1" fmla="*/ 50800 w 2813050"/>
              <a:gd name="connsiteY1" fmla="*/ 2457450 h 2597150"/>
              <a:gd name="connsiteX2" fmla="*/ 704850 w 2813050"/>
              <a:gd name="connsiteY2" fmla="*/ 1409700 h 2597150"/>
              <a:gd name="connsiteX3" fmla="*/ 1276350 w 2813050"/>
              <a:gd name="connsiteY3" fmla="*/ 431800 h 2597150"/>
              <a:gd name="connsiteX4" fmla="*/ 1631950 w 2813050"/>
              <a:gd name="connsiteY4" fmla="*/ 0 h 2597150"/>
              <a:gd name="connsiteX5" fmla="*/ 2597150 w 2813050"/>
              <a:gd name="connsiteY5" fmla="*/ 254000 h 2597150"/>
              <a:gd name="connsiteX6" fmla="*/ 2813050 w 2813050"/>
              <a:gd name="connsiteY6" fmla="*/ 152400 h 259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3050" h="2597150">
                <a:moveTo>
                  <a:pt x="0" y="2597150"/>
                </a:moveTo>
                <a:lnTo>
                  <a:pt x="50800" y="2457450"/>
                </a:lnTo>
                <a:lnTo>
                  <a:pt x="704850" y="1409700"/>
                </a:lnTo>
                <a:lnTo>
                  <a:pt x="1276350" y="431800"/>
                </a:lnTo>
                <a:lnTo>
                  <a:pt x="1631950" y="0"/>
                </a:lnTo>
                <a:lnTo>
                  <a:pt x="2597150" y="254000"/>
                </a:lnTo>
                <a:lnTo>
                  <a:pt x="2813050" y="152400"/>
                </a:lnTo>
              </a:path>
            </a:pathLst>
          </a:custGeom>
          <a:noFill/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二等辺三角形 62">
            <a:extLst>
              <a:ext uri="{FF2B5EF4-FFF2-40B4-BE49-F238E27FC236}">
                <a16:creationId xmlns:a16="http://schemas.microsoft.com/office/drawing/2014/main" id="{7E85F9BC-5A56-4B00-9382-3EE755118F4D}"/>
              </a:ext>
            </a:extLst>
          </p:cNvPr>
          <p:cNvSpPr/>
          <p:nvPr/>
        </p:nvSpPr>
        <p:spPr>
          <a:xfrm rot="3648902">
            <a:off x="6447063" y="2771072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二等辺三角形 65">
            <a:extLst>
              <a:ext uri="{FF2B5EF4-FFF2-40B4-BE49-F238E27FC236}">
                <a16:creationId xmlns:a16="http://schemas.microsoft.com/office/drawing/2014/main" id="{223F94B2-D31A-4126-B8FE-237520DFA12D}"/>
              </a:ext>
            </a:extLst>
          </p:cNvPr>
          <p:cNvSpPr/>
          <p:nvPr/>
        </p:nvSpPr>
        <p:spPr>
          <a:xfrm rot="1825394">
            <a:off x="3901696" y="4718478"/>
            <a:ext cx="85272" cy="91624"/>
          </a:xfrm>
          <a:prstGeom prst="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>
            <a:extLst>
              <a:ext uri="{FF2B5EF4-FFF2-40B4-BE49-F238E27FC236}">
                <a16:creationId xmlns:a16="http://schemas.microsoft.com/office/drawing/2014/main" id="{4D6E6262-5752-44DC-BBC1-D6DFBFD7A8C5}"/>
              </a:ext>
            </a:extLst>
          </p:cNvPr>
          <p:cNvSpPr/>
          <p:nvPr/>
        </p:nvSpPr>
        <p:spPr>
          <a:xfrm rot="4818237">
            <a:off x="6006985" y="5487249"/>
            <a:ext cx="85272" cy="91624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二等辺三角形 52">
            <a:extLst>
              <a:ext uri="{FF2B5EF4-FFF2-40B4-BE49-F238E27FC236}">
                <a16:creationId xmlns:a16="http://schemas.microsoft.com/office/drawing/2014/main" id="{6D40D3AC-4031-4234-AA7D-51194763EAC9}"/>
              </a:ext>
            </a:extLst>
          </p:cNvPr>
          <p:cNvSpPr/>
          <p:nvPr/>
        </p:nvSpPr>
        <p:spPr>
          <a:xfrm rot="5606445">
            <a:off x="2390693" y="5317792"/>
            <a:ext cx="85272" cy="91624"/>
          </a:xfrm>
          <a:prstGeom prst="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3F7E7FF-23D4-458F-BFD1-F861D495033F}"/>
              </a:ext>
            </a:extLst>
          </p:cNvPr>
          <p:cNvSpPr/>
          <p:nvPr/>
        </p:nvSpPr>
        <p:spPr>
          <a:xfrm rot="1183998">
            <a:off x="5276446" y="4371247"/>
            <a:ext cx="257563" cy="132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吹き出し: 線 54">
            <a:extLst>
              <a:ext uri="{FF2B5EF4-FFF2-40B4-BE49-F238E27FC236}">
                <a16:creationId xmlns:a16="http://schemas.microsoft.com/office/drawing/2014/main" id="{EB7CE4C5-2C39-49BD-BBEC-17F9BB445F4E}"/>
              </a:ext>
            </a:extLst>
          </p:cNvPr>
          <p:cNvSpPr/>
          <p:nvPr/>
        </p:nvSpPr>
        <p:spPr>
          <a:xfrm>
            <a:off x="5098785" y="3783977"/>
            <a:ext cx="735189" cy="300025"/>
          </a:xfrm>
          <a:prstGeom prst="borderCallout1">
            <a:avLst>
              <a:gd name="adj1" fmla="val 99836"/>
              <a:gd name="adj2" fmla="val 51547"/>
              <a:gd name="adj3" fmla="val 197171"/>
              <a:gd name="adj4" fmla="val 42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エイド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ステーション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AA6E758-B022-4179-A9C9-D89D45020D72}"/>
              </a:ext>
            </a:extLst>
          </p:cNvPr>
          <p:cNvSpPr/>
          <p:nvPr/>
        </p:nvSpPr>
        <p:spPr>
          <a:xfrm rot="1425720">
            <a:off x="5912831" y="4601268"/>
            <a:ext cx="234535" cy="120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吹き出し: 線 56">
            <a:extLst>
              <a:ext uri="{FF2B5EF4-FFF2-40B4-BE49-F238E27FC236}">
                <a16:creationId xmlns:a16="http://schemas.microsoft.com/office/drawing/2014/main" id="{809CF74A-21B6-4871-A5DE-D67F3CFBF7B4}"/>
              </a:ext>
            </a:extLst>
          </p:cNvPr>
          <p:cNvSpPr/>
          <p:nvPr/>
        </p:nvSpPr>
        <p:spPr>
          <a:xfrm>
            <a:off x="6267928" y="4235133"/>
            <a:ext cx="735189" cy="300025"/>
          </a:xfrm>
          <a:prstGeom prst="borderCallout1">
            <a:avLst>
              <a:gd name="adj1" fmla="val 99836"/>
              <a:gd name="adj2" fmla="val 950"/>
              <a:gd name="adj3" fmla="val 127327"/>
              <a:gd name="adj4" fmla="val -27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/>
              <a:t>メディカル</a:t>
            </a:r>
            <a:endParaRPr kumimoji="1" lang="en-US" altLang="ja-JP" sz="700" dirty="0"/>
          </a:p>
          <a:p>
            <a:pPr algn="ctr"/>
            <a:r>
              <a:rPr kumimoji="1" lang="ja-JP" altLang="en-US" sz="700" dirty="0"/>
              <a:t>テント</a:t>
            </a:r>
            <a:endParaRPr kumimoji="1" lang="en-US" altLang="ja-JP" sz="700" dirty="0"/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000D712B-6609-483A-A4E4-CEBC3C6921CA}"/>
              </a:ext>
            </a:extLst>
          </p:cNvPr>
          <p:cNvGrpSpPr/>
          <p:nvPr/>
        </p:nvGrpSpPr>
        <p:grpSpPr>
          <a:xfrm>
            <a:off x="8166871" y="1903005"/>
            <a:ext cx="1135785" cy="1075661"/>
            <a:chOff x="10941304" y="1719570"/>
            <a:chExt cx="1135785" cy="1075661"/>
          </a:xfrm>
        </p:grpSpPr>
        <p:grpSp>
          <p:nvGrpSpPr>
            <p:cNvPr id="129" name="グループ化 128">
              <a:extLst>
                <a:ext uri="{FF2B5EF4-FFF2-40B4-BE49-F238E27FC236}">
                  <a16:creationId xmlns:a16="http://schemas.microsoft.com/office/drawing/2014/main" id="{CF3B0E73-2BAA-4ED2-8A4D-E938B550C605}"/>
                </a:ext>
              </a:extLst>
            </p:cNvPr>
            <p:cNvGrpSpPr/>
            <p:nvPr/>
          </p:nvGrpSpPr>
          <p:grpSpPr>
            <a:xfrm>
              <a:off x="10962966" y="2468408"/>
              <a:ext cx="737461" cy="138499"/>
              <a:chOff x="5864310" y="7543688"/>
              <a:chExt cx="737461" cy="138499"/>
            </a:xfrm>
          </p:grpSpPr>
          <p:sp>
            <p:nvSpPr>
              <p:cNvPr id="144" name="Rectangle 9">
                <a:extLst>
                  <a:ext uri="{FF2B5EF4-FFF2-40B4-BE49-F238E27FC236}">
                    <a16:creationId xmlns:a16="http://schemas.microsoft.com/office/drawing/2014/main" id="{8791EA76-4F5A-496B-AECD-AC2D1767C8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543688"/>
                <a:ext cx="461665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交通警備</a:t>
                </a:r>
                <a:endParaRPr kumimoji="1" lang="ja-JP" altLang="ja-JP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5" name="正方形/長方形 144">
                <a:extLst>
                  <a:ext uri="{FF2B5EF4-FFF2-40B4-BE49-F238E27FC236}">
                    <a16:creationId xmlns:a16="http://schemas.microsoft.com/office/drawing/2014/main" id="{C1E034C1-7798-4810-976A-ACABB79402D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864310" y="7552553"/>
                <a:ext cx="111600" cy="111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 anchorCtr="1"/>
              <a:lstStyle/>
              <a:p>
                <a:pPr algn="ctr"/>
                <a:r>
                  <a:rPr kumimoji="1" lang="en-US" altLang="ja-JP" sz="900" b="1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Meiryo UI" panose="020B0604030504040204" pitchFamily="50" charset="-128"/>
                  </a:rPr>
                  <a:t>G</a:t>
                </a:r>
                <a:endParaRPr kumimoji="1" lang="ja-JP" altLang="en-US" sz="900" b="1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0" name="グループ化 129">
              <a:extLst>
                <a:ext uri="{FF2B5EF4-FFF2-40B4-BE49-F238E27FC236}">
                  <a16:creationId xmlns:a16="http://schemas.microsoft.com/office/drawing/2014/main" id="{E21BD414-4A5C-4489-9BCF-9617BF560918}"/>
                </a:ext>
              </a:extLst>
            </p:cNvPr>
            <p:cNvGrpSpPr/>
            <p:nvPr/>
          </p:nvGrpSpPr>
          <p:grpSpPr>
            <a:xfrm>
              <a:off x="10968848" y="2656732"/>
              <a:ext cx="731579" cy="138499"/>
              <a:chOff x="5870192" y="7732012"/>
              <a:chExt cx="731579" cy="138499"/>
            </a:xfrm>
          </p:grpSpPr>
          <p:sp>
            <p:nvSpPr>
              <p:cNvPr id="142" name="Rectangle 11">
                <a:extLst>
                  <a:ext uri="{FF2B5EF4-FFF2-40B4-BE49-F238E27FC236}">
                    <a16:creationId xmlns:a16="http://schemas.microsoft.com/office/drawing/2014/main" id="{812F6C64-46F4-48BC-9A67-FAD957848C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732012"/>
                <a:ext cx="461665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ja-JP" altLang="ja-JP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雑踏警備</a:t>
                </a:r>
                <a:endParaRPr kumimoji="1" lang="ja-JP" altLang="ja-JP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3" name="正方形/長方形 142">
                <a:extLst>
                  <a:ext uri="{FF2B5EF4-FFF2-40B4-BE49-F238E27FC236}">
                    <a16:creationId xmlns:a16="http://schemas.microsoft.com/office/drawing/2014/main" id="{E290C6AE-1224-4FF4-AA9B-DE8A4854DF3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5870192" y="7744221"/>
                <a:ext cx="111600" cy="1116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 anchorCtr="1"/>
              <a:lstStyle/>
              <a:p>
                <a:pPr algn="ctr"/>
                <a:r>
                  <a:rPr kumimoji="1" lang="en-US" altLang="ja-JP" sz="900" dirty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  <a:cs typeface="Meiryo UI" panose="020B0604030504040204" pitchFamily="50" charset="-128"/>
                  </a:rPr>
                  <a:t>G</a:t>
                </a:r>
                <a:endParaRPr kumimoji="1" lang="ja-JP" altLang="en-US" sz="9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698FAC0F-E8EC-4E04-BBD6-8646BD9B2269}"/>
                </a:ext>
              </a:extLst>
            </p:cNvPr>
            <p:cNvGrpSpPr/>
            <p:nvPr/>
          </p:nvGrpSpPr>
          <p:grpSpPr>
            <a:xfrm>
              <a:off x="10941304" y="1719570"/>
              <a:ext cx="459362" cy="156502"/>
              <a:chOff x="5842648" y="6995781"/>
              <a:chExt cx="459362" cy="156502"/>
            </a:xfrm>
          </p:grpSpPr>
          <p:sp>
            <p:nvSpPr>
              <p:cNvPr id="140" name="六角形 139">
                <a:extLst>
                  <a:ext uri="{FF2B5EF4-FFF2-40B4-BE49-F238E27FC236}">
                    <a16:creationId xmlns:a16="http://schemas.microsoft.com/office/drawing/2014/main" id="{B685EF7B-89F1-48C9-A07F-E07082D9D2F8}"/>
                  </a:ext>
                </a:extLst>
              </p:cNvPr>
              <p:cNvSpPr/>
              <p:nvPr/>
            </p:nvSpPr>
            <p:spPr bwMode="auto">
              <a:xfrm>
                <a:off x="5842648" y="6995781"/>
                <a:ext cx="166688" cy="156502"/>
              </a:xfrm>
              <a:prstGeom prst="hexag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dirty="0">
                    <a:latin typeface="HGP創英角ｺﾞｼｯｸUB" pitchFamily="50" charset="-128"/>
                    <a:ea typeface="HGP創英角ｺﾞｼｯｸUB" pitchFamily="50" charset="-128"/>
                  </a:rPr>
                  <a:t>Ｔ</a:t>
                </a:r>
              </a:p>
            </p:txBody>
          </p:sp>
          <p:sp>
            <p:nvSpPr>
              <p:cNvPr id="141" name="Rectangle 6">
                <a:extLst>
                  <a:ext uri="{FF2B5EF4-FFF2-40B4-BE49-F238E27FC236}">
                    <a16:creationId xmlns:a16="http://schemas.microsoft.com/office/drawing/2014/main" id="{D8B69006-1F72-4578-AFD5-8A1B7BF20D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009494"/>
                <a:ext cx="16190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kern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TO</a:t>
                </a:r>
                <a:endParaRPr kumimoji="1" lang="ja-JP" altLang="en-US" sz="9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32" name="グループ化 131">
              <a:extLst>
                <a:ext uri="{FF2B5EF4-FFF2-40B4-BE49-F238E27FC236}">
                  <a16:creationId xmlns:a16="http://schemas.microsoft.com/office/drawing/2014/main" id="{A46476FC-6B13-4854-A404-F6D2956154FC}"/>
                </a:ext>
              </a:extLst>
            </p:cNvPr>
            <p:cNvGrpSpPr/>
            <p:nvPr/>
          </p:nvGrpSpPr>
          <p:grpSpPr>
            <a:xfrm>
              <a:off x="10948067" y="1905350"/>
              <a:ext cx="636944" cy="156502"/>
              <a:chOff x="5849411" y="7181561"/>
              <a:chExt cx="636944" cy="156502"/>
            </a:xfrm>
          </p:grpSpPr>
          <p:sp>
            <p:nvSpPr>
              <p:cNvPr id="138" name="円/楕円 38">
                <a:extLst>
                  <a:ext uri="{FF2B5EF4-FFF2-40B4-BE49-F238E27FC236}">
                    <a16:creationId xmlns:a16="http://schemas.microsoft.com/office/drawing/2014/main" id="{B5DA272A-33F1-4F20-8E5B-DA40F7173091}"/>
                  </a:ext>
                </a:extLst>
              </p:cNvPr>
              <p:cNvSpPr/>
              <p:nvPr/>
            </p:nvSpPr>
            <p:spPr bwMode="auto">
              <a:xfrm>
                <a:off x="5849411" y="7181561"/>
                <a:ext cx="144462" cy="15650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ja-JP" altLang="en-US" sz="900" b="1" dirty="0"/>
                  <a:t>Ｓ</a:t>
                </a:r>
              </a:p>
            </p:txBody>
          </p:sp>
          <p:sp>
            <p:nvSpPr>
              <p:cNvPr id="139" name="Rectangle 7">
                <a:extLst>
                  <a:ext uri="{FF2B5EF4-FFF2-40B4-BE49-F238E27FC236}">
                    <a16:creationId xmlns:a16="http://schemas.microsoft.com/office/drawing/2014/main" id="{C4303CFD-2E99-4AC6-A237-61696B2314B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197818"/>
                <a:ext cx="346249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整理員</a:t>
                </a:r>
              </a:p>
            </p:txBody>
          </p:sp>
        </p:grpSp>
        <p:grpSp>
          <p:nvGrpSpPr>
            <p:cNvPr id="133" name="グループ化 132">
              <a:extLst>
                <a:ext uri="{FF2B5EF4-FFF2-40B4-BE49-F238E27FC236}">
                  <a16:creationId xmlns:a16="http://schemas.microsoft.com/office/drawing/2014/main" id="{E73FFD2C-8017-4ADD-B46C-CC0A92B251EA}"/>
                </a:ext>
              </a:extLst>
            </p:cNvPr>
            <p:cNvGrpSpPr/>
            <p:nvPr/>
          </p:nvGrpSpPr>
          <p:grpSpPr>
            <a:xfrm>
              <a:off x="10946839" y="2074708"/>
              <a:ext cx="1115867" cy="173722"/>
              <a:chOff x="5848183" y="7350919"/>
              <a:chExt cx="1115867" cy="173722"/>
            </a:xfrm>
          </p:grpSpPr>
          <p:sp>
            <p:nvSpPr>
              <p:cNvPr id="136" name="ひし形 135">
                <a:extLst>
                  <a:ext uri="{FF2B5EF4-FFF2-40B4-BE49-F238E27FC236}">
                    <a16:creationId xmlns:a16="http://schemas.microsoft.com/office/drawing/2014/main" id="{0F0B1FD3-C9A5-4388-989F-F3635457ECF6}"/>
                  </a:ext>
                </a:extLst>
              </p:cNvPr>
              <p:cNvSpPr/>
              <p:nvPr/>
            </p:nvSpPr>
            <p:spPr bwMode="auto">
              <a:xfrm>
                <a:off x="5848183" y="7350919"/>
                <a:ext cx="155618" cy="170028"/>
              </a:xfrm>
              <a:prstGeom prst="diamond">
                <a:avLst/>
              </a:prstGeom>
              <a:solidFill>
                <a:srgbClr val="00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900" b="1" dirty="0">
                    <a:latin typeface="+mn-ea"/>
                  </a:rPr>
                  <a:t>V</a:t>
                </a:r>
                <a:endParaRPr lang="ja-JP" altLang="en-US" sz="900" b="1" dirty="0">
                  <a:latin typeface="+mn-ea"/>
                </a:endParaRPr>
              </a:p>
            </p:txBody>
          </p:sp>
          <p:sp>
            <p:nvSpPr>
              <p:cNvPr id="137" name="Rectangle 9">
                <a:extLst>
                  <a:ext uri="{FF2B5EF4-FFF2-40B4-BE49-F238E27FC236}">
                    <a16:creationId xmlns:a16="http://schemas.microsoft.com/office/drawing/2014/main" id="{5EA5C304-D19C-47DD-A95E-52B00BE6B0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6140106" y="7386142"/>
                <a:ext cx="823944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900" b="0" i="0" u="none" strike="noStrike" kern="1200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スポーツ推進委員</a:t>
                </a:r>
              </a:p>
            </p:txBody>
          </p:sp>
        </p:grpSp>
        <p:sp>
          <p:nvSpPr>
            <p:cNvPr id="134" name="ひし形 133">
              <a:extLst>
                <a:ext uri="{FF2B5EF4-FFF2-40B4-BE49-F238E27FC236}">
                  <a16:creationId xmlns:a16="http://schemas.microsoft.com/office/drawing/2014/main" id="{90AA6364-0A7F-40BF-8414-7B35A00F549D}"/>
                </a:ext>
              </a:extLst>
            </p:cNvPr>
            <p:cNvSpPr/>
            <p:nvPr/>
          </p:nvSpPr>
          <p:spPr bwMode="auto">
            <a:xfrm>
              <a:off x="10946306" y="2257398"/>
              <a:ext cx="153508" cy="147024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50" b="1" dirty="0">
                  <a:latin typeface="+mn-ea"/>
                </a:rPr>
                <a:t>V</a:t>
              </a:r>
              <a:endParaRPr lang="ja-JP" altLang="en-US" sz="1050" b="1" dirty="0">
                <a:latin typeface="+mn-ea"/>
              </a:endParaRP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97E8C078-6F04-4870-94DB-E3E940A4C569}"/>
                </a:ext>
              </a:extLst>
            </p:cNvPr>
            <p:cNvSpPr txBox="1"/>
            <p:nvPr/>
          </p:nvSpPr>
          <p:spPr bwMode="auto">
            <a:xfrm>
              <a:off x="11159850" y="2227489"/>
              <a:ext cx="917239" cy="230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一般ボランティア</a:t>
              </a:r>
            </a:p>
          </p:txBody>
        </p:sp>
      </p:grpSp>
      <p:cxnSp>
        <p:nvCxnSpPr>
          <p:cNvPr id="146" name="直線矢印コネクタ 145">
            <a:extLst>
              <a:ext uri="{FF2B5EF4-FFF2-40B4-BE49-F238E27FC236}">
                <a16:creationId xmlns:a16="http://schemas.microsoft.com/office/drawing/2014/main" id="{684E819B-066C-4E68-96F8-7AACF813EDB6}"/>
              </a:ext>
            </a:extLst>
          </p:cNvPr>
          <p:cNvCxnSpPr>
            <a:cxnSpLocks/>
          </p:cNvCxnSpPr>
          <p:nvPr/>
        </p:nvCxnSpPr>
        <p:spPr>
          <a:xfrm>
            <a:off x="8055584" y="1787165"/>
            <a:ext cx="351709" cy="1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7">
            <a:extLst>
              <a:ext uri="{FF2B5EF4-FFF2-40B4-BE49-F238E27FC236}">
                <a16:creationId xmlns:a16="http://schemas.microsoft.com/office/drawing/2014/main" id="{60A0E084-7238-444A-B468-9C3D40023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329" y="1712491"/>
            <a:ext cx="34624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  <a:endParaRPr kumimoji="1" lang="ja-JP" altLang="en-US" sz="900" b="0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C00AA304-7524-49C0-A951-A0C42805E01B}"/>
              </a:ext>
            </a:extLst>
          </p:cNvPr>
          <p:cNvSpPr>
            <a:spLocks noChangeAspect="1"/>
          </p:cNvSpPr>
          <p:nvPr/>
        </p:nvSpPr>
        <p:spPr>
          <a:xfrm>
            <a:off x="9345536" y="6454116"/>
            <a:ext cx="119405" cy="119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758036C3-847C-43AE-9BF0-D9338ECBCC7F}"/>
              </a:ext>
            </a:extLst>
          </p:cNvPr>
          <p:cNvSpPr>
            <a:spLocks noChangeAspect="1"/>
          </p:cNvSpPr>
          <p:nvPr/>
        </p:nvSpPr>
        <p:spPr>
          <a:xfrm>
            <a:off x="9555613" y="6283270"/>
            <a:ext cx="119405" cy="119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9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1" name="円/楕円 38">
            <a:extLst>
              <a:ext uri="{FF2B5EF4-FFF2-40B4-BE49-F238E27FC236}">
                <a16:creationId xmlns:a16="http://schemas.microsoft.com/office/drawing/2014/main" id="{B0ECE55A-2686-4AB2-9EBE-686DCCCD9CA8}"/>
              </a:ext>
            </a:extLst>
          </p:cNvPr>
          <p:cNvSpPr/>
          <p:nvPr/>
        </p:nvSpPr>
        <p:spPr bwMode="auto">
          <a:xfrm>
            <a:off x="9378942" y="3258479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/>
              <a:t>Ｓ</a:t>
            </a:r>
          </a:p>
        </p:txBody>
      </p:sp>
      <p:sp>
        <p:nvSpPr>
          <p:cNvPr id="154" name="六角形 153">
            <a:extLst>
              <a:ext uri="{FF2B5EF4-FFF2-40B4-BE49-F238E27FC236}">
                <a16:creationId xmlns:a16="http://schemas.microsoft.com/office/drawing/2014/main" id="{E0A46231-6792-442E-9CB4-A2AF4D784A5A}"/>
              </a:ext>
            </a:extLst>
          </p:cNvPr>
          <p:cNvSpPr/>
          <p:nvPr/>
        </p:nvSpPr>
        <p:spPr bwMode="auto">
          <a:xfrm>
            <a:off x="4351496" y="4156882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55" name="ひし形 154">
            <a:extLst>
              <a:ext uri="{FF2B5EF4-FFF2-40B4-BE49-F238E27FC236}">
                <a16:creationId xmlns:a16="http://schemas.microsoft.com/office/drawing/2014/main" id="{1E412B4C-0B91-42C2-981F-D45720D740B5}"/>
              </a:ext>
            </a:extLst>
          </p:cNvPr>
          <p:cNvSpPr/>
          <p:nvPr/>
        </p:nvSpPr>
        <p:spPr bwMode="auto">
          <a:xfrm>
            <a:off x="8757079" y="3827558"/>
            <a:ext cx="259772" cy="24880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  <p:sp>
        <p:nvSpPr>
          <p:cNvPr id="156" name="六角形 155">
            <a:extLst>
              <a:ext uri="{FF2B5EF4-FFF2-40B4-BE49-F238E27FC236}">
                <a16:creationId xmlns:a16="http://schemas.microsoft.com/office/drawing/2014/main" id="{433380F9-7184-4111-B2F2-E225195397B4}"/>
              </a:ext>
            </a:extLst>
          </p:cNvPr>
          <p:cNvSpPr/>
          <p:nvPr/>
        </p:nvSpPr>
        <p:spPr bwMode="auto">
          <a:xfrm>
            <a:off x="8302073" y="4084694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57" name="円/楕円 38">
            <a:extLst>
              <a:ext uri="{FF2B5EF4-FFF2-40B4-BE49-F238E27FC236}">
                <a16:creationId xmlns:a16="http://schemas.microsoft.com/office/drawing/2014/main" id="{BFAA8978-B4A4-4628-A681-16903E3FAC4D}"/>
              </a:ext>
            </a:extLst>
          </p:cNvPr>
          <p:cNvSpPr/>
          <p:nvPr/>
        </p:nvSpPr>
        <p:spPr bwMode="auto">
          <a:xfrm>
            <a:off x="5450523" y="3053814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/>
              <a:t>Ｓ</a:t>
            </a:r>
          </a:p>
        </p:txBody>
      </p:sp>
      <p:sp>
        <p:nvSpPr>
          <p:cNvPr id="158" name="円/楕円 38">
            <a:extLst>
              <a:ext uri="{FF2B5EF4-FFF2-40B4-BE49-F238E27FC236}">
                <a16:creationId xmlns:a16="http://schemas.microsoft.com/office/drawing/2014/main" id="{BF84D7BA-7070-4235-9112-975E62256581}"/>
              </a:ext>
            </a:extLst>
          </p:cNvPr>
          <p:cNvSpPr/>
          <p:nvPr/>
        </p:nvSpPr>
        <p:spPr bwMode="auto">
          <a:xfrm>
            <a:off x="4963017" y="2730896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/>
              <a:t>Ｓ</a:t>
            </a:r>
          </a:p>
        </p:txBody>
      </p:sp>
      <p:sp>
        <p:nvSpPr>
          <p:cNvPr id="159" name="円/楕円 38">
            <a:extLst>
              <a:ext uri="{FF2B5EF4-FFF2-40B4-BE49-F238E27FC236}">
                <a16:creationId xmlns:a16="http://schemas.microsoft.com/office/drawing/2014/main" id="{3B8FC16D-124F-4200-8F5D-08A89AE38245}"/>
              </a:ext>
            </a:extLst>
          </p:cNvPr>
          <p:cNvSpPr/>
          <p:nvPr/>
        </p:nvSpPr>
        <p:spPr bwMode="auto">
          <a:xfrm>
            <a:off x="163919" y="4851288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/>
              <a:t>Ｓ</a:t>
            </a:r>
          </a:p>
        </p:txBody>
      </p:sp>
      <p:sp>
        <p:nvSpPr>
          <p:cNvPr id="160" name="円/楕円 38">
            <a:extLst>
              <a:ext uri="{FF2B5EF4-FFF2-40B4-BE49-F238E27FC236}">
                <a16:creationId xmlns:a16="http://schemas.microsoft.com/office/drawing/2014/main" id="{050CE2C6-10F4-4812-A16B-477DB787AA7E}"/>
              </a:ext>
            </a:extLst>
          </p:cNvPr>
          <p:cNvSpPr/>
          <p:nvPr/>
        </p:nvSpPr>
        <p:spPr bwMode="auto">
          <a:xfrm>
            <a:off x="125349" y="5634325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b="1" dirty="0"/>
              <a:t>Ｓ</a:t>
            </a:r>
          </a:p>
        </p:txBody>
      </p:sp>
      <p:sp>
        <p:nvSpPr>
          <p:cNvPr id="161" name="ひし形 160">
            <a:extLst>
              <a:ext uri="{FF2B5EF4-FFF2-40B4-BE49-F238E27FC236}">
                <a16:creationId xmlns:a16="http://schemas.microsoft.com/office/drawing/2014/main" id="{EC78A563-B5AE-412F-98C3-B1AF2598A50C}"/>
              </a:ext>
            </a:extLst>
          </p:cNvPr>
          <p:cNvSpPr/>
          <p:nvPr/>
        </p:nvSpPr>
        <p:spPr bwMode="auto">
          <a:xfrm>
            <a:off x="180304" y="1766811"/>
            <a:ext cx="193608" cy="18543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  <p:sp>
        <p:nvSpPr>
          <p:cNvPr id="162" name="六角形 161">
            <a:extLst>
              <a:ext uri="{FF2B5EF4-FFF2-40B4-BE49-F238E27FC236}">
                <a16:creationId xmlns:a16="http://schemas.microsoft.com/office/drawing/2014/main" id="{E4D65EED-F09C-42EB-82F5-C1FD465E823A}"/>
              </a:ext>
            </a:extLst>
          </p:cNvPr>
          <p:cNvSpPr/>
          <p:nvPr/>
        </p:nvSpPr>
        <p:spPr bwMode="auto">
          <a:xfrm>
            <a:off x="3666966" y="5465007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3" name="ひし形 162">
            <a:extLst>
              <a:ext uri="{FF2B5EF4-FFF2-40B4-BE49-F238E27FC236}">
                <a16:creationId xmlns:a16="http://schemas.microsoft.com/office/drawing/2014/main" id="{839FED28-74A1-4BD0-9701-8A39DCC83881}"/>
              </a:ext>
            </a:extLst>
          </p:cNvPr>
          <p:cNvSpPr/>
          <p:nvPr/>
        </p:nvSpPr>
        <p:spPr bwMode="auto">
          <a:xfrm>
            <a:off x="178700" y="5210243"/>
            <a:ext cx="251942" cy="24130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  <p:sp>
        <p:nvSpPr>
          <p:cNvPr id="164" name="六角形 163">
            <a:extLst>
              <a:ext uri="{FF2B5EF4-FFF2-40B4-BE49-F238E27FC236}">
                <a16:creationId xmlns:a16="http://schemas.microsoft.com/office/drawing/2014/main" id="{1827FFB9-8561-4414-AF3D-5B1D8FDEF0F7}"/>
              </a:ext>
            </a:extLst>
          </p:cNvPr>
          <p:cNvSpPr/>
          <p:nvPr/>
        </p:nvSpPr>
        <p:spPr bwMode="auto">
          <a:xfrm>
            <a:off x="6942323" y="2291396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5" name="六角形 164">
            <a:extLst>
              <a:ext uri="{FF2B5EF4-FFF2-40B4-BE49-F238E27FC236}">
                <a16:creationId xmlns:a16="http://schemas.microsoft.com/office/drawing/2014/main" id="{D12D1EAF-FBFD-4DAA-8576-152D37BE0D80}"/>
              </a:ext>
            </a:extLst>
          </p:cNvPr>
          <p:cNvSpPr/>
          <p:nvPr/>
        </p:nvSpPr>
        <p:spPr bwMode="auto">
          <a:xfrm>
            <a:off x="8998289" y="5980201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6" name="六角形 165">
            <a:extLst>
              <a:ext uri="{FF2B5EF4-FFF2-40B4-BE49-F238E27FC236}">
                <a16:creationId xmlns:a16="http://schemas.microsoft.com/office/drawing/2014/main" id="{EA3D2B51-88F2-49A1-8FD0-C72775C2596D}"/>
              </a:ext>
            </a:extLst>
          </p:cNvPr>
          <p:cNvSpPr/>
          <p:nvPr/>
        </p:nvSpPr>
        <p:spPr bwMode="auto">
          <a:xfrm>
            <a:off x="1098310" y="4952065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7" name="六角形 166">
            <a:extLst>
              <a:ext uri="{FF2B5EF4-FFF2-40B4-BE49-F238E27FC236}">
                <a16:creationId xmlns:a16="http://schemas.microsoft.com/office/drawing/2014/main" id="{085B8583-996E-4446-976E-0DEE9BCC0285}"/>
              </a:ext>
            </a:extLst>
          </p:cNvPr>
          <p:cNvSpPr/>
          <p:nvPr/>
        </p:nvSpPr>
        <p:spPr bwMode="auto">
          <a:xfrm>
            <a:off x="1657359" y="2117089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8" name="ひし形 167">
            <a:extLst>
              <a:ext uri="{FF2B5EF4-FFF2-40B4-BE49-F238E27FC236}">
                <a16:creationId xmlns:a16="http://schemas.microsoft.com/office/drawing/2014/main" id="{25D39936-64E6-4D86-88D6-89732B0FF453}"/>
              </a:ext>
            </a:extLst>
          </p:cNvPr>
          <p:cNvSpPr/>
          <p:nvPr/>
        </p:nvSpPr>
        <p:spPr bwMode="auto">
          <a:xfrm>
            <a:off x="7827666" y="4851288"/>
            <a:ext cx="259772" cy="24880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  <p:sp>
        <p:nvSpPr>
          <p:cNvPr id="169" name="ひし形 168">
            <a:extLst>
              <a:ext uri="{FF2B5EF4-FFF2-40B4-BE49-F238E27FC236}">
                <a16:creationId xmlns:a16="http://schemas.microsoft.com/office/drawing/2014/main" id="{24E154AE-AA56-46D4-BF21-1A251444E2F7}"/>
              </a:ext>
            </a:extLst>
          </p:cNvPr>
          <p:cNvSpPr/>
          <p:nvPr/>
        </p:nvSpPr>
        <p:spPr bwMode="auto">
          <a:xfrm>
            <a:off x="8601740" y="5147733"/>
            <a:ext cx="259772" cy="24880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  <p:sp>
        <p:nvSpPr>
          <p:cNvPr id="170" name="ひし形 169">
            <a:extLst>
              <a:ext uri="{FF2B5EF4-FFF2-40B4-BE49-F238E27FC236}">
                <a16:creationId xmlns:a16="http://schemas.microsoft.com/office/drawing/2014/main" id="{2910A6A7-B432-4A47-927A-DFE937B7B706}"/>
              </a:ext>
            </a:extLst>
          </p:cNvPr>
          <p:cNvSpPr/>
          <p:nvPr/>
        </p:nvSpPr>
        <p:spPr bwMode="auto">
          <a:xfrm>
            <a:off x="9120094" y="5790827"/>
            <a:ext cx="259772" cy="24880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  <p:sp>
        <p:nvSpPr>
          <p:cNvPr id="171" name="ひし形 170">
            <a:extLst>
              <a:ext uri="{FF2B5EF4-FFF2-40B4-BE49-F238E27FC236}">
                <a16:creationId xmlns:a16="http://schemas.microsoft.com/office/drawing/2014/main" id="{6B4A4214-4F3C-4368-A69A-3DCEC2222D7C}"/>
              </a:ext>
            </a:extLst>
          </p:cNvPr>
          <p:cNvSpPr/>
          <p:nvPr/>
        </p:nvSpPr>
        <p:spPr bwMode="auto">
          <a:xfrm>
            <a:off x="6533346" y="3003249"/>
            <a:ext cx="259772" cy="24880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  <p:sp>
        <p:nvSpPr>
          <p:cNvPr id="173" name="ひし形 172">
            <a:extLst>
              <a:ext uri="{FF2B5EF4-FFF2-40B4-BE49-F238E27FC236}">
                <a16:creationId xmlns:a16="http://schemas.microsoft.com/office/drawing/2014/main" id="{C7851A05-1F9A-4F01-BF1A-A7B7CAF4401A}"/>
              </a:ext>
            </a:extLst>
          </p:cNvPr>
          <p:cNvSpPr/>
          <p:nvPr/>
        </p:nvSpPr>
        <p:spPr bwMode="auto">
          <a:xfrm>
            <a:off x="3811515" y="4908411"/>
            <a:ext cx="259772" cy="248800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>
                <a:latin typeface="+mn-ea"/>
              </a:rPr>
              <a:t>V</a:t>
            </a:r>
            <a:endParaRPr lang="ja-JP" altLang="en-US" sz="105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338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4AD7236-8ED8-4E79-9EA7-099E1A7EE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" t="18014" r="16599" b="13162"/>
          <a:stretch/>
        </p:blipFill>
        <p:spPr>
          <a:xfrm>
            <a:off x="0" y="1454155"/>
            <a:ext cx="11054010" cy="52117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E6A42919-75AF-4CC9-943A-87E66E9F1A3D}"/>
              </a:ext>
            </a:extLst>
          </p:cNvPr>
          <p:cNvSpPr/>
          <p:nvPr/>
        </p:nvSpPr>
        <p:spPr>
          <a:xfrm>
            <a:off x="-7660" y="2018525"/>
            <a:ext cx="10801215" cy="3661689"/>
          </a:xfrm>
          <a:custGeom>
            <a:avLst/>
            <a:gdLst>
              <a:gd name="connsiteX0" fmla="*/ 0 w 12163245"/>
              <a:gd name="connsiteY0" fmla="*/ 1268083 h 4123427"/>
              <a:gd name="connsiteX1" fmla="*/ 534837 w 12163245"/>
              <a:gd name="connsiteY1" fmla="*/ 1052423 h 4123427"/>
              <a:gd name="connsiteX2" fmla="*/ 1216324 w 12163245"/>
              <a:gd name="connsiteY2" fmla="*/ 828136 h 4123427"/>
              <a:gd name="connsiteX3" fmla="*/ 1880558 w 12163245"/>
              <a:gd name="connsiteY3" fmla="*/ 655608 h 4123427"/>
              <a:gd name="connsiteX4" fmla="*/ 2984739 w 12163245"/>
              <a:gd name="connsiteY4" fmla="*/ 474453 h 4123427"/>
              <a:gd name="connsiteX5" fmla="*/ 4080294 w 12163245"/>
              <a:gd name="connsiteY5" fmla="*/ 370936 h 4123427"/>
              <a:gd name="connsiteX6" fmla="*/ 4088920 w 12163245"/>
              <a:gd name="connsiteY6" fmla="*/ 267419 h 4123427"/>
              <a:gd name="connsiteX7" fmla="*/ 3269411 w 12163245"/>
              <a:gd name="connsiteY7" fmla="*/ 353683 h 4123427"/>
              <a:gd name="connsiteX8" fmla="*/ 2717320 w 12163245"/>
              <a:gd name="connsiteY8" fmla="*/ 422695 h 4123427"/>
              <a:gd name="connsiteX9" fmla="*/ 1897811 w 12163245"/>
              <a:gd name="connsiteY9" fmla="*/ 603849 h 4123427"/>
              <a:gd name="connsiteX10" fmla="*/ 1268083 w 12163245"/>
              <a:gd name="connsiteY10" fmla="*/ 767751 h 4123427"/>
              <a:gd name="connsiteX11" fmla="*/ 1000664 w 12163245"/>
              <a:gd name="connsiteY11" fmla="*/ 819510 h 4123427"/>
              <a:gd name="connsiteX12" fmla="*/ 577969 w 12163245"/>
              <a:gd name="connsiteY12" fmla="*/ 793631 h 4123427"/>
              <a:gd name="connsiteX13" fmla="*/ 232913 w 12163245"/>
              <a:gd name="connsiteY13" fmla="*/ 681487 h 4123427"/>
              <a:gd name="connsiteX14" fmla="*/ 276045 w 12163245"/>
              <a:gd name="connsiteY14" fmla="*/ 603849 h 4123427"/>
              <a:gd name="connsiteX15" fmla="*/ 388188 w 12163245"/>
              <a:gd name="connsiteY15" fmla="*/ 569344 h 4123427"/>
              <a:gd name="connsiteX16" fmla="*/ 724618 w 12163245"/>
              <a:gd name="connsiteY16" fmla="*/ 698740 h 4123427"/>
              <a:gd name="connsiteX17" fmla="*/ 1268083 w 12163245"/>
              <a:gd name="connsiteY17" fmla="*/ 690114 h 4123427"/>
              <a:gd name="connsiteX18" fmla="*/ 2139351 w 12163245"/>
              <a:gd name="connsiteY18" fmla="*/ 483080 h 4123427"/>
              <a:gd name="connsiteX19" fmla="*/ 3001992 w 12163245"/>
              <a:gd name="connsiteY19" fmla="*/ 301925 h 4123427"/>
              <a:gd name="connsiteX20" fmla="*/ 3847381 w 12163245"/>
              <a:gd name="connsiteY20" fmla="*/ 207034 h 4123427"/>
              <a:gd name="connsiteX21" fmla="*/ 5115464 w 12163245"/>
              <a:gd name="connsiteY21" fmla="*/ 86265 h 4123427"/>
              <a:gd name="connsiteX22" fmla="*/ 6400800 w 12163245"/>
              <a:gd name="connsiteY22" fmla="*/ 0 h 4123427"/>
              <a:gd name="connsiteX23" fmla="*/ 6616460 w 12163245"/>
              <a:gd name="connsiteY23" fmla="*/ 8627 h 4123427"/>
              <a:gd name="connsiteX24" fmla="*/ 6625086 w 12163245"/>
              <a:gd name="connsiteY24" fmla="*/ 103517 h 4123427"/>
              <a:gd name="connsiteX25" fmla="*/ 5926347 w 12163245"/>
              <a:gd name="connsiteY25" fmla="*/ 172529 h 4123427"/>
              <a:gd name="connsiteX26" fmla="*/ 5934973 w 12163245"/>
              <a:gd name="connsiteY26" fmla="*/ 1604514 h 4123427"/>
              <a:gd name="connsiteX27" fmla="*/ 6021237 w 12163245"/>
              <a:gd name="connsiteY27" fmla="*/ 1742536 h 4123427"/>
              <a:gd name="connsiteX28" fmla="*/ 6366294 w 12163245"/>
              <a:gd name="connsiteY28" fmla="*/ 1759789 h 4123427"/>
              <a:gd name="connsiteX29" fmla="*/ 6858000 w 12163245"/>
              <a:gd name="connsiteY29" fmla="*/ 1768415 h 4123427"/>
              <a:gd name="connsiteX30" fmla="*/ 7065034 w 12163245"/>
              <a:gd name="connsiteY30" fmla="*/ 2639683 h 4123427"/>
              <a:gd name="connsiteX31" fmla="*/ 7608498 w 12163245"/>
              <a:gd name="connsiteY31" fmla="*/ 2881223 h 4123427"/>
              <a:gd name="connsiteX32" fmla="*/ 9471803 w 12163245"/>
              <a:gd name="connsiteY32" fmla="*/ 3329797 h 4123427"/>
              <a:gd name="connsiteX33" fmla="*/ 11490384 w 12163245"/>
              <a:gd name="connsiteY33" fmla="*/ 3071004 h 4123427"/>
              <a:gd name="connsiteX34" fmla="*/ 12068354 w 12163245"/>
              <a:gd name="connsiteY34" fmla="*/ 3001993 h 4123427"/>
              <a:gd name="connsiteX35" fmla="*/ 12163245 w 12163245"/>
              <a:gd name="connsiteY35" fmla="*/ 3062378 h 4123427"/>
              <a:gd name="connsiteX36" fmla="*/ 12128739 w 12163245"/>
              <a:gd name="connsiteY36" fmla="*/ 3140015 h 4123427"/>
              <a:gd name="connsiteX37" fmla="*/ 6392173 w 12163245"/>
              <a:gd name="connsiteY37" fmla="*/ 3899140 h 4123427"/>
              <a:gd name="connsiteX38" fmla="*/ 4951562 w 12163245"/>
              <a:gd name="connsiteY38" fmla="*/ 4123427 h 4123427"/>
              <a:gd name="connsiteX39" fmla="*/ 4408098 w 12163245"/>
              <a:gd name="connsiteY39" fmla="*/ 3648974 h 4123427"/>
              <a:gd name="connsiteX40" fmla="*/ 4563373 w 12163245"/>
              <a:gd name="connsiteY40" fmla="*/ 2863970 h 4123427"/>
              <a:gd name="connsiteX41" fmla="*/ 4770407 w 12163245"/>
              <a:gd name="connsiteY41" fmla="*/ 2579298 h 4123427"/>
              <a:gd name="connsiteX42" fmla="*/ 5857335 w 12163245"/>
              <a:gd name="connsiteY42" fmla="*/ 1604514 h 4123427"/>
              <a:gd name="connsiteX43" fmla="*/ 5831456 w 12163245"/>
              <a:gd name="connsiteY43" fmla="*/ 146649 h 4123427"/>
              <a:gd name="connsiteX44" fmla="*/ 4226943 w 12163245"/>
              <a:gd name="connsiteY44" fmla="*/ 301925 h 4123427"/>
              <a:gd name="connsiteX45" fmla="*/ 3278037 w 12163245"/>
              <a:gd name="connsiteY45" fmla="*/ 1483744 h 4123427"/>
              <a:gd name="connsiteX46" fmla="*/ 2838090 w 12163245"/>
              <a:gd name="connsiteY46" fmla="*/ 1906438 h 4123427"/>
              <a:gd name="connsiteX47" fmla="*/ 2070339 w 12163245"/>
              <a:gd name="connsiteY47" fmla="*/ 1837427 h 4123427"/>
              <a:gd name="connsiteX48" fmla="*/ 1768415 w 12163245"/>
              <a:gd name="connsiteY48" fmla="*/ 1889185 h 4123427"/>
              <a:gd name="connsiteX49" fmla="*/ 1362973 w 12163245"/>
              <a:gd name="connsiteY49" fmla="*/ 2208363 h 4123427"/>
              <a:gd name="connsiteX50" fmla="*/ 293298 w 12163245"/>
              <a:gd name="connsiteY50" fmla="*/ 1431985 h 4123427"/>
              <a:gd name="connsiteX51" fmla="*/ 595222 w 12163245"/>
              <a:gd name="connsiteY51" fmla="*/ 1302589 h 4123427"/>
              <a:gd name="connsiteX52" fmla="*/ 1130060 w 12163245"/>
              <a:gd name="connsiteY52" fmla="*/ 1492370 h 4123427"/>
              <a:gd name="connsiteX53" fmla="*/ 1552754 w 12163245"/>
              <a:gd name="connsiteY53" fmla="*/ 1854680 h 4123427"/>
              <a:gd name="connsiteX54" fmla="*/ 1768415 w 12163245"/>
              <a:gd name="connsiteY54" fmla="*/ 1794295 h 4123427"/>
              <a:gd name="connsiteX55" fmla="*/ 2070339 w 12163245"/>
              <a:gd name="connsiteY55" fmla="*/ 1751163 h 4123427"/>
              <a:gd name="connsiteX56" fmla="*/ 2829464 w 12163245"/>
              <a:gd name="connsiteY56" fmla="*/ 1820174 h 4123427"/>
              <a:gd name="connsiteX57" fmla="*/ 3321169 w 12163245"/>
              <a:gd name="connsiteY57" fmla="*/ 1337095 h 4123427"/>
              <a:gd name="connsiteX58" fmla="*/ 3579962 w 12163245"/>
              <a:gd name="connsiteY58" fmla="*/ 992038 h 4123427"/>
              <a:gd name="connsiteX59" fmla="*/ 2743200 w 12163245"/>
              <a:gd name="connsiteY59" fmla="*/ 810883 h 4123427"/>
              <a:gd name="connsiteX60" fmla="*/ 1923690 w 12163245"/>
              <a:gd name="connsiteY60" fmla="*/ 785004 h 4123427"/>
              <a:gd name="connsiteX61" fmla="*/ 1449237 w 12163245"/>
              <a:gd name="connsiteY61" fmla="*/ 810883 h 4123427"/>
              <a:gd name="connsiteX62" fmla="*/ 759124 w 12163245"/>
              <a:gd name="connsiteY62" fmla="*/ 1026544 h 4123427"/>
              <a:gd name="connsiteX63" fmla="*/ 120769 w 12163245"/>
              <a:gd name="connsiteY63" fmla="*/ 1250831 h 4123427"/>
              <a:gd name="connsiteX64" fmla="*/ 25879 w 12163245"/>
              <a:gd name="connsiteY64" fmla="*/ 1337095 h 412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63245" h="4123427">
                <a:moveTo>
                  <a:pt x="0" y="1268083"/>
                </a:moveTo>
                <a:lnTo>
                  <a:pt x="534837" y="1052423"/>
                </a:lnTo>
                <a:lnTo>
                  <a:pt x="1216324" y="828136"/>
                </a:lnTo>
                <a:lnTo>
                  <a:pt x="1880558" y="655608"/>
                </a:lnTo>
                <a:lnTo>
                  <a:pt x="2984739" y="474453"/>
                </a:lnTo>
                <a:lnTo>
                  <a:pt x="4080294" y="370936"/>
                </a:lnTo>
                <a:lnTo>
                  <a:pt x="4088920" y="267419"/>
                </a:lnTo>
                <a:lnTo>
                  <a:pt x="3269411" y="353683"/>
                </a:lnTo>
                <a:lnTo>
                  <a:pt x="2717320" y="422695"/>
                </a:lnTo>
                <a:lnTo>
                  <a:pt x="1897811" y="603849"/>
                </a:lnTo>
                <a:lnTo>
                  <a:pt x="1268083" y="767751"/>
                </a:lnTo>
                <a:lnTo>
                  <a:pt x="1000664" y="819510"/>
                </a:lnTo>
                <a:lnTo>
                  <a:pt x="577969" y="793631"/>
                </a:lnTo>
                <a:lnTo>
                  <a:pt x="232913" y="681487"/>
                </a:lnTo>
                <a:lnTo>
                  <a:pt x="276045" y="603849"/>
                </a:lnTo>
                <a:lnTo>
                  <a:pt x="388188" y="569344"/>
                </a:lnTo>
                <a:lnTo>
                  <a:pt x="724618" y="698740"/>
                </a:lnTo>
                <a:lnTo>
                  <a:pt x="1268083" y="690114"/>
                </a:lnTo>
                <a:lnTo>
                  <a:pt x="2139351" y="483080"/>
                </a:lnTo>
                <a:lnTo>
                  <a:pt x="3001992" y="301925"/>
                </a:lnTo>
                <a:lnTo>
                  <a:pt x="3847381" y="207034"/>
                </a:lnTo>
                <a:lnTo>
                  <a:pt x="5115464" y="86265"/>
                </a:lnTo>
                <a:lnTo>
                  <a:pt x="6400800" y="0"/>
                </a:lnTo>
                <a:lnTo>
                  <a:pt x="6616460" y="8627"/>
                </a:lnTo>
                <a:lnTo>
                  <a:pt x="6625086" y="103517"/>
                </a:lnTo>
                <a:lnTo>
                  <a:pt x="5926347" y="172529"/>
                </a:lnTo>
                <a:cubicBezTo>
                  <a:pt x="5929222" y="649857"/>
                  <a:pt x="5932098" y="1127186"/>
                  <a:pt x="5934973" y="1604514"/>
                </a:cubicBezTo>
                <a:lnTo>
                  <a:pt x="6021237" y="1742536"/>
                </a:lnTo>
                <a:lnTo>
                  <a:pt x="6366294" y="1759789"/>
                </a:lnTo>
                <a:lnTo>
                  <a:pt x="6858000" y="1768415"/>
                </a:lnTo>
                <a:lnTo>
                  <a:pt x="7065034" y="2639683"/>
                </a:lnTo>
                <a:lnTo>
                  <a:pt x="7608498" y="2881223"/>
                </a:lnTo>
                <a:lnTo>
                  <a:pt x="9471803" y="3329797"/>
                </a:lnTo>
                <a:lnTo>
                  <a:pt x="11490384" y="3071004"/>
                </a:lnTo>
                <a:lnTo>
                  <a:pt x="12068354" y="3001993"/>
                </a:lnTo>
                <a:lnTo>
                  <a:pt x="12163245" y="3062378"/>
                </a:lnTo>
                <a:lnTo>
                  <a:pt x="12128739" y="3140015"/>
                </a:lnTo>
                <a:lnTo>
                  <a:pt x="6392173" y="3899140"/>
                </a:lnTo>
                <a:lnTo>
                  <a:pt x="4951562" y="4123427"/>
                </a:lnTo>
                <a:lnTo>
                  <a:pt x="4408098" y="3648974"/>
                </a:lnTo>
                <a:lnTo>
                  <a:pt x="4563373" y="2863970"/>
                </a:lnTo>
                <a:lnTo>
                  <a:pt x="4770407" y="2579298"/>
                </a:lnTo>
                <a:lnTo>
                  <a:pt x="5857335" y="1604514"/>
                </a:lnTo>
                <a:lnTo>
                  <a:pt x="5831456" y="146649"/>
                </a:lnTo>
                <a:lnTo>
                  <a:pt x="4226943" y="301925"/>
                </a:lnTo>
                <a:lnTo>
                  <a:pt x="3278037" y="1483744"/>
                </a:lnTo>
                <a:lnTo>
                  <a:pt x="2838090" y="1906438"/>
                </a:lnTo>
                <a:lnTo>
                  <a:pt x="2070339" y="1837427"/>
                </a:lnTo>
                <a:lnTo>
                  <a:pt x="1768415" y="1889185"/>
                </a:lnTo>
                <a:lnTo>
                  <a:pt x="1362973" y="2208363"/>
                </a:lnTo>
                <a:lnTo>
                  <a:pt x="293298" y="1431985"/>
                </a:lnTo>
                <a:lnTo>
                  <a:pt x="595222" y="1302589"/>
                </a:lnTo>
                <a:lnTo>
                  <a:pt x="1130060" y="1492370"/>
                </a:lnTo>
                <a:lnTo>
                  <a:pt x="1552754" y="1854680"/>
                </a:lnTo>
                <a:lnTo>
                  <a:pt x="1768415" y="1794295"/>
                </a:lnTo>
                <a:lnTo>
                  <a:pt x="2070339" y="1751163"/>
                </a:lnTo>
                <a:lnTo>
                  <a:pt x="2829464" y="1820174"/>
                </a:lnTo>
                <a:lnTo>
                  <a:pt x="3321169" y="1337095"/>
                </a:lnTo>
                <a:lnTo>
                  <a:pt x="3579962" y="992038"/>
                </a:lnTo>
                <a:lnTo>
                  <a:pt x="2743200" y="810883"/>
                </a:lnTo>
                <a:lnTo>
                  <a:pt x="1923690" y="785004"/>
                </a:lnTo>
                <a:lnTo>
                  <a:pt x="1449237" y="810883"/>
                </a:lnTo>
                <a:lnTo>
                  <a:pt x="759124" y="1026544"/>
                </a:lnTo>
                <a:lnTo>
                  <a:pt x="120769" y="1250831"/>
                </a:lnTo>
                <a:lnTo>
                  <a:pt x="25879" y="133709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21BAA0F-95C1-49FC-A845-EF6AB304B532}"/>
              </a:ext>
            </a:extLst>
          </p:cNvPr>
          <p:cNvSpPr/>
          <p:nvPr/>
        </p:nvSpPr>
        <p:spPr>
          <a:xfrm>
            <a:off x="5413375" y="2571353"/>
            <a:ext cx="936063" cy="374085"/>
          </a:xfrm>
          <a:prstGeom prst="wedgeRectCallout">
            <a:avLst>
              <a:gd name="adj1" fmla="val 32570"/>
              <a:gd name="adj2" fmla="val 27533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約</a:t>
            </a:r>
            <a:r>
              <a:rPr kumimoji="1" lang="en-US" altLang="ja-JP" sz="8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r>
              <a:rPr kumimoji="1" lang="ja-JP" altLang="en-US" sz="888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ｍ</a:t>
            </a:r>
            <a:endParaRPr kumimoji="1" lang="en-US" altLang="ja-JP" sz="88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8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（コース</a:t>
            </a:r>
            <a:r>
              <a:rPr lang="en-US" altLang="ja-JP" sz="8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ja-JP" altLang="en-US" sz="888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ｍ）</a:t>
            </a:r>
            <a:endParaRPr lang="en-US" altLang="ja-JP" sz="888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1733CA23-4A5E-482F-8A7C-4FF1C8C40CAA}"/>
              </a:ext>
            </a:extLst>
          </p:cNvPr>
          <p:cNvCxnSpPr>
            <a:cxnSpLocks/>
          </p:cNvCxnSpPr>
          <p:nvPr/>
        </p:nvCxnSpPr>
        <p:spPr>
          <a:xfrm flipV="1">
            <a:off x="6035067" y="3766102"/>
            <a:ext cx="264326" cy="4520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ECA65410-BE45-49FB-B8C8-357A8B00EA7D}"/>
              </a:ext>
            </a:extLst>
          </p:cNvPr>
          <p:cNvSpPr/>
          <p:nvPr/>
        </p:nvSpPr>
        <p:spPr>
          <a:xfrm rot="4224445">
            <a:off x="571311" y="2855444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7061210C-6B73-47AF-A155-018470BD1DE1}"/>
              </a:ext>
            </a:extLst>
          </p:cNvPr>
          <p:cNvSpPr/>
          <p:nvPr/>
        </p:nvSpPr>
        <p:spPr>
          <a:xfrm rot="4964602">
            <a:off x="2825473" y="2369957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16" name="二等辺三角形 15">
            <a:extLst>
              <a:ext uri="{FF2B5EF4-FFF2-40B4-BE49-F238E27FC236}">
                <a16:creationId xmlns:a16="http://schemas.microsoft.com/office/drawing/2014/main" id="{6D1953E7-46AD-4C26-BE6E-135E5A7142A8}"/>
              </a:ext>
            </a:extLst>
          </p:cNvPr>
          <p:cNvSpPr/>
          <p:nvPr/>
        </p:nvSpPr>
        <p:spPr>
          <a:xfrm rot="15443514">
            <a:off x="1610980" y="2518681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ED7F6957-324A-409B-A8D1-18AD3A290AAA}"/>
              </a:ext>
            </a:extLst>
          </p:cNvPr>
          <p:cNvSpPr/>
          <p:nvPr/>
        </p:nvSpPr>
        <p:spPr>
          <a:xfrm rot="4757210">
            <a:off x="2519392" y="2265576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0E929ACD-E6B7-4BDC-B137-CEFDD065216B}"/>
              </a:ext>
            </a:extLst>
          </p:cNvPr>
          <p:cNvSpPr/>
          <p:nvPr/>
        </p:nvSpPr>
        <p:spPr>
          <a:xfrm rot="5101545">
            <a:off x="5142363" y="2019089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C030CA8D-02C8-468E-B83D-92721922211F}"/>
              </a:ext>
            </a:extLst>
          </p:cNvPr>
          <p:cNvSpPr/>
          <p:nvPr/>
        </p:nvSpPr>
        <p:spPr>
          <a:xfrm rot="10800000">
            <a:off x="5224037" y="2993442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0" name="二等辺三角形 19">
            <a:extLst>
              <a:ext uri="{FF2B5EF4-FFF2-40B4-BE49-F238E27FC236}">
                <a16:creationId xmlns:a16="http://schemas.microsoft.com/office/drawing/2014/main" id="{9ED75891-8879-4086-8A03-F1893B297057}"/>
              </a:ext>
            </a:extLst>
          </p:cNvPr>
          <p:cNvSpPr/>
          <p:nvPr/>
        </p:nvSpPr>
        <p:spPr>
          <a:xfrm rot="6486963">
            <a:off x="6925444" y="4589118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1" name="二等辺三角形 20">
            <a:extLst>
              <a:ext uri="{FF2B5EF4-FFF2-40B4-BE49-F238E27FC236}">
                <a16:creationId xmlns:a16="http://schemas.microsoft.com/office/drawing/2014/main" id="{17295505-A530-4DC6-86B5-0EDB85EDF975}"/>
              </a:ext>
            </a:extLst>
          </p:cNvPr>
          <p:cNvSpPr/>
          <p:nvPr/>
        </p:nvSpPr>
        <p:spPr>
          <a:xfrm rot="4732188">
            <a:off x="9942271" y="4731503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2" name="二等辺三角形 21">
            <a:extLst>
              <a:ext uri="{FF2B5EF4-FFF2-40B4-BE49-F238E27FC236}">
                <a16:creationId xmlns:a16="http://schemas.microsoft.com/office/drawing/2014/main" id="{C10A4718-FF1B-4CA2-8D82-E19E82055764}"/>
              </a:ext>
            </a:extLst>
          </p:cNvPr>
          <p:cNvSpPr/>
          <p:nvPr/>
        </p:nvSpPr>
        <p:spPr>
          <a:xfrm rot="15564824">
            <a:off x="7861505" y="5140225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9F71DD55-1EAB-4833-A79B-F65FF588D587}"/>
              </a:ext>
            </a:extLst>
          </p:cNvPr>
          <p:cNvSpPr/>
          <p:nvPr/>
        </p:nvSpPr>
        <p:spPr>
          <a:xfrm rot="15564824">
            <a:off x="4805290" y="5570863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B3D48526-0956-45FE-B5DA-632480FB6258}"/>
              </a:ext>
            </a:extLst>
          </p:cNvPr>
          <p:cNvSpPr/>
          <p:nvPr/>
        </p:nvSpPr>
        <p:spPr>
          <a:xfrm rot="3029948">
            <a:off x="4174862" y="4310879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5" name="二等辺三角形 24">
            <a:extLst>
              <a:ext uri="{FF2B5EF4-FFF2-40B4-BE49-F238E27FC236}">
                <a16:creationId xmlns:a16="http://schemas.microsoft.com/office/drawing/2014/main" id="{F34935EE-730E-4CD3-B5B8-0D5581292745}"/>
              </a:ext>
            </a:extLst>
          </p:cNvPr>
          <p:cNvSpPr/>
          <p:nvPr/>
        </p:nvSpPr>
        <p:spPr>
          <a:xfrm rot="15904893">
            <a:off x="4119387" y="2205898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6" name="二等辺三角形 25">
            <a:extLst>
              <a:ext uri="{FF2B5EF4-FFF2-40B4-BE49-F238E27FC236}">
                <a16:creationId xmlns:a16="http://schemas.microsoft.com/office/drawing/2014/main" id="{7A0F0AA9-BD03-4627-AC5E-217CE8EA8051}"/>
              </a:ext>
            </a:extLst>
          </p:cNvPr>
          <p:cNvSpPr/>
          <p:nvPr/>
        </p:nvSpPr>
        <p:spPr>
          <a:xfrm rot="12795366">
            <a:off x="3266499" y="2806132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7" name="二等辺三角形 26">
            <a:extLst>
              <a:ext uri="{FF2B5EF4-FFF2-40B4-BE49-F238E27FC236}">
                <a16:creationId xmlns:a16="http://schemas.microsoft.com/office/drawing/2014/main" id="{0C0E4BB9-B19E-4CD4-952E-8B753F5EA882}"/>
              </a:ext>
            </a:extLst>
          </p:cNvPr>
          <p:cNvSpPr/>
          <p:nvPr/>
        </p:nvSpPr>
        <p:spPr>
          <a:xfrm rot="13869161">
            <a:off x="1289665" y="3845319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F55A58FC-8FBA-46A4-84E9-502BA07CDD04}"/>
              </a:ext>
            </a:extLst>
          </p:cNvPr>
          <p:cNvSpPr/>
          <p:nvPr/>
        </p:nvSpPr>
        <p:spPr>
          <a:xfrm rot="7811780">
            <a:off x="1151898" y="3472021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29" name="二等辺三角形 28">
            <a:extLst>
              <a:ext uri="{FF2B5EF4-FFF2-40B4-BE49-F238E27FC236}">
                <a16:creationId xmlns:a16="http://schemas.microsoft.com/office/drawing/2014/main" id="{B2EBBAD5-C063-4D26-88D2-4BB2527F363C}"/>
              </a:ext>
            </a:extLst>
          </p:cNvPr>
          <p:cNvSpPr/>
          <p:nvPr/>
        </p:nvSpPr>
        <p:spPr>
          <a:xfrm rot="2435510">
            <a:off x="2536308" y="3527549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sp>
        <p:nvSpPr>
          <p:cNvPr id="30" name="二等辺三角形 29">
            <a:extLst>
              <a:ext uri="{FF2B5EF4-FFF2-40B4-BE49-F238E27FC236}">
                <a16:creationId xmlns:a16="http://schemas.microsoft.com/office/drawing/2014/main" id="{69EEAD62-9AFD-4738-A711-E0D46B7555F1}"/>
              </a:ext>
            </a:extLst>
          </p:cNvPr>
          <p:cNvSpPr/>
          <p:nvPr/>
        </p:nvSpPr>
        <p:spPr>
          <a:xfrm rot="16733450">
            <a:off x="2226166" y="2695821"/>
            <a:ext cx="75723" cy="81364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98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85DA1339-C942-47A7-9AD9-A6A56EA3396D}"/>
              </a:ext>
            </a:extLst>
          </p:cNvPr>
          <p:cNvCxnSpPr>
            <a:cxnSpLocks/>
          </p:cNvCxnSpPr>
          <p:nvPr/>
        </p:nvCxnSpPr>
        <p:spPr>
          <a:xfrm>
            <a:off x="2557253" y="3401853"/>
            <a:ext cx="306082" cy="1108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39F2936-D0F1-4EC6-A5BD-CD0CA4A8C022}"/>
              </a:ext>
            </a:extLst>
          </p:cNvPr>
          <p:cNvCxnSpPr>
            <a:cxnSpLocks/>
          </p:cNvCxnSpPr>
          <p:nvPr/>
        </p:nvCxnSpPr>
        <p:spPr>
          <a:xfrm flipV="1">
            <a:off x="901404" y="3280046"/>
            <a:ext cx="232844" cy="2436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6697B9E6-17B0-49CD-9906-58FF98D7EC40}"/>
              </a:ext>
            </a:extLst>
          </p:cNvPr>
          <p:cNvCxnSpPr>
            <a:cxnSpLocks/>
          </p:cNvCxnSpPr>
          <p:nvPr/>
        </p:nvCxnSpPr>
        <p:spPr>
          <a:xfrm flipH="1" flipV="1">
            <a:off x="6117114" y="5284808"/>
            <a:ext cx="50115" cy="28204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0844D28-0B7E-4AD1-8A59-7A8F102A03C4}"/>
              </a:ext>
            </a:extLst>
          </p:cNvPr>
          <p:cNvCxnSpPr>
            <a:cxnSpLocks/>
          </p:cNvCxnSpPr>
          <p:nvPr/>
        </p:nvCxnSpPr>
        <p:spPr>
          <a:xfrm flipV="1">
            <a:off x="7337355" y="4583060"/>
            <a:ext cx="118974" cy="2882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8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1062</TotalTime>
  <Words>207</Words>
  <Application>Microsoft Office PowerPoint</Application>
  <PresentationFormat>B4 (ISO) 250x353 mm</PresentationFormat>
  <Paragraphs>151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HGP創英角ｺﾞｼｯｸUB</vt:lpstr>
      <vt:lpstr>Meiryo UI</vt:lpstr>
      <vt:lpstr>游ゴシック</vt:lpstr>
      <vt:lpstr>Arial</vt:lpstr>
      <vt:lpstr>Calibri</vt:lpstr>
      <vt:lpstr>Calibri Light</vt:lpstr>
      <vt:lpstr>Impact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小澤 紘樹</dc:creator>
  <cp:lastModifiedBy>花岡 寛斗</cp:lastModifiedBy>
  <cp:revision>74</cp:revision>
  <cp:lastPrinted>2020-01-08T06:46:23Z</cp:lastPrinted>
  <dcterms:created xsi:type="dcterms:W3CDTF">2019-12-03T06:47:07Z</dcterms:created>
  <dcterms:modified xsi:type="dcterms:W3CDTF">2020-01-23T09:48:32Z</dcterms:modified>
</cp:coreProperties>
</file>