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150" d="100"/>
          <a:sy n="150" d="100"/>
        </p:scale>
        <p:origin x="756" y="-3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29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7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1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3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6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0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7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65B-9DD6-450F-86A6-B827C31CA6DB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708D-B3DA-4F50-8B99-BBF1E547C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A76961D-D47D-48E1-9DDE-DB29511F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997"/>
            <a:ext cx="6681216" cy="7444987"/>
          </a:xfrm>
          <a:prstGeom prst="rect">
            <a:avLst/>
          </a:prstGeom>
        </p:spPr>
      </p:pic>
      <p:sp>
        <p:nvSpPr>
          <p:cNvPr id="493" name="テキスト ボックス 22">
            <a:extLst>
              <a:ext uri="{FF2B5EF4-FFF2-40B4-BE49-F238E27FC236}">
                <a16:creationId xmlns:a16="http://schemas.microsoft.com/office/drawing/2014/main" id="{439D70F7-034D-41D7-AC24-742DA0E9B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27" y="113863"/>
            <a:ext cx="6100767" cy="3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551" tIns="58275" rIns="116551" bIns="58275">
            <a:spAutoFit/>
          </a:bodyPr>
          <a:lstStyle/>
          <a:p>
            <a:r>
              <a:rPr lang="ja-JP" altLang="en-US" dirty="0">
                <a:latin typeface="A-OTF 新ゴ Pro B"/>
                <a:ea typeface="A-OTF 新ゴ Pro B"/>
                <a:cs typeface="A-OTF 新ゴ Pro B"/>
              </a:rPr>
              <a:t>■</a:t>
            </a:r>
            <a:r>
              <a:rPr lang="en-US" altLang="ja-JP" dirty="0">
                <a:latin typeface="A-OTF 新ゴ Pro B"/>
                <a:ea typeface="A-OTF 新ゴ Pro B"/>
                <a:cs typeface="A-OTF 新ゴ Pro B"/>
              </a:rPr>
              <a:t>2020WTS</a:t>
            </a:r>
            <a:r>
              <a:rPr lang="ja-JP" altLang="en-US" dirty="0">
                <a:latin typeface="A-OTF 新ゴ Pro B"/>
                <a:ea typeface="A-OTF 新ゴ Pro B"/>
                <a:cs typeface="A-OTF 新ゴ Pro B"/>
              </a:rPr>
              <a:t>横浜大会　エイジランコース案</a:t>
            </a:r>
            <a:r>
              <a:rPr lang="en-US" altLang="ja-JP" sz="1200" dirty="0">
                <a:latin typeface="A-OTF 新ゴ Pro B"/>
                <a:ea typeface="A-OTF 新ゴ Pro B"/>
                <a:cs typeface="A-OTF 新ゴ Pro B"/>
              </a:rPr>
              <a:t>【</a:t>
            </a:r>
            <a:r>
              <a:rPr lang="ja-JP" altLang="en-US" sz="1200" dirty="0">
                <a:latin typeface="A-OTF 新ゴ Pro B"/>
                <a:ea typeface="A-OTF 新ゴ Pro B"/>
                <a:cs typeface="A-OTF 新ゴ Pro B"/>
              </a:rPr>
              <a:t>赤レンガ倉庫</a:t>
            </a:r>
            <a:r>
              <a:rPr lang="en-US" altLang="ja-JP" sz="12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12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492" name="図 491" descr="屋外, 建物, 草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CC12C3F1-D04F-4353-A995-DEF1822F0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07" y="6530462"/>
            <a:ext cx="2298248" cy="306433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85" name="テキスト ボックス 22">
            <a:extLst>
              <a:ext uri="{FF2B5EF4-FFF2-40B4-BE49-F238E27FC236}">
                <a16:creationId xmlns:a16="http://schemas.microsoft.com/office/drawing/2014/main" id="{38A5A67B-2FA7-4769-B480-9E314663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908" y="9177316"/>
            <a:ext cx="2298248" cy="394687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 lIns="116551" tIns="58275" rIns="116551" bIns="58275">
            <a:spAutoFit/>
          </a:bodyPr>
          <a:lstStyle/>
          <a:p>
            <a:pPr algn="ctr"/>
            <a:r>
              <a:rPr lang="ja-JP" altLang="en-US" dirty="0">
                <a:latin typeface="A-OTF 新ゴ Pro B"/>
                <a:ea typeface="A-OTF 新ゴ Pro B"/>
                <a:cs typeface="A-OTF 新ゴ Pro B"/>
              </a:rPr>
              <a:t>散水栓位置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58EDE4-A44E-4AE6-9A18-AC1883CC275F}"/>
              </a:ext>
            </a:extLst>
          </p:cNvPr>
          <p:cNvSpPr/>
          <p:nvPr/>
        </p:nvSpPr>
        <p:spPr>
          <a:xfrm rot="18862897">
            <a:off x="3162666" y="5206942"/>
            <a:ext cx="146878" cy="1739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8C97AB-779D-4941-8DF7-C0DBA2AE0B22}"/>
              </a:ext>
            </a:extLst>
          </p:cNvPr>
          <p:cNvCxnSpPr>
            <a:stCxn id="3" idx="2"/>
            <a:endCxn id="492" idx="0"/>
          </p:cNvCxnSpPr>
          <p:nvPr/>
        </p:nvCxnSpPr>
        <p:spPr>
          <a:xfrm>
            <a:off x="3298260" y="5354737"/>
            <a:ext cx="1944771" cy="117572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B41696-061E-4949-92E9-C5A81B411BF6}"/>
              </a:ext>
            </a:extLst>
          </p:cNvPr>
          <p:cNvSpPr/>
          <p:nvPr/>
        </p:nvSpPr>
        <p:spPr>
          <a:xfrm>
            <a:off x="527050" y="4857750"/>
            <a:ext cx="958850" cy="158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33C8A9-5FDF-407D-AD31-DA566C80E058}"/>
              </a:ext>
            </a:extLst>
          </p:cNvPr>
          <p:cNvSpPr txBox="1"/>
          <p:nvPr/>
        </p:nvSpPr>
        <p:spPr>
          <a:xfrm>
            <a:off x="527050" y="4806950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</a:rPr>
              <a:t>赤レンガ倉庫</a:t>
            </a:r>
          </a:p>
        </p:txBody>
      </p:sp>
    </p:spTree>
    <p:extLst>
      <p:ext uri="{BB962C8B-B14F-4D97-AF65-F5344CB8AC3E}">
        <p14:creationId xmlns:p14="http://schemas.microsoft.com/office/powerpoint/2010/main" val="267391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10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A-OTF 新ゴ Pro 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花岡 寛斗</dc:creator>
  <cp:lastModifiedBy>花岡 寛斗</cp:lastModifiedBy>
  <cp:revision>5</cp:revision>
  <cp:lastPrinted>2020-02-20T01:11:31Z</cp:lastPrinted>
  <dcterms:created xsi:type="dcterms:W3CDTF">2020-02-20T00:40:15Z</dcterms:created>
  <dcterms:modified xsi:type="dcterms:W3CDTF">2020-02-20T02:19:09Z</dcterms:modified>
</cp:coreProperties>
</file>