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73" r:id="rId4"/>
    <p:sldMasterId id="2147483672" r:id="rId5"/>
    <p:sldMasterId id="2147483660" r:id="rId6"/>
    <p:sldMasterId id="2147483849" r:id="rId7"/>
    <p:sldMasterId id="2147483861" r:id="rId8"/>
  </p:sldMasterIdLst>
  <p:notesMasterIdLst>
    <p:notesMasterId r:id="rId10"/>
  </p:notesMasterIdLst>
  <p:handoutMasterIdLst>
    <p:handoutMasterId r:id="rId11"/>
  </p:handoutMasterIdLst>
  <p:sldIdLst>
    <p:sldId id="384" r:id="rId9"/>
  </p:sldIdLst>
  <p:sldSz cx="6858000" cy="9906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3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315786"/>
    <a:srgbClr val="006600"/>
    <a:srgbClr val="FF66FF"/>
    <a:srgbClr val="000099"/>
    <a:srgbClr val="0000CC"/>
    <a:srgbClr val="B3D5E4"/>
    <a:srgbClr val="FF9900"/>
    <a:srgbClr val="569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1" autoAdjust="0"/>
    <p:restoredTop sz="97879" autoAdjust="0"/>
  </p:normalViewPr>
  <p:slideViewPr>
    <p:cSldViewPr>
      <p:cViewPr varScale="1">
        <p:scale>
          <a:sx n="78" d="100"/>
          <a:sy n="78" d="100"/>
        </p:scale>
        <p:origin x="870" y="114"/>
      </p:cViewPr>
      <p:guideLst>
        <p:guide orient="horz" pos="3483"/>
        <p:guide pos="2160"/>
        <p:guide orient="horz" pos="3120"/>
      </p:guideLst>
    </p:cSldViewPr>
  </p:slideViewPr>
  <p:outlineViewPr>
    <p:cViewPr>
      <p:scale>
        <a:sx n="100" d="100"/>
        <a:sy n="100" d="100"/>
      </p:scale>
      <p:origin x="0" y="-23826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13650"/>
    </p:cViewPr>
  </p:sorterViewPr>
  <p:notesViewPr>
    <p:cSldViewPr>
      <p:cViewPr varScale="1">
        <p:scale>
          <a:sx n="74" d="100"/>
          <a:sy n="74" d="100"/>
        </p:scale>
        <p:origin x="2466" y="7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263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2"/>
            <a:ext cx="2950263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663D200-46FF-4005-A006-A606C95127B2}" type="datetimeFigureOut">
              <a:rPr kumimoji="1" lang="ja-JP" altLang="en-US" smtClean="0"/>
              <a:pPr/>
              <a:t>2020/1/31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6"/>
            <a:ext cx="2950263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6"/>
            <a:ext cx="2950263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ECDF064-94EB-4848-A633-90A729A3AD2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0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8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89" rIns="91383" bIns="45689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6049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89" rIns="91383" bIns="45689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37059D1-A37D-4703-AC90-7792A30E5CFE}" type="datetimeFigureOut">
              <a:rPr lang="ja-JP" altLang="en-US"/>
              <a:pPr>
                <a:defRPr/>
              </a:pPr>
              <a:t>2020/1/31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3" tIns="45689" rIns="91383" bIns="4568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41" y="4721227"/>
            <a:ext cx="544512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89" rIns="91383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8" y="9440876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89" rIns="91383" bIns="45689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6049" y="9440876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89" rIns="91383" bIns="45689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615329D-86AC-4AA0-944D-01AC75635A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5853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5329D-86AC-4AA0-944D-01AC75635A3C}" type="slidenum">
              <a:rPr lang="ja-JP" altLang="en-US" smtClean="0"/>
              <a:pPr>
                <a:defRPr/>
              </a:pPr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080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70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2B82A-26B7-4373-8612-0E127E9071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576E-D1ED-427E-9C95-7A1A409295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FA8F-5EC4-488B-8A22-6674B12F44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C600-2D87-4525-84AA-B5847B79BD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08D1-66CE-4646-BD94-020B7AA91B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8FDA-13B1-4718-8B50-0BD267641C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A20E22F-752F-4374-885A-35563E3C0B31}"/>
              </a:ext>
            </a:extLst>
          </p:cNvPr>
          <p:cNvSpPr/>
          <p:nvPr userDrawn="1"/>
        </p:nvSpPr>
        <p:spPr>
          <a:xfrm>
            <a:off x="5656570" y="1608214"/>
            <a:ext cx="1176310" cy="3351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1DABFBCB-A222-41B5-AFB4-568B3F55AB7E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ED0D8BF-E64E-4F04-A6CE-20205163ADAA}"/>
              </a:ext>
            </a:extLst>
          </p:cNvPr>
          <p:cNvSpPr/>
          <p:nvPr userDrawn="1"/>
        </p:nvSpPr>
        <p:spPr>
          <a:xfrm>
            <a:off x="5656570" y="4952999"/>
            <a:ext cx="1176310" cy="44644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A7CA4F34-9544-4B34-9FBE-1DD09C14F7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182773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02396A34-45CD-4C9A-A5A3-C2C4D2096A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228495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9B85B115-D65E-463A-B9DB-C394F455BF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348396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Rectangle 33">
            <a:extLst>
              <a:ext uri="{FF2B5EF4-FFF2-40B4-BE49-F238E27FC236}">
                <a16:creationId xmlns:a16="http://schemas.microsoft.com/office/drawing/2014/main" id="{B78BC63B-77E0-4A6A-A108-C6CD2C98F5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396625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FBBBA7F0-5EA3-4FBD-9994-D40B8186E3FD}"/>
              </a:ext>
            </a:extLst>
          </p:cNvPr>
          <p:cNvSpPr/>
          <p:nvPr userDrawn="1"/>
        </p:nvSpPr>
        <p:spPr>
          <a:xfrm>
            <a:off x="5656570" y="4953000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66E23AF9-1444-4033-9142-DBBE6E5484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07091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9116A8DF-F442-4A62-AF9E-9C8BEC161D0A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079779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Rectangle 11">
            <a:extLst>
              <a:ext uri="{FF2B5EF4-FFF2-40B4-BE49-F238E27FC236}">
                <a16:creationId xmlns:a16="http://schemas.microsoft.com/office/drawing/2014/main" id="{8441C25F-98D8-4258-806F-C92526916E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259238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83B9F4C-0EBC-45BB-82AE-B52B572F7E19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271447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C770F1BE-BFBC-47CD-8961-7ADC404A4FA2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B272AFD-0252-4E15-AC32-7CDD35402B4E}"/>
              </a:ext>
            </a:extLst>
          </p:cNvPr>
          <p:cNvSpPr/>
          <p:nvPr userDrawn="1"/>
        </p:nvSpPr>
        <p:spPr>
          <a:xfrm>
            <a:off x="5656570" y="581794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E8C818C5-85B7-4847-95B7-10940FCE06FA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82DE9D9-C7FF-488C-B547-83F47CF50E3B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Rectangle 13">
            <a:extLst>
              <a:ext uri="{FF2B5EF4-FFF2-40B4-BE49-F238E27FC236}">
                <a16:creationId xmlns:a16="http://schemas.microsoft.com/office/drawing/2014/main" id="{A9B615C4-BD91-41A8-BF9E-8435279B72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447562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75D8E1D7-3696-4588-BAFA-6E6F3DCEB2C6}"/>
              </a:ext>
            </a:extLst>
          </p:cNvPr>
          <p:cNvCxnSpPr/>
          <p:nvPr/>
        </p:nvCxnSpPr>
        <p:spPr bwMode="auto">
          <a:xfrm>
            <a:off x="5745910" y="6514834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17">
            <a:extLst>
              <a:ext uri="{FF2B5EF4-FFF2-40B4-BE49-F238E27FC236}">
                <a16:creationId xmlns:a16="http://schemas.microsoft.com/office/drawing/2014/main" id="{24D78BED-08EA-4EF6-9BAB-69AA4FFEE7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635886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60C2DE5E-1376-4CD8-862A-9023FCF0BC09}"/>
              </a:ext>
            </a:extLst>
          </p:cNvPr>
          <p:cNvGrpSpPr>
            <a:grpSpLocks/>
          </p:cNvGrpSpPr>
          <p:nvPr/>
        </p:nvGrpSpPr>
        <p:grpSpPr bwMode="auto">
          <a:xfrm rot="6773056">
            <a:off x="5781109" y="6611527"/>
            <a:ext cx="122979" cy="176108"/>
            <a:chOff x="-710923" y="4465454"/>
            <a:chExt cx="113464" cy="176071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CAC18B97-0874-4603-BF9E-EC0365F60640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円/楕円 29">
              <a:extLst>
                <a:ext uri="{FF2B5EF4-FFF2-40B4-BE49-F238E27FC236}">
                  <a16:creationId xmlns:a16="http://schemas.microsoft.com/office/drawing/2014/main" id="{6D1C8EB1-E57F-4620-BBDE-3F1010B074DF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2" name="円/楕円 30">
              <a:extLst>
                <a:ext uri="{FF2B5EF4-FFF2-40B4-BE49-F238E27FC236}">
                  <a16:creationId xmlns:a16="http://schemas.microsoft.com/office/drawing/2014/main" id="{1500A33D-D93B-4A48-9806-76D4E6EA6C14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4" name="Rectangle 17">
            <a:extLst>
              <a:ext uri="{FF2B5EF4-FFF2-40B4-BE49-F238E27FC236}">
                <a16:creationId xmlns:a16="http://schemas.microsoft.com/office/drawing/2014/main" id="{148A36F7-6C7A-4170-940F-038207C9A3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139302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8C2E09CE-AA6F-48BF-BC13-035DF192F0D8}"/>
              </a:ext>
            </a:extLst>
          </p:cNvPr>
          <p:cNvCxnSpPr/>
          <p:nvPr/>
        </p:nvCxnSpPr>
        <p:spPr bwMode="auto">
          <a:xfrm>
            <a:off x="5733669" y="7200701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六角形 96">
            <a:extLst>
              <a:ext uri="{FF2B5EF4-FFF2-40B4-BE49-F238E27FC236}">
                <a16:creationId xmlns:a16="http://schemas.microsoft.com/office/drawing/2014/main" id="{914F2C28-6D2C-4D2B-A7CD-5F1E559FC504}"/>
              </a:ext>
            </a:extLst>
          </p:cNvPr>
          <p:cNvSpPr/>
          <p:nvPr/>
        </p:nvSpPr>
        <p:spPr bwMode="auto">
          <a:xfrm>
            <a:off x="5759254" y="5523007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98" name="Rectangle 6">
            <a:extLst>
              <a:ext uri="{FF2B5EF4-FFF2-40B4-BE49-F238E27FC236}">
                <a16:creationId xmlns:a16="http://schemas.microsoft.com/office/drawing/2014/main" id="{644F1DF2-87C1-4C1C-8CB1-E43C02A219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536720"/>
            <a:ext cx="1442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</a:t>
            </a:r>
            <a:endParaRPr kumimoji="1" lang="ja-JP" altLang="en-US" sz="8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0" name="円/楕円 38">
            <a:extLst>
              <a:ext uri="{FF2B5EF4-FFF2-40B4-BE49-F238E27FC236}">
                <a16:creationId xmlns:a16="http://schemas.microsoft.com/office/drawing/2014/main" id="{5EEB469B-3B1A-4A0A-86C8-AEC5D8CB3953}"/>
              </a:ext>
            </a:extLst>
          </p:cNvPr>
          <p:cNvSpPr/>
          <p:nvPr/>
        </p:nvSpPr>
        <p:spPr bwMode="auto">
          <a:xfrm>
            <a:off x="5770367" y="5708787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0652CC94-B60C-48D4-A624-BF273AD6C1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725044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103" name="ひし形 102">
            <a:extLst>
              <a:ext uri="{FF2B5EF4-FFF2-40B4-BE49-F238E27FC236}">
                <a16:creationId xmlns:a16="http://schemas.microsoft.com/office/drawing/2014/main" id="{55BD6E71-E614-416B-AFE5-D31862A8E515}"/>
              </a:ext>
            </a:extLst>
          </p:cNvPr>
          <p:cNvSpPr/>
          <p:nvPr/>
        </p:nvSpPr>
        <p:spPr bwMode="auto">
          <a:xfrm>
            <a:off x="5764789" y="5878145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02CDB433-92DE-4C65-8581-D84447CF2E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913368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3498835A-6A51-4EB8-8933-089BE57A7757}"/>
              </a:ext>
            </a:extLst>
          </p:cNvPr>
          <p:cNvCxnSpPr/>
          <p:nvPr/>
        </p:nvCxnSpPr>
        <p:spPr bwMode="auto">
          <a:xfrm>
            <a:off x="5694728" y="7396336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7">
            <a:extLst>
              <a:ext uri="{FF2B5EF4-FFF2-40B4-BE49-F238E27FC236}">
                <a16:creationId xmlns:a16="http://schemas.microsoft.com/office/drawing/2014/main" id="{07B051E0-42BD-4C2A-B42F-53554A6BB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327626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109" name="アーチ 108">
            <a:extLst>
              <a:ext uri="{FF2B5EF4-FFF2-40B4-BE49-F238E27FC236}">
                <a16:creationId xmlns:a16="http://schemas.microsoft.com/office/drawing/2014/main" id="{A0059155-E636-48B8-B8C1-5788FF325453}"/>
              </a:ext>
            </a:extLst>
          </p:cNvPr>
          <p:cNvSpPr/>
          <p:nvPr/>
        </p:nvSpPr>
        <p:spPr bwMode="auto">
          <a:xfrm>
            <a:off x="5756079" y="7544615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0" name="Rectangle 17">
            <a:extLst>
              <a:ext uri="{FF2B5EF4-FFF2-40B4-BE49-F238E27FC236}">
                <a16:creationId xmlns:a16="http://schemas.microsoft.com/office/drawing/2014/main" id="{6ADBA038-25CB-4097-B58E-E4CC56B02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515950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112" name="星 5 50">
            <a:extLst>
              <a:ext uri="{FF2B5EF4-FFF2-40B4-BE49-F238E27FC236}">
                <a16:creationId xmlns:a16="http://schemas.microsoft.com/office/drawing/2014/main" id="{B3F512BD-5E51-4EE5-88C1-99054639DF7E}"/>
              </a:ext>
            </a:extLst>
          </p:cNvPr>
          <p:cNvSpPr/>
          <p:nvPr/>
        </p:nvSpPr>
        <p:spPr bwMode="auto">
          <a:xfrm>
            <a:off x="5770575" y="7677227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" name="Rectangle 17">
            <a:extLst>
              <a:ext uri="{FF2B5EF4-FFF2-40B4-BE49-F238E27FC236}">
                <a16:creationId xmlns:a16="http://schemas.microsoft.com/office/drawing/2014/main" id="{6896FB81-E44C-48B2-99CE-1C2BCFE1A2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70427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115" name="Rectangle 17">
            <a:extLst>
              <a:ext uri="{FF2B5EF4-FFF2-40B4-BE49-F238E27FC236}">
                <a16:creationId xmlns:a16="http://schemas.microsoft.com/office/drawing/2014/main" id="{E7B8E792-D63E-463A-8CA3-7AD83F86E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824210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AE3FD825-6C91-47A7-AE31-3F7DDF46FAB0}"/>
              </a:ext>
            </a:extLst>
          </p:cNvPr>
          <p:cNvGrpSpPr/>
          <p:nvPr userDrawn="1"/>
        </p:nvGrpSpPr>
        <p:grpSpPr>
          <a:xfrm>
            <a:off x="5743063" y="6833384"/>
            <a:ext cx="199070" cy="72008"/>
            <a:chOff x="5832696" y="8306158"/>
            <a:chExt cx="199070" cy="72008"/>
          </a:xfrm>
        </p:grpSpPr>
        <p:sp>
          <p:nvSpPr>
            <p:cNvPr id="117" name="二等辺三角形 116">
              <a:extLst>
                <a:ext uri="{FF2B5EF4-FFF2-40B4-BE49-F238E27FC236}">
                  <a16:creationId xmlns:a16="http://schemas.microsoft.com/office/drawing/2014/main" id="{F0A95414-7D7A-4626-8E49-0062C6C71230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二等辺三角形 117">
              <a:extLst>
                <a:ext uri="{FF2B5EF4-FFF2-40B4-BE49-F238E27FC236}">
                  <a16:creationId xmlns:a16="http://schemas.microsoft.com/office/drawing/2014/main" id="{5A86D5A8-7708-48B0-BD8C-AF439D297116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二等辺三角形 118">
              <a:extLst>
                <a:ext uri="{FF2B5EF4-FFF2-40B4-BE49-F238E27FC236}">
                  <a16:creationId xmlns:a16="http://schemas.microsoft.com/office/drawing/2014/main" id="{71120FFC-5243-4093-865F-ABE02CCC2B10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" name="Rectangle 17">
            <a:extLst>
              <a:ext uri="{FF2B5EF4-FFF2-40B4-BE49-F238E27FC236}">
                <a16:creationId xmlns:a16="http://schemas.microsoft.com/office/drawing/2014/main" id="{3792F5D2-9383-4BE0-B749-C42FDD3F79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981756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95A26804-1640-432E-9972-EEA9249FD16D}"/>
              </a:ext>
            </a:extLst>
          </p:cNvPr>
          <p:cNvGrpSpPr/>
          <p:nvPr userDrawn="1"/>
        </p:nvGrpSpPr>
        <p:grpSpPr>
          <a:xfrm>
            <a:off x="5743063" y="6985974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123" name="二等辺三角形 122">
              <a:extLst>
                <a:ext uri="{FF2B5EF4-FFF2-40B4-BE49-F238E27FC236}">
                  <a16:creationId xmlns:a16="http://schemas.microsoft.com/office/drawing/2014/main" id="{505A6F60-E991-4AB8-9F95-970652B26E4B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二等辺三角形 123">
              <a:extLst>
                <a:ext uri="{FF2B5EF4-FFF2-40B4-BE49-F238E27FC236}">
                  <a16:creationId xmlns:a16="http://schemas.microsoft.com/office/drawing/2014/main" id="{4228FF7D-2AF0-44C4-8EBB-73935CE04920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二等辺三角形 124">
              <a:extLst>
                <a:ext uri="{FF2B5EF4-FFF2-40B4-BE49-F238E27FC236}">
                  <a16:creationId xmlns:a16="http://schemas.microsoft.com/office/drawing/2014/main" id="{26BB03E8-B698-47D9-97DE-ADBE8F1F0496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23545765-5514-4012-BAD0-0D6D73F885AF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D79503D-D8CD-4B7C-ADB5-1B6F8997849F}"/>
              </a:ext>
            </a:extLst>
          </p:cNvPr>
          <p:cNvSpPr/>
          <p:nvPr userDrawn="1"/>
        </p:nvSpPr>
        <p:spPr>
          <a:xfrm>
            <a:off x="5656570" y="3080792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139" name="二等辺三角形 138">
            <a:extLst>
              <a:ext uri="{FF2B5EF4-FFF2-40B4-BE49-F238E27FC236}">
                <a16:creationId xmlns:a16="http://schemas.microsoft.com/office/drawing/2014/main" id="{AFBB6046-2510-4D42-98EE-1B9B5F2D8724}"/>
              </a:ext>
            </a:extLst>
          </p:cNvPr>
          <p:cNvSpPr/>
          <p:nvPr/>
        </p:nvSpPr>
        <p:spPr>
          <a:xfrm>
            <a:off x="5761874" y="9202327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Rectangle 9">
            <a:extLst>
              <a:ext uri="{FF2B5EF4-FFF2-40B4-BE49-F238E27FC236}">
                <a16:creationId xmlns:a16="http://schemas.microsoft.com/office/drawing/2014/main" id="{F3F5A211-937B-4801-B47A-0E0D085A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280" y="9221174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円/楕円 400">
            <a:extLst>
              <a:ext uri="{FF2B5EF4-FFF2-40B4-BE49-F238E27FC236}">
                <a16:creationId xmlns:a16="http://schemas.microsoft.com/office/drawing/2014/main" id="{CC22FBB0-4BDF-442C-8B5B-E4C2D19E6ACD}"/>
              </a:ext>
            </a:extLst>
          </p:cNvPr>
          <p:cNvSpPr/>
          <p:nvPr userDrawn="1"/>
        </p:nvSpPr>
        <p:spPr bwMode="auto">
          <a:xfrm>
            <a:off x="5755233" y="8265368"/>
            <a:ext cx="174731" cy="193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8" name="Rectangle 9">
            <a:extLst>
              <a:ext uri="{FF2B5EF4-FFF2-40B4-BE49-F238E27FC236}">
                <a16:creationId xmlns:a16="http://schemas.microsoft.com/office/drawing/2014/main" id="{31666037-7639-4E10-A7A5-857787327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309527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円/楕円 404">
            <a:extLst>
              <a:ext uri="{FF2B5EF4-FFF2-40B4-BE49-F238E27FC236}">
                <a16:creationId xmlns:a16="http://schemas.microsoft.com/office/drawing/2014/main" id="{E427002C-A006-4DE2-981B-9F4921AD9DE5}"/>
              </a:ext>
            </a:extLst>
          </p:cNvPr>
          <p:cNvSpPr/>
          <p:nvPr userDrawn="1"/>
        </p:nvSpPr>
        <p:spPr bwMode="auto">
          <a:xfrm>
            <a:off x="5755233" y="7905328"/>
            <a:ext cx="174731" cy="19378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6" name="Rectangle 9">
            <a:extLst>
              <a:ext uri="{FF2B5EF4-FFF2-40B4-BE49-F238E27FC236}">
                <a16:creationId xmlns:a16="http://schemas.microsoft.com/office/drawing/2014/main" id="{93F80B37-41D9-4756-8326-4631161AE0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949487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円/楕円 421">
            <a:extLst>
              <a:ext uri="{FF2B5EF4-FFF2-40B4-BE49-F238E27FC236}">
                <a16:creationId xmlns:a16="http://schemas.microsoft.com/office/drawing/2014/main" id="{D1B7EE08-6C50-4EBA-A257-68248F489C9B}"/>
              </a:ext>
            </a:extLst>
          </p:cNvPr>
          <p:cNvSpPr/>
          <p:nvPr/>
        </p:nvSpPr>
        <p:spPr bwMode="auto">
          <a:xfrm>
            <a:off x="5755233" y="8575643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4AF80306-BB00-4930-8201-3FB951DB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564" y="8619802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7C8D31-0DB0-4C10-BA06-8DFD9E4EBF17}"/>
              </a:ext>
            </a:extLst>
          </p:cNvPr>
          <p:cNvSpPr/>
          <p:nvPr userDrawn="1"/>
        </p:nvSpPr>
        <p:spPr>
          <a:xfrm>
            <a:off x="5817336" y="8085579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36137D-9279-42BD-8F23-804919E04764}"/>
              </a:ext>
            </a:extLst>
          </p:cNvPr>
          <p:cNvSpPr/>
          <p:nvPr userDrawn="1"/>
        </p:nvSpPr>
        <p:spPr>
          <a:xfrm>
            <a:off x="5817336" y="8384064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円/楕円 421">
            <a:extLst>
              <a:ext uri="{FF2B5EF4-FFF2-40B4-BE49-F238E27FC236}">
                <a16:creationId xmlns:a16="http://schemas.microsoft.com/office/drawing/2014/main" id="{BACD272D-A3D7-4FC0-A6C7-CAB1CEC8383E}"/>
              </a:ext>
            </a:extLst>
          </p:cNvPr>
          <p:cNvSpPr/>
          <p:nvPr/>
        </p:nvSpPr>
        <p:spPr bwMode="auto">
          <a:xfrm>
            <a:off x="5755233" y="8841432"/>
            <a:ext cx="174731" cy="193781"/>
          </a:xfrm>
          <a:prstGeom prst="ellipse">
            <a:avLst/>
          </a:prstGeom>
          <a:solidFill>
            <a:srgbClr val="00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1" name="Rectangle 9">
            <a:extLst>
              <a:ext uri="{FF2B5EF4-FFF2-40B4-BE49-F238E27FC236}">
                <a16:creationId xmlns:a16="http://schemas.microsoft.com/office/drawing/2014/main" id="{87FBBD25-0579-493F-BD05-EEE1D1CE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564" y="888559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03BA4D07-164B-4A31-A71C-989E1B9C30AC}"/>
              </a:ext>
            </a:extLst>
          </p:cNvPr>
          <p:cNvSpPr/>
          <p:nvPr userDrawn="1"/>
        </p:nvSpPr>
        <p:spPr>
          <a:xfrm>
            <a:off x="5817336" y="8996699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6A26694-427A-4F86-A9D0-5C246649C3A9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A2DD-6402-4E1F-839B-E500334AA9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33B4-FACD-4069-B74D-58B8BEF5A3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42A4-5D9F-41D3-86D4-4CCDA29F0F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4B12-73CF-4BE6-9F43-24C4335517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1" y="9691710"/>
            <a:ext cx="6858000" cy="2142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5429264" cy="3809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343150" y="9216364"/>
            <a:ext cx="2171700" cy="5296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1"/>
          </p:nvPr>
        </p:nvSpPr>
        <p:spPr>
          <a:xfrm>
            <a:off x="-23813" y="9629115"/>
            <a:ext cx="928688" cy="31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2786063" y="9594719"/>
            <a:ext cx="704850" cy="3112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564DBF-DD0B-44FB-B9F5-D781472685F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F12E-ADE7-4783-9125-69182B92E5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CF2C-D250-40B9-9521-A6507F89DA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C5AA-7578-473D-8CE1-68EBE70EC5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D2B2-8983-47D7-8456-B46ED57FC8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F9B9-AE19-49E4-8631-4F335EA0AA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97F2BCB-B840-4054-97D0-365127CC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E9134F5-6DA1-455F-B7AA-1637909FF021}"/>
              </a:ext>
            </a:extLst>
          </p:cNvPr>
          <p:cNvSpPr/>
          <p:nvPr userDrawn="1"/>
        </p:nvSpPr>
        <p:spPr>
          <a:xfrm>
            <a:off x="5656570" y="1608214"/>
            <a:ext cx="1176310" cy="36313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7F2929B-5893-4ED6-80E2-4AA16D59FFE9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BC92A76-9F52-4913-B7A5-2D05497110F3}"/>
              </a:ext>
            </a:extLst>
          </p:cNvPr>
          <p:cNvSpPr/>
          <p:nvPr userDrawn="1"/>
        </p:nvSpPr>
        <p:spPr>
          <a:xfrm>
            <a:off x="5656570" y="5239599"/>
            <a:ext cx="1176310" cy="4177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5307970-A6C1-427E-A61A-D646A237903F}"/>
              </a:ext>
            </a:extLst>
          </p:cNvPr>
          <p:cNvSpPr/>
          <p:nvPr userDrawn="1"/>
        </p:nvSpPr>
        <p:spPr>
          <a:xfrm>
            <a:off x="5656570" y="50970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26EB36B-3791-4E4F-A12B-31931EC04DDC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1452B399-F1FE-46B7-AD63-81C1123B05D0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64215A34-D2A4-4339-B4A2-73B4AF8D6C69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6B9359E7-F507-48B7-91B8-5C7012E3E810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23553C3F-F516-4EE1-85B7-3ED1A27C9247}"/>
              </a:ext>
            </a:extLst>
          </p:cNvPr>
          <p:cNvSpPr/>
          <p:nvPr userDrawn="1"/>
        </p:nvSpPr>
        <p:spPr>
          <a:xfrm>
            <a:off x="5656570" y="394488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72326C56-9349-4DA1-B8FD-7AD05277EB2A}"/>
              </a:ext>
            </a:extLst>
          </p:cNvPr>
          <p:cNvSpPr/>
          <p:nvPr userDrawn="1"/>
        </p:nvSpPr>
        <p:spPr>
          <a:xfrm>
            <a:off x="5656570" y="602069"/>
            <a:ext cx="1176310" cy="138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D1C3DE23-CF5B-4032-8D99-7E872BC14AE6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9CF0D8F-2398-42E6-8137-CCB32BCAE79B}"/>
              </a:ext>
            </a:extLst>
          </p:cNvPr>
          <p:cNvGrpSpPr/>
          <p:nvPr userDrawn="1"/>
        </p:nvGrpSpPr>
        <p:grpSpPr>
          <a:xfrm>
            <a:off x="5656570" y="5239599"/>
            <a:ext cx="1176310" cy="4177898"/>
            <a:chOff x="8541568" y="5304088"/>
            <a:chExt cx="1176310" cy="4177898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FD8E2034-E274-4526-ADF4-CF983A70651B}"/>
                </a:ext>
              </a:extLst>
            </p:cNvPr>
            <p:cNvSpPr/>
            <p:nvPr userDrawn="1"/>
          </p:nvSpPr>
          <p:spPr>
            <a:xfrm>
              <a:off x="8541568" y="5304088"/>
              <a:ext cx="1176310" cy="4177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9F13CBF4-A85B-4E57-98A4-2A6451918EB4}"/>
                </a:ext>
              </a:extLst>
            </p:cNvPr>
            <p:cNvGrpSpPr/>
            <p:nvPr userDrawn="1"/>
          </p:nvGrpSpPr>
          <p:grpSpPr>
            <a:xfrm>
              <a:off x="8620380" y="5368577"/>
              <a:ext cx="823371" cy="123111"/>
              <a:chOff x="5780003" y="6632846"/>
              <a:chExt cx="823371" cy="123111"/>
            </a:xfrm>
          </p:grpSpPr>
          <p:sp>
            <p:nvSpPr>
              <p:cNvPr id="130" name="Rectangle 6">
                <a:extLst>
                  <a:ext uri="{FF2B5EF4-FFF2-40B4-BE49-F238E27FC236}">
                    <a16:creationId xmlns:a16="http://schemas.microsoft.com/office/drawing/2014/main" id="{32CE0D6E-284E-4FB3-880C-7FA30FD1C0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6632846"/>
                <a:ext cx="46326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バイク</a:t>
                </a:r>
                <a:r>
                  <a:rPr kumimoji="1" lang="ja-JP" altLang="ja-JP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コース</a:t>
                </a:r>
                <a:endParaRPr kumimoji="1" lang="ja-JP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5483D703-24DA-487B-ABA7-B79372D3FB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80003" y="6678568"/>
                <a:ext cx="284880" cy="45719"/>
              </a:xfrm>
              <a:prstGeom prst="rect">
                <a:avLst/>
              </a:prstGeom>
              <a:ln w="47625">
                <a:solidFill>
                  <a:srgbClr val="006600">
                    <a:alpha val="4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8A085478-73E0-4649-9C8B-353B432D88AD}"/>
                </a:ext>
              </a:extLst>
            </p:cNvPr>
            <p:cNvGrpSpPr/>
            <p:nvPr userDrawn="1"/>
          </p:nvGrpSpPr>
          <p:grpSpPr>
            <a:xfrm>
              <a:off x="8620735" y="5534200"/>
              <a:ext cx="739660" cy="123111"/>
              <a:chOff x="5780358" y="6821170"/>
              <a:chExt cx="739660" cy="123111"/>
            </a:xfrm>
          </p:grpSpPr>
          <p:sp>
            <p:nvSpPr>
              <p:cNvPr id="133" name="Rectangle 7">
                <a:extLst>
                  <a:ext uri="{FF2B5EF4-FFF2-40B4-BE49-F238E27FC236}">
                    <a16:creationId xmlns:a16="http://schemas.microsoft.com/office/drawing/2014/main" id="{DA9B4C09-3464-4CBF-9028-03A0D4A63D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6821170"/>
                <a:ext cx="37991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ランコース</a:t>
                </a:r>
                <a:endParaRPr kumimoji="1" lang="ja-JP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4" name="Rectangle 33">
                <a:extLst>
                  <a:ext uri="{FF2B5EF4-FFF2-40B4-BE49-F238E27FC236}">
                    <a16:creationId xmlns:a16="http://schemas.microsoft.com/office/drawing/2014/main" id="{B1A87512-380F-4667-883D-C6A400D770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780358" y="6869399"/>
                <a:ext cx="284880" cy="45719"/>
              </a:xfrm>
              <a:prstGeom prst="rect">
                <a:avLst/>
              </a:prstGeom>
              <a:ln w="47625">
                <a:solidFill>
                  <a:srgbClr val="FF0000">
                    <a:alpha val="4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ED50FB71-27FB-4A37-AB85-7F5EC47C1144}"/>
                </a:ext>
              </a:extLst>
            </p:cNvPr>
            <p:cNvGrpSpPr/>
            <p:nvPr userDrawn="1"/>
          </p:nvGrpSpPr>
          <p:grpSpPr>
            <a:xfrm>
              <a:off x="8704687" y="6457649"/>
              <a:ext cx="686165" cy="123111"/>
              <a:chOff x="5864310" y="7543688"/>
              <a:chExt cx="686165" cy="123111"/>
            </a:xfrm>
          </p:grpSpPr>
          <p:sp>
            <p:nvSpPr>
              <p:cNvPr id="136" name="Rectangle 9">
                <a:extLst>
                  <a:ext uri="{FF2B5EF4-FFF2-40B4-BE49-F238E27FC236}">
                    <a16:creationId xmlns:a16="http://schemas.microsoft.com/office/drawing/2014/main" id="{196B8923-914B-439C-B45A-C96CC06F7F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543688"/>
                <a:ext cx="41036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交通警備</a:t>
                </a:r>
                <a:endParaRPr kumimoji="1" lang="ja-JP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281CA527-001A-4970-83D8-26C41D50E63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864310" y="7552553"/>
                <a:ext cx="111600" cy="111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 anchorCtr="1"/>
              <a:lstStyle/>
              <a:p>
                <a:pPr algn="ctr"/>
                <a:r>
                  <a:rPr kumimoji="1" lang="en-US" altLang="ja-JP" sz="8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Meiryo UI" panose="020B0604030504040204" pitchFamily="50" charset="-128"/>
                  </a:rPr>
                  <a:t>G</a:t>
                </a:r>
                <a:endParaRPr kumimoji="1" lang="ja-JP" altLang="en-US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A3C768BA-AE47-4502-8396-61EEB4C150B8}"/>
                </a:ext>
              </a:extLst>
            </p:cNvPr>
            <p:cNvGrpSpPr/>
            <p:nvPr userDrawn="1"/>
          </p:nvGrpSpPr>
          <p:grpSpPr>
            <a:xfrm>
              <a:off x="8710569" y="6645973"/>
              <a:ext cx="680283" cy="123809"/>
              <a:chOff x="5870192" y="7732012"/>
              <a:chExt cx="680283" cy="123809"/>
            </a:xfrm>
          </p:grpSpPr>
          <p:sp>
            <p:nvSpPr>
              <p:cNvPr id="139" name="Rectangle 11">
                <a:extLst>
                  <a:ext uri="{FF2B5EF4-FFF2-40B4-BE49-F238E27FC236}">
                    <a16:creationId xmlns:a16="http://schemas.microsoft.com/office/drawing/2014/main" id="{C00977AE-05F9-4B6F-9B1B-69066260F2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732012"/>
                <a:ext cx="41036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雑踏警備</a:t>
                </a:r>
                <a:endParaRPr kumimoji="1" lang="ja-JP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F1861F03-07DB-4EE6-8C30-06E97335C09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870192" y="7744221"/>
                <a:ext cx="111600" cy="11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 anchorCtr="1"/>
              <a:lstStyle/>
              <a:p>
                <a:pPr algn="ctr"/>
                <a:r>
                  <a:rPr kumimoji="1" lang="en-US" altLang="ja-JP" sz="8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Meiryo UI" panose="020B0604030504040204" pitchFamily="50" charset="-128"/>
                  </a:rPr>
                  <a:t>G</a:t>
                </a:r>
                <a:endParaRPr kumimoji="1" lang="ja-JP" altLang="en-US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A1266A7C-5FF5-46E8-A815-898C34651796}"/>
                </a:ext>
              </a:extLst>
            </p:cNvPr>
            <p:cNvGrpSpPr/>
            <p:nvPr userDrawn="1"/>
          </p:nvGrpSpPr>
          <p:grpSpPr>
            <a:xfrm>
              <a:off x="8669324" y="6834297"/>
              <a:ext cx="586876" cy="123111"/>
              <a:chOff x="5828947" y="7920336"/>
              <a:chExt cx="586876" cy="123111"/>
            </a:xfrm>
          </p:grpSpPr>
          <p:sp>
            <p:nvSpPr>
              <p:cNvPr id="142" name="Rectangle 13">
                <a:extLst>
                  <a:ext uri="{FF2B5EF4-FFF2-40B4-BE49-F238E27FC236}">
                    <a16:creationId xmlns:a16="http://schemas.microsoft.com/office/drawing/2014/main" id="{15EDE43C-ADFD-4BF1-BFB4-3ABE143516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920336"/>
                <a:ext cx="27571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鉄  柵</a:t>
                </a:r>
              </a:p>
            </p:txBody>
          </p: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29FAF4DC-0678-45BC-92F8-C42A58AF262C}"/>
                  </a:ext>
                </a:extLst>
              </p:cNvPr>
              <p:cNvCxnSpPr/>
              <p:nvPr/>
            </p:nvCxnSpPr>
            <p:spPr bwMode="auto">
              <a:xfrm>
                <a:off x="5828947" y="7987608"/>
                <a:ext cx="193377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グループ化 144">
              <a:extLst>
                <a:ext uri="{FF2B5EF4-FFF2-40B4-BE49-F238E27FC236}">
                  <a16:creationId xmlns:a16="http://schemas.microsoft.com/office/drawing/2014/main" id="{35D70CA4-1E50-4EB3-AB40-42661EA69E26}"/>
                </a:ext>
              </a:extLst>
            </p:cNvPr>
            <p:cNvGrpSpPr/>
            <p:nvPr userDrawn="1"/>
          </p:nvGrpSpPr>
          <p:grpSpPr>
            <a:xfrm>
              <a:off x="8677957" y="7022621"/>
              <a:ext cx="693659" cy="125184"/>
              <a:chOff x="5837580" y="8108660"/>
              <a:chExt cx="693659" cy="125184"/>
            </a:xfrm>
          </p:grpSpPr>
          <p:sp>
            <p:nvSpPr>
              <p:cNvPr id="146" name="Rectangle 17">
                <a:extLst>
                  <a:ext uri="{FF2B5EF4-FFF2-40B4-BE49-F238E27FC236}">
                    <a16:creationId xmlns:a16="http://schemas.microsoft.com/office/drawing/2014/main" id="{B4D47763-9A63-437B-AC96-A43FC24E36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8108660"/>
                <a:ext cx="39113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8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プ  ラ  柵</a:t>
                </a:r>
              </a:p>
            </p:txBody>
          </p:sp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CDFE8E41-85F2-4DCC-BD37-CDF8DE3CFE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773056">
                <a:off x="5864144" y="8084301"/>
                <a:ext cx="122979" cy="176108"/>
                <a:chOff x="-710923" y="4465454"/>
                <a:chExt cx="113464" cy="176071"/>
              </a:xfrm>
            </p:grpSpPr>
            <p:cxnSp>
              <p:nvCxnSpPr>
                <p:cNvPr id="148" name="直線コネクタ 147">
                  <a:extLst>
                    <a:ext uri="{FF2B5EF4-FFF2-40B4-BE49-F238E27FC236}">
                      <a16:creationId xmlns:a16="http://schemas.microsoft.com/office/drawing/2014/main" id="{B84A416E-2A3F-48FC-9E83-BC200D1D6AB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-710919" y="4535180"/>
                  <a:ext cx="109514" cy="39668"/>
                </a:xfrm>
                <a:prstGeom prst="line">
                  <a:avLst/>
                </a:prstGeom>
                <a:ln w="44450" cmpd="dbl">
                  <a:solidFill>
                    <a:srgbClr val="0000CC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円/楕円 29">
                  <a:extLst>
                    <a:ext uri="{FF2B5EF4-FFF2-40B4-BE49-F238E27FC236}">
                      <a16:creationId xmlns:a16="http://schemas.microsoft.com/office/drawing/2014/main" id="{E796A39E-40AA-4D0A-A2F0-5FCB95795D54}"/>
                    </a:ext>
                  </a:extLst>
                </p:cNvPr>
                <p:cNvSpPr/>
                <p:nvPr/>
              </p:nvSpPr>
              <p:spPr>
                <a:xfrm>
                  <a:off x="-710923" y="4465454"/>
                  <a:ext cx="71402" cy="7142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50" name="円/楕円 30">
                  <a:extLst>
                    <a:ext uri="{FF2B5EF4-FFF2-40B4-BE49-F238E27FC236}">
                      <a16:creationId xmlns:a16="http://schemas.microsoft.com/office/drawing/2014/main" id="{3A9FBA2D-006F-453B-98FF-54142558A964}"/>
                    </a:ext>
                  </a:extLst>
                </p:cNvPr>
                <p:cNvSpPr/>
                <p:nvPr/>
              </p:nvSpPr>
              <p:spPr>
                <a:xfrm>
                  <a:off x="-668862" y="4570102"/>
                  <a:ext cx="71403" cy="7142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EECE4EAF-3730-40BD-8B60-73579ADD3EB0}"/>
                </a:ext>
              </a:extLst>
            </p:cNvPr>
            <p:cNvGrpSpPr/>
            <p:nvPr userDrawn="1"/>
          </p:nvGrpSpPr>
          <p:grpSpPr>
            <a:xfrm>
              <a:off x="8669888" y="7526037"/>
              <a:ext cx="720964" cy="123111"/>
              <a:chOff x="5829511" y="8612076"/>
              <a:chExt cx="720964" cy="123111"/>
            </a:xfrm>
          </p:grpSpPr>
          <p:sp>
            <p:nvSpPr>
              <p:cNvPr id="152" name="Rectangle 17">
                <a:extLst>
                  <a:ext uri="{FF2B5EF4-FFF2-40B4-BE49-F238E27FC236}">
                    <a16:creationId xmlns:a16="http://schemas.microsoft.com/office/drawing/2014/main" id="{07E29E93-0E08-4018-9D6E-244C55CB04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8612076"/>
                <a:ext cx="41036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車両導線</a:t>
                </a:r>
                <a:endPara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153" name="直線矢印コネクタ 152">
                <a:extLst>
                  <a:ext uri="{FF2B5EF4-FFF2-40B4-BE49-F238E27FC236}">
                    <a16:creationId xmlns:a16="http://schemas.microsoft.com/office/drawing/2014/main" id="{CFE972A1-992A-417A-B6B0-B661CE50E1E8}"/>
                  </a:ext>
                </a:extLst>
              </p:cNvPr>
              <p:cNvCxnSpPr/>
              <p:nvPr/>
            </p:nvCxnSpPr>
            <p:spPr bwMode="auto">
              <a:xfrm>
                <a:off x="5829511" y="8673475"/>
                <a:ext cx="217859" cy="0"/>
              </a:xfrm>
              <a:prstGeom prst="straightConnector1">
                <a:avLst/>
              </a:prstGeom>
              <a:ln w="38100">
                <a:solidFill>
                  <a:srgbClr val="000099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A77AF87F-D32F-4374-A965-FD20823FD490}"/>
                </a:ext>
              </a:extLst>
            </p:cNvPr>
            <p:cNvGrpSpPr/>
            <p:nvPr userDrawn="1"/>
          </p:nvGrpSpPr>
          <p:grpSpPr>
            <a:xfrm>
              <a:off x="8683025" y="5708811"/>
              <a:ext cx="441728" cy="156502"/>
              <a:chOff x="5842648" y="6995781"/>
              <a:chExt cx="441728" cy="156502"/>
            </a:xfrm>
          </p:grpSpPr>
          <p:sp>
            <p:nvSpPr>
              <p:cNvPr id="155" name="六角形 154">
                <a:extLst>
                  <a:ext uri="{FF2B5EF4-FFF2-40B4-BE49-F238E27FC236}">
                    <a16:creationId xmlns:a16="http://schemas.microsoft.com/office/drawing/2014/main" id="{2F226751-96E7-4D2D-BBB0-387C38E49081}"/>
                  </a:ext>
                </a:extLst>
              </p:cNvPr>
              <p:cNvSpPr/>
              <p:nvPr/>
            </p:nvSpPr>
            <p:spPr bwMode="auto">
              <a:xfrm>
                <a:off x="5842648" y="6995781"/>
                <a:ext cx="166688" cy="156502"/>
              </a:xfrm>
              <a:prstGeom prst="hexag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>
                    <a:latin typeface="HGP創英角ｺﾞｼｯｸUB" pitchFamily="50" charset="-128"/>
                    <a:ea typeface="HGP創英角ｺﾞｼｯｸUB" pitchFamily="50" charset="-128"/>
                  </a:rPr>
                  <a:t>Ｔ</a:t>
                </a:r>
              </a:p>
            </p:txBody>
          </p:sp>
          <p:sp>
            <p:nvSpPr>
              <p:cNvPr id="156" name="Rectangle 6">
                <a:extLst>
                  <a:ext uri="{FF2B5EF4-FFF2-40B4-BE49-F238E27FC236}">
                    <a16:creationId xmlns:a16="http://schemas.microsoft.com/office/drawing/2014/main" id="{44FEE3E4-B14A-468F-B98C-B2E8137120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009494"/>
                <a:ext cx="14427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kern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TO</a:t>
                </a:r>
                <a:endPara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D36DA9BF-F56A-4090-ADE2-A1F2DAB7494D}"/>
                </a:ext>
              </a:extLst>
            </p:cNvPr>
            <p:cNvGrpSpPr/>
            <p:nvPr userDrawn="1"/>
          </p:nvGrpSpPr>
          <p:grpSpPr>
            <a:xfrm>
              <a:off x="8689788" y="5894591"/>
              <a:ext cx="598472" cy="156502"/>
              <a:chOff x="5849411" y="7181561"/>
              <a:chExt cx="598472" cy="156502"/>
            </a:xfrm>
          </p:grpSpPr>
          <p:sp>
            <p:nvSpPr>
              <p:cNvPr id="158" name="円/楕円 38">
                <a:extLst>
                  <a:ext uri="{FF2B5EF4-FFF2-40B4-BE49-F238E27FC236}">
                    <a16:creationId xmlns:a16="http://schemas.microsoft.com/office/drawing/2014/main" id="{6847390B-C54A-45AB-BC6D-DC034E3E1534}"/>
                  </a:ext>
                </a:extLst>
              </p:cNvPr>
              <p:cNvSpPr/>
              <p:nvPr/>
            </p:nvSpPr>
            <p:spPr bwMode="auto">
              <a:xfrm>
                <a:off x="5849411" y="7181561"/>
                <a:ext cx="144462" cy="1565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b="1" dirty="0"/>
                  <a:t>Ｓ</a:t>
                </a: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10B965B0-17F2-4D05-811B-956E7EBB5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197818"/>
                <a:ext cx="30777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整理員</a:t>
                </a:r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CE782E62-7D6B-4D76-86E7-21E008F976FD}"/>
                </a:ext>
              </a:extLst>
            </p:cNvPr>
            <p:cNvGrpSpPr/>
            <p:nvPr userDrawn="1"/>
          </p:nvGrpSpPr>
          <p:grpSpPr>
            <a:xfrm>
              <a:off x="8688560" y="6063949"/>
              <a:ext cx="840150" cy="170028"/>
              <a:chOff x="5848183" y="7350919"/>
              <a:chExt cx="840150" cy="170028"/>
            </a:xfrm>
          </p:grpSpPr>
          <p:sp>
            <p:nvSpPr>
              <p:cNvPr id="161" name="ひし形 160">
                <a:extLst>
                  <a:ext uri="{FF2B5EF4-FFF2-40B4-BE49-F238E27FC236}">
                    <a16:creationId xmlns:a16="http://schemas.microsoft.com/office/drawing/2014/main" id="{FDCC49BC-E3D6-429E-AC0D-A18DA2FF287F}"/>
                  </a:ext>
                </a:extLst>
              </p:cNvPr>
              <p:cNvSpPr/>
              <p:nvPr/>
            </p:nvSpPr>
            <p:spPr bwMode="auto">
              <a:xfrm>
                <a:off x="5848183" y="7350919"/>
                <a:ext cx="155618" cy="170028"/>
              </a:xfrm>
              <a:prstGeom prst="diamond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000" b="1" dirty="0">
                    <a:latin typeface="+mn-ea"/>
                  </a:rPr>
                  <a:t>V</a:t>
                </a:r>
                <a:endParaRPr lang="ja-JP" altLang="en-US" sz="1000" b="1" dirty="0">
                  <a:latin typeface="+mn-ea"/>
                </a:endParaRPr>
              </a:p>
            </p:txBody>
          </p:sp>
          <p:sp>
            <p:nvSpPr>
              <p:cNvPr id="162" name="Rectangle 9">
                <a:extLst>
                  <a:ext uri="{FF2B5EF4-FFF2-40B4-BE49-F238E27FC236}">
                    <a16:creationId xmlns:a16="http://schemas.microsoft.com/office/drawing/2014/main" id="{802F17C8-936D-455A-AB9D-0E2444D1CB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386142"/>
                <a:ext cx="548227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スポーツ推進委員</a:t>
                </a:r>
              </a:p>
            </p:txBody>
          </p: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10101B86-1673-445B-A497-0794CC30D344}"/>
                </a:ext>
              </a:extLst>
            </p:cNvPr>
            <p:cNvGrpSpPr/>
            <p:nvPr userDrawn="1"/>
          </p:nvGrpSpPr>
          <p:grpSpPr>
            <a:xfrm>
              <a:off x="8612617" y="7714361"/>
              <a:ext cx="675643" cy="123111"/>
              <a:chOff x="5772240" y="8800400"/>
              <a:chExt cx="675643" cy="123111"/>
            </a:xfrm>
          </p:grpSpPr>
          <p:cxnSp>
            <p:nvCxnSpPr>
              <p:cNvPr id="164" name="直線矢印コネクタ 163">
                <a:extLst>
                  <a:ext uri="{FF2B5EF4-FFF2-40B4-BE49-F238E27FC236}">
                    <a16:creationId xmlns:a16="http://schemas.microsoft.com/office/drawing/2014/main" id="{79985E5B-50DF-4416-9659-D2E23418E877}"/>
                  </a:ext>
                </a:extLst>
              </p:cNvPr>
              <p:cNvCxnSpPr/>
              <p:nvPr/>
            </p:nvCxnSpPr>
            <p:spPr bwMode="auto">
              <a:xfrm>
                <a:off x="5772240" y="8869110"/>
                <a:ext cx="295740" cy="4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ectangle 17">
                <a:extLst>
                  <a:ext uri="{FF2B5EF4-FFF2-40B4-BE49-F238E27FC236}">
                    <a16:creationId xmlns:a16="http://schemas.microsoft.com/office/drawing/2014/main" id="{E3B207CE-A2D6-46FC-AE2A-D898695B32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8800400"/>
                <a:ext cx="30777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8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横断路</a:t>
                </a:r>
              </a:p>
            </p:txBody>
          </p:sp>
        </p:grpSp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4D88BF89-5565-4E77-BC0D-EA5242C684EA}"/>
                </a:ext>
              </a:extLst>
            </p:cNvPr>
            <p:cNvGrpSpPr/>
            <p:nvPr userDrawn="1"/>
          </p:nvGrpSpPr>
          <p:grpSpPr>
            <a:xfrm>
              <a:off x="8684671" y="7902685"/>
              <a:ext cx="683739" cy="183446"/>
              <a:chOff x="5844294" y="8988724"/>
              <a:chExt cx="683739" cy="183446"/>
            </a:xfrm>
          </p:grpSpPr>
          <p:sp>
            <p:nvSpPr>
              <p:cNvPr id="167" name="アーチ 166">
                <a:extLst>
                  <a:ext uri="{FF2B5EF4-FFF2-40B4-BE49-F238E27FC236}">
                    <a16:creationId xmlns:a16="http://schemas.microsoft.com/office/drawing/2014/main" id="{2B397355-FB4A-4D35-BAB6-85FC425C7D4C}"/>
                  </a:ext>
                </a:extLst>
              </p:cNvPr>
              <p:cNvSpPr/>
              <p:nvPr/>
            </p:nvSpPr>
            <p:spPr bwMode="auto">
              <a:xfrm>
                <a:off x="5844294" y="9017389"/>
                <a:ext cx="173038" cy="154781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7">
                <a:extLst>
                  <a:ext uri="{FF2B5EF4-FFF2-40B4-BE49-F238E27FC236}">
                    <a16:creationId xmlns:a16="http://schemas.microsoft.com/office/drawing/2014/main" id="{E167E777-4D74-41D0-9B61-D7195E511A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8988724"/>
                <a:ext cx="38792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8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ローピング</a:t>
                </a:r>
              </a:p>
            </p:txBody>
          </p:sp>
        </p:grpSp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0C827ADC-F367-4B36-A2EF-2BDFB4F56D9C}"/>
                </a:ext>
              </a:extLst>
            </p:cNvPr>
            <p:cNvGrpSpPr/>
            <p:nvPr userDrawn="1"/>
          </p:nvGrpSpPr>
          <p:grpSpPr>
            <a:xfrm>
              <a:off x="8708930" y="8063962"/>
              <a:ext cx="681922" cy="156093"/>
              <a:chOff x="5868553" y="9150001"/>
              <a:chExt cx="681922" cy="156093"/>
            </a:xfrm>
          </p:grpSpPr>
          <p:sp>
            <p:nvSpPr>
              <p:cNvPr id="170" name="星 5 50">
                <a:extLst>
                  <a:ext uri="{FF2B5EF4-FFF2-40B4-BE49-F238E27FC236}">
                    <a16:creationId xmlns:a16="http://schemas.microsoft.com/office/drawing/2014/main" id="{7E6625FB-0FC8-4277-9570-766F7E944B35}"/>
                  </a:ext>
                </a:extLst>
              </p:cNvPr>
              <p:cNvSpPr/>
              <p:nvPr/>
            </p:nvSpPr>
            <p:spPr bwMode="auto">
              <a:xfrm>
                <a:off x="5868553" y="9150001"/>
                <a:ext cx="144047" cy="156093"/>
              </a:xfrm>
              <a:prstGeom prst="star5">
                <a:avLst/>
              </a:prstGeom>
              <a:solidFill>
                <a:srgbClr val="FF99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588FD9DE-DFCE-4D08-9BEC-6EE36FD477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9177048"/>
                <a:ext cx="41036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8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備品置場</a:t>
                </a:r>
              </a:p>
            </p:txBody>
          </p:sp>
        </p:grpSp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5A92C0CE-1A11-4282-9A7F-1030FF42E92F}"/>
                </a:ext>
              </a:extLst>
            </p:cNvPr>
            <p:cNvGrpSpPr/>
            <p:nvPr userDrawn="1"/>
          </p:nvGrpSpPr>
          <p:grpSpPr>
            <a:xfrm>
              <a:off x="8666477" y="7210945"/>
              <a:ext cx="887881" cy="92333"/>
              <a:chOff x="5826100" y="8296984"/>
              <a:chExt cx="887881" cy="92333"/>
            </a:xfrm>
          </p:grpSpPr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6E95CDD1-9B16-42FD-A078-BF825700CB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8296984"/>
                <a:ext cx="57387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競技用カラーコーン</a:t>
                </a:r>
              </a:p>
            </p:txBody>
          </p:sp>
          <p:grpSp>
            <p:nvGrpSpPr>
              <p:cNvPr id="174" name="グループ化 173">
                <a:extLst>
                  <a:ext uri="{FF2B5EF4-FFF2-40B4-BE49-F238E27FC236}">
                    <a16:creationId xmlns:a16="http://schemas.microsoft.com/office/drawing/2014/main" id="{4CAD910A-B419-405A-AE84-E135F14D97ED}"/>
                  </a:ext>
                </a:extLst>
              </p:cNvPr>
              <p:cNvGrpSpPr/>
              <p:nvPr userDrawn="1"/>
            </p:nvGrpSpPr>
            <p:grpSpPr>
              <a:xfrm>
                <a:off x="5826100" y="8306158"/>
                <a:ext cx="199070" cy="72008"/>
                <a:chOff x="5832696" y="8306158"/>
                <a:chExt cx="199070" cy="72008"/>
              </a:xfrm>
            </p:grpSpPr>
            <p:sp>
              <p:nvSpPr>
                <p:cNvPr id="175" name="二等辺三角形 174">
                  <a:extLst>
                    <a:ext uri="{FF2B5EF4-FFF2-40B4-BE49-F238E27FC236}">
                      <a16:creationId xmlns:a16="http://schemas.microsoft.com/office/drawing/2014/main" id="{68652434-44CA-4E55-AB44-A7D6253AB5BC}"/>
                    </a:ext>
                  </a:extLst>
                </p:cNvPr>
                <p:cNvSpPr/>
                <p:nvPr/>
              </p:nvSpPr>
              <p:spPr>
                <a:xfrm>
                  <a:off x="5832696" y="8306158"/>
                  <a:ext cx="49052" cy="72008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" name="二等辺三角形 175">
                  <a:extLst>
                    <a:ext uri="{FF2B5EF4-FFF2-40B4-BE49-F238E27FC236}">
                      <a16:creationId xmlns:a16="http://schemas.microsoft.com/office/drawing/2014/main" id="{70DAFAD7-2B87-4C50-9A22-0E84F139DDCA}"/>
                    </a:ext>
                  </a:extLst>
                </p:cNvPr>
                <p:cNvSpPr/>
                <p:nvPr userDrawn="1"/>
              </p:nvSpPr>
              <p:spPr>
                <a:xfrm>
                  <a:off x="5907705" y="8306158"/>
                  <a:ext cx="49052" cy="72008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" name="二等辺三角形 176">
                  <a:extLst>
                    <a:ext uri="{FF2B5EF4-FFF2-40B4-BE49-F238E27FC236}">
                      <a16:creationId xmlns:a16="http://schemas.microsoft.com/office/drawing/2014/main" id="{A1046760-02BA-4392-B5B6-02F4884BC36F}"/>
                    </a:ext>
                  </a:extLst>
                </p:cNvPr>
                <p:cNvSpPr/>
                <p:nvPr userDrawn="1"/>
              </p:nvSpPr>
              <p:spPr>
                <a:xfrm>
                  <a:off x="5982714" y="8306158"/>
                  <a:ext cx="49052" cy="72008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CCC0C594-6D98-42D2-97E7-A183EC1D0E32}"/>
                </a:ext>
              </a:extLst>
            </p:cNvPr>
            <p:cNvGrpSpPr/>
            <p:nvPr userDrawn="1"/>
          </p:nvGrpSpPr>
          <p:grpSpPr>
            <a:xfrm>
              <a:off x="8666477" y="7368491"/>
              <a:ext cx="887881" cy="92333"/>
              <a:chOff x="5826100" y="8454530"/>
              <a:chExt cx="887881" cy="92333"/>
            </a:xfrm>
          </p:grpSpPr>
          <p:sp>
            <p:nvSpPr>
              <p:cNvPr id="179" name="Rectangle 17">
                <a:extLst>
                  <a:ext uri="{FF2B5EF4-FFF2-40B4-BE49-F238E27FC236}">
                    <a16:creationId xmlns:a16="http://schemas.microsoft.com/office/drawing/2014/main" id="{0064204C-899A-43D3-B328-3BC8DD2335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8454530"/>
                <a:ext cx="57387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6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規制用カラーコーン</a:t>
                </a:r>
              </a:p>
            </p:txBody>
          </p:sp>
          <p:grpSp>
            <p:nvGrpSpPr>
              <p:cNvPr id="180" name="グループ化 179">
                <a:extLst>
                  <a:ext uri="{FF2B5EF4-FFF2-40B4-BE49-F238E27FC236}">
                    <a16:creationId xmlns:a16="http://schemas.microsoft.com/office/drawing/2014/main" id="{724AB2C4-FB11-413F-9CE2-2D15DEFD2638}"/>
                  </a:ext>
                </a:extLst>
              </p:cNvPr>
              <p:cNvGrpSpPr/>
              <p:nvPr userDrawn="1"/>
            </p:nvGrpSpPr>
            <p:grpSpPr>
              <a:xfrm>
                <a:off x="5826100" y="8458748"/>
                <a:ext cx="199070" cy="72008"/>
                <a:chOff x="5832696" y="8306158"/>
                <a:chExt cx="199070" cy="72008"/>
              </a:xfrm>
              <a:solidFill>
                <a:srgbClr val="0000CC"/>
              </a:solidFill>
            </p:grpSpPr>
            <p:sp>
              <p:nvSpPr>
                <p:cNvPr id="181" name="二等辺三角形 180">
                  <a:extLst>
                    <a:ext uri="{FF2B5EF4-FFF2-40B4-BE49-F238E27FC236}">
                      <a16:creationId xmlns:a16="http://schemas.microsoft.com/office/drawing/2014/main" id="{C98EE11A-17B0-4DA5-92C9-06381226367D}"/>
                    </a:ext>
                  </a:extLst>
                </p:cNvPr>
                <p:cNvSpPr/>
                <p:nvPr/>
              </p:nvSpPr>
              <p:spPr>
                <a:xfrm>
                  <a:off x="5832696" y="8306158"/>
                  <a:ext cx="49052" cy="720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2" name="二等辺三角形 181">
                  <a:extLst>
                    <a:ext uri="{FF2B5EF4-FFF2-40B4-BE49-F238E27FC236}">
                      <a16:creationId xmlns:a16="http://schemas.microsoft.com/office/drawing/2014/main" id="{41111837-BCA8-4264-9FA5-EBCE53D69690}"/>
                    </a:ext>
                  </a:extLst>
                </p:cNvPr>
                <p:cNvSpPr/>
                <p:nvPr userDrawn="1"/>
              </p:nvSpPr>
              <p:spPr>
                <a:xfrm>
                  <a:off x="5907705" y="8306158"/>
                  <a:ext cx="49052" cy="720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" name="二等辺三角形 182">
                  <a:extLst>
                    <a:ext uri="{FF2B5EF4-FFF2-40B4-BE49-F238E27FC236}">
                      <a16:creationId xmlns:a16="http://schemas.microsoft.com/office/drawing/2014/main" id="{D00C1C3A-F209-4B02-ADC9-30EF0A731863}"/>
                    </a:ext>
                  </a:extLst>
                </p:cNvPr>
                <p:cNvSpPr/>
                <p:nvPr userDrawn="1"/>
              </p:nvSpPr>
              <p:spPr>
                <a:xfrm>
                  <a:off x="5982714" y="8306158"/>
                  <a:ext cx="49052" cy="720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id="{BCFF6CD2-BD43-42F0-8AA3-0C63A73DB8CB}"/>
                </a:ext>
              </a:extLst>
            </p:cNvPr>
            <p:cNvGrpSpPr/>
            <p:nvPr userDrawn="1"/>
          </p:nvGrpSpPr>
          <p:grpSpPr>
            <a:xfrm>
              <a:off x="8579726" y="9194808"/>
              <a:ext cx="1090728" cy="143161"/>
              <a:chOff x="570851" y="9107464"/>
              <a:chExt cx="1309660" cy="167114"/>
            </a:xfrm>
          </p:grpSpPr>
          <p:sp>
            <p:nvSpPr>
              <p:cNvPr id="185" name="二等辺三角形 184">
                <a:extLst>
                  <a:ext uri="{FF2B5EF4-FFF2-40B4-BE49-F238E27FC236}">
                    <a16:creationId xmlns:a16="http://schemas.microsoft.com/office/drawing/2014/main" id="{2FBE59E1-ED25-4D7D-835E-2F227FA6BEBA}"/>
                  </a:ext>
                </a:extLst>
              </p:cNvPr>
              <p:cNvSpPr/>
              <p:nvPr/>
            </p:nvSpPr>
            <p:spPr>
              <a:xfrm>
                <a:off x="570851" y="9107464"/>
                <a:ext cx="193854" cy="16711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Rectangle 9">
                <a:extLst>
                  <a:ext uri="{FF2B5EF4-FFF2-40B4-BE49-F238E27FC236}">
                    <a16:creationId xmlns:a16="http://schemas.microsoft.com/office/drawing/2014/main" id="{7937D779-8F95-46E0-BC4B-305191FDA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91" y="9129464"/>
                <a:ext cx="1043220" cy="143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規制用カラーコーン数</a:t>
                </a:r>
                <a:endPara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87" name="円/楕円 400">
              <a:extLst>
                <a:ext uri="{FF2B5EF4-FFF2-40B4-BE49-F238E27FC236}">
                  <a16:creationId xmlns:a16="http://schemas.microsoft.com/office/drawing/2014/main" id="{EA11892A-B0AD-4850-AC47-70BAFC0CF02B}"/>
                </a:ext>
              </a:extLst>
            </p:cNvPr>
            <p:cNvSpPr/>
            <p:nvPr userDrawn="1"/>
          </p:nvSpPr>
          <p:spPr bwMode="auto">
            <a:xfrm>
              <a:off x="8579726" y="8730408"/>
              <a:ext cx="174731" cy="1937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 9">
              <a:extLst>
                <a:ext uri="{FF2B5EF4-FFF2-40B4-BE49-F238E27FC236}">
                  <a16:creationId xmlns:a16="http://schemas.microsoft.com/office/drawing/2014/main" id="{A4ADBC77-4419-4344-87CF-B4C22382F2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10522" y="8774567"/>
              <a:ext cx="86882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競技用カラーコーン数</a:t>
              </a:r>
              <a:endPara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9" name="円/楕円 404">
              <a:extLst>
                <a:ext uri="{FF2B5EF4-FFF2-40B4-BE49-F238E27FC236}">
                  <a16:creationId xmlns:a16="http://schemas.microsoft.com/office/drawing/2014/main" id="{0E900B01-DD25-4FC2-8E69-96E812697FDA}"/>
                </a:ext>
              </a:extLst>
            </p:cNvPr>
            <p:cNvSpPr/>
            <p:nvPr userDrawn="1"/>
          </p:nvSpPr>
          <p:spPr bwMode="auto">
            <a:xfrm>
              <a:off x="8571507" y="8366210"/>
              <a:ext cx="174731" cy="1937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 9">
              <a:extLst>
                <a:ext uri="{FF2B5EF4-FFF2-40B4-BE49-F238E27FC236}">
                  <a16:creationId xmlns:a16="http://schemas.microsoft.com/office/drawing/2014/main" id="{FC697425-6A9D-47C8-8AA6-57C58B490F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68245" y="8410369"/>
              <a:ext cx="49372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鉄柵の本数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A7758AB1-8D0B-4735-8687-D2FD1C67D4FF}"/>
                </a:ext>
              </a:extLst>
            </p:cNvPr>
            <p:cNvGrpSpPr/>
            <p:nvPr userDrawn="1"/>
          </p:nvGrpSpPr>
          <p:grpSpPr>
            <a:xfrm>
              <a:off x="8590899" y="8969861"/>
              <a:ext cx="769405" cy="193781"/>
              <a:chOff x="560170" y="8809695"/>
              <a:chExt cx="923841" cy="226203"/>
            </a:xfrm>
          </p:grpSpPr>
          <p:sp>
            <p:nvSpPr>
              <p:cNvPr id="207" name="円/楕円 421">
                <a:extLst>
                  <a:ext uri="{FF2B5EF4-FFF2-40B4-BE49-F238E27FC236}">
                    <a16:creationId xmlns:a16="http://schemas.microsoft.com/office/drawing/2014/main" id="{64A60FA8-6430-4D48-B19D-9FC4FFFB16C2}"/>
                  </a:ext>
                </a:extLst>
              </p:cNvPr>
              <p:cNvSpPr/>
              <p:nvPr/>
            </p:nvSpPr>
            <p:spPr bwMode="auto">
              <a:xfrm>
                <a:off x="560170" y="8809695"/>
                <a:ext cx="209803" cy="2262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9">
                <a:extLst>
                  <a:ext uri="{FF2B5EF4-FFF2-40B4-BE49-F238E27FC236}">
                    <a16:creationId xmlns:a16="http://schemas.microsoft.com/office/drawing/2014/main" id="{402EFECA-9266-425A-8E57-C3021E75B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92" y="8861242"/>
                <a:ext cx="646719" cy="143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プラ柵の本数</a:t>
                </a:r>
                <a:endParaRPr lang="ja-JP" altLang="ja-JP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209" name="正方形/長方形 208">
              <a:extLst>
                <a:ext uri="{FF2B5EF4-FFF2-40B4-BE49-F238E27FC236}">
                  <a16:creationId xmlns:a16="http://schemas.microsoft.com/office/drawing/2014/main" id="{ACE9C544-6377-4654-AE12-F3701A111561}"/>
                </a:ext>
              </a:extLst>
            </p:cNvPr>
            <p:cNvSpPr/>
            <p:nvPr userDrawn="1"/>
          </p:nvSpPr>
          <p:spPr>
            <a:xfrm>
              <a:off x="8546246" y="8546461"/>
              <a:ext cx="114005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（パラ終了後に転換）</a:t>
              </a:r>
              <a:endParaRPr lang="ja-JP" altLang="en-US" sz="800" dirty="0"/>
            </a:p>
          </p:txBody>
        </p:sp>
        <p:sp>
          <p:nvSpPr>
            <p:cNvPr id="210" name="ひし形 209">
              <a:extLst>
                <a:ext uri="{FF2B5EF4-FFF2-40B4-BE49-F238E27FC236}">
                  <a16:creationId xmlns:a16="http://schemas.microsoft.com/office/drawing/2014/main" id="{3C99877F-AED5-4BE3-A9E1-201074A71300}"/>
                </a:ext>
              </a:extLst>
            </p:cNvPr>
            <p:cNvSpPr/>
            <p:nvPr userDrawn="1"/>
          </p:nvSpPr>
          <p:spPr bwMode="auto">
            <a:xfrm>
              <a:off x="8688027" y="6246639"/>
              <a:ext cx="153508" cy="147024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50" b="1" dirty="0">
                  <a:latin typeface="+mn-ea"/>
                </a:rPr>
                <a:t>V</a:t>
              </a:r>
              <a:endParaRPr lang="ja-JP" altLang="en-US" sz="1050" b="1" dirty="0">
                <a:latin typeface="+mn-ea"/>
              </a:endParaRP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AB7E010E-E95B-4D75-93F1-FC219E771B3F}"/>
                </a:ext>
              </a:extLst>
            </p:cNvPr>
            <p:cNvSpPr txBox="1"/>
            <p:nvPr userDrawn="1"/>
          </p:nvSpPr>
          <p:spPr bwMode="auto">
            <a:xfrm>
              <a:off x="8901571" y="6216730"/>
              <a:ext cx="671979" cy="1846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一般ボランティア</a:t>
              </a: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E9134F5-6DA1-455F-B7AA-1637909FF021}"/>
              </a:ext>
            </a:extLst>
          </p:cNvPr>
          <p:cNvSpPr/>
          <p:nvPr userDrawn="1"/>
        </p:nvSpPr>
        <p:spPr>
          <a:xfrm>
            <a:off x="5656570" y="1608214"/>
            <a:ext cx="1176310" cy="36313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7F2929B-5893-4ED6-80E2-4AA16D59FFE9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BC92A76-9F52-4913-B7A5-2D05497110F3}"/>
              </a:ext>
            </a:extLst>
          </p:cNvPr>
          <p:cNvSpPr/>
          <p:nvPr userDrawn="1"/>
        </p:nvSpPr>
        <p:spPr>
          <a:xfrm>
            <a:off x="5656570" y="5239599"/>
            <a:ext cx="1176310" cy="4177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617ECC0B-9818-4E67-8DF2-66D9EE776CF6}"/>
              </a:ext>
            </a:extLst>
          </p:cNvPr>
          <p:cNvGrpSpPr/>
          <p:nvPr userDrawn="1"/>
        </p:nvGrpSpPr>
        <p:grpSpPr>
          <a:xfrm>
            <a:off x="5817336" y="5304088"/>
            <a:ext cx="823371" cy="123111"/>
            <a:chOff x="5780003" y="6632846"/>
            <a:chExt cx="823371" cy="123111"/>
          </a:xfrm>
        </p:grpSpPr>
        <p:sp>
          <p:nvSpPr>
            <p:cNvPr id="72" name="Rectangle 6">
              <a:extLst>
                <a:ext uri="{FF2B5EF4-FFF2-40B4-BE49-F238E27FC236}">
                  <a16:creationId xmlns:a16="http://schemas.microsoft.com/office/drawing/2014/main" id="{8C6AEC7F-4342-4FE3-BB35-4C72C3467A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7958834B-DF37-49D3-A8E1-5E8BC60FF1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DD1E8EAE-AE50-434C-8703-2416C27243C8}"/>
              </a:ext>
            </a:extLst>
          </p:cNvPr>
          <p:cNvGrpSpPr/>
          <p:nvPr userDrawn="1"/>
        </p:nvGrpSpPr>
        <p:grpSpPr>
          <a:xfrm>
            <a:off x="5817336" y="5469711"/>
            <a:ext cx="739660" cy="123111"/>
            <a:chOff x="5780358" y="6821170"/>
            <a:chExt cx="739660" cy="123111"/>
          </a:xfrm>
        </p:grpSpPr>
        <p:sp>
          <p:nvSpPr>
            <p:cNvPr id="75" name="Rectangle 7">
              <a:extLst>
                <a:ext uri="{FF2B5EF4-FFF2-40B4-BE49-F238E27FC236}">
                  <a16:creationId xmlns:a16="http://schemas.microsoft.com/office/drawing/2014/main" id="{B7010250-E0BD-461E-8124-CDA187AA7A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6" name="Rectangle 33">
              <a:extLst>
                <a:ext uri="{FF2B5EF4-FFF2-40B4-BE49-F238E27FC236}">
                  <a16:creationId xmlns:a16="http://schemas.microsoft.com/office/drawing/2014/main" id="{11B1397F-3156-43E0-A025-4686D4123F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5307970-A6C1-427E-A61A-D646A237903F}"/>
              </a:ext>
            </a:extLst>
          </p:cNvPr>
          <p:cNvSpPr/>
          <p:nvPr userDrawn="1"/>
        </p:nvSpPr>
        <p:spPr>
          <a:xfrm>
            <a:off x="5656570" y="50970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00B00677-B200-4121-B713-8BD9A55A0378}"/>
              </a:ext>
            </a:extLst>
          </p:cNvPr>
          <p:cNvGrpSpPr/>
          <p:nvPr userDrawn="1"/>
        </p:nvGrpSpPr>
        <p:grpSpPr>
          <a:xfrm>
            <a:off x="5817336" y="6192229"/>
            <a:ext cx="686165" cy="123111"/>
            <a:chOff x="5864310" y="7543688"/>
            <a:chExt cx="686165" cy="123111"/>
          </a:xfrm>
        </p:grpSpPr>
        <p:sp>
          <p:nvSpPr>
            <p:cNvPr id="79" name="Rectangle 9">
              <a:extLst>
                <a:ext uri="{FF2B5EF4-FFF2-40B4-BE49-F238E27FC236}">
                  <a16:creationId xmlns:a16="http://schemas.microsoft.com/office/drawing/2014/main" id="{2BE4B6E6-114B-491D-A639-81F63DBB50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9A0B0A73-19C6-4AE1-B550-9857483EE8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8AD81B7-7C73-4CA4-B0F6-44D3C42A82E4}"/>
              </a:ext>
            </a:extLst>
          </p:cNvPr>
          <p:cNvGrpSpPr/>
          <p:nvPr userDrawn="1"/>
        </p:nvGrpSpPr>
        <p:grpSpPr>
          <a:xfrm>
            <a:off x="5817336" y="6380553"/>
            <a:ext cx="680283" cy="123809"/>
            <a:chOff x="5870192" y="7732012"/>
            <a:chExt cx="680283" cy="123809"/>
          </a:xfrm>
        </p:grpSpPr>
        <p:sp>
          <p:nvSpPr>
            <p:cNvPr id="82" name="Rectangle 11">
              <a:extLst>
                <a:ext uri="{FF2B5EF4-FFF2-40B4-BE49-F238E27FC236}">
                  <a16:creationId xmlns:a16="http://schemas.microsoft.com/office/drawing/2014/main" id="{CAA1B679-B02A-4314-A79E-D014ABBAE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361CD346-6117-467B-BCFF-FC4A97648C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26EB36B-3791-4E4F-A12B-31931EC04DDC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1452B399-F1FE-46B7-AD63-81C1123B05D0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64215A34-D2A4-4339-B4A2-73B4AF8D6C69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6EA1F1AB-7B14-4793-8EE9-E8CA2794D093}"/>
              </a:ext>
            </a:extLst>
          </p:cNvPr>
          <p:cNvGrpSpPr/>
          <p:nvPr userDrawn="1"/>
        </p:nvGrpSpPr>
        <p:grpSpPr>
          <a:xfrm>
            <a:off x="5817336" y="6568877"/>
            <a:ext cx="586876" cy="123111"/>
            <a:chOff x="5828947" y="7920336"/>
            <a:chExt cx="586876" cy="123111"/>
          </a:xfrm>
        </p:grpSpPr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D2EB650D-42FC-44BA-997E-4CBDF2E283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A73FB357-5EAB-408C-BC1A-38C8043249A9}"/>
                </a:ext>
              </a:extLst>
            </p:cNvPr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B649BF35-BF01-432C-ADCB-F3D918C35471}"/>
              </a:ext>
            </a:extLst>
          </p:cNvPr>
          <p:cNvGrpSpPr/>
          <p:nvPr userDrawn="1"/>
        </p:nvGrpSpPr>
        <p:grpSpPr>
          <a:xfrm>
            <a:off x="5817336" y="6757201"/>
            <a:ext cx="693659" cy="125184"/>
            <a:chOff x="5837580" y="8108660"/>
            <a:chExt cx="693659" cy="125184"/>
          </a:xfrm>
        </p:grpSpPr>
        <p:sp>
          <p:nvSpPr>
            <p:cNvPr id="92" name="Rectangle 17">
              <a:extLst>
                <a:ext uri="{FF2B5EF4-FFF2-40B4-BE49-F238E27FC236}">
                  <a16:creationId xmlns:a16="http://schemas.microsoft.com/office/drawing/2014/main" id="{98B99BF4-13C5-4114-9912-3DFCFAD15A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EEA6D711-ADFF-4CC4-A410-00372E3BCA06}"/>
                </a:ext>
              </a:extLst>
            </p:cNvPr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9AEA3DB9-AAAE-4BC1-A507-C7FE424DEAC4}"/>
                  </a:ext>
                </a:extLst>
              </p:cNvPr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円/楕円 29">
                <a:extLst>
                  <a:ext uri="{FF2B5EF4-FFF2-40B4-BE49-F238E27FC236}">
                    <a16:creationId xmlns:a16="http://schemas.microsoft.com/office/drawing/2014/main" id="{F5CD3F0C-F89E-4198-ACB4-D4E0DCCE708A}"/>
                  </a:ext>
                </a:extLst>
              </p:cNvPr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6" name="円/楕円 30">
                <a:extLst>
                  <a:ext uri="{FF2B5EF4-FFF2-40B4-BE49-F238E27FC236}">
                    <a16:creationId xmlns:a16="http://schemas.microsoft.com/office/drawing/2014/main" id="{0DE7A4E8-8E0C-465E-B717-D35BC9D80399}"/>
                  </a:ext>
                </a:extLst>
              </p:cNvPr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1461DC4A-1E03-4868-A04C-0E30BB30CB13}"/>
              </a:ext>
            </a:extLst>
          </p:cNvPr>
          <p:cNvGrpSpPr/>
          <p:nvPr userDrawn="1"/>
        </p:nvGrpSpPr>
        <p:grpSpPr>
          <a:xfrm>
            <a:off x="5817336" y="7260617"/>
            <a:ext cx="720964" cy="123111"/>
            <a:chOff x="5829511" y="8612076"/>
            <a:chExt cx="720964" cy="123111"/>
          </a:xfrm>
        </p:grpSpPr>
        <p:sp>
          <p:nvSpPr>
            <p:cNvPr id="98" name="Rectangle 17">
              <a:extLst>
                <a:ext uri="{FF2B5EF4-FFF2-40B4-BE49-F238E27FC236}">
                  <a16:creationId xmlns:a16="http://schemas.microsoft.com/office/drawing/2014/main" id="{AD78D8F4-F609-44CF-90F4-9BC2413984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D6EED44F-19BC-4562-BCAB-44FFF9206603}"/>
                </a:ext>
              </a:extLst>
            </p:cNvPr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2B769C98-0CBC-49EF-AB9F-A8F9569FE3B0}"/>
              </a:ext>
            </a:extLst>
          </p:cNvPr>
          <p:cNvGrpSpPr/>
          <p:nvPr userDrawn="1"/>
        </p:nvGrpSpPr>
        <p:grpSpPr>
          <a:xfrm>
            <a:off x="5817336" y="5644322"/>
            <a:ext cx="441728" cy="156502"/>
            <a:chOff x="5842648" y="6995781"/>
            <a:chExt cx="441728" cy="156502"/>
          </a:xfrm>
        </p:grpSpPr>
        <p:sp>
          <p:nvSpPr>
            <p:cNvPr id="101" name="六角形 100">
              <a:extLst>
                <a:ext uri="{FF2B5EF4-FFF2-40B4-BE49-F238E27FC236}">
                  <a16:creationId xmlns:a16="http://schemas.microsoft.com/office/drawing/2014/main" id="{6DAB8E42-8265-4611-9AF9-1BBABD7F5F2D}"/>
                </a:ext>
              </a:extLst>
            </p:cNvPr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>
                  <a:latin typeface="HGP創英角ｺﾞｼｯｸUB" pitchFamily="50" charset="-128"/>
                  <a:ea typeface="HGP創英角ｺﾞｼｯｸUB" pitchFamily="50" charset="-128"/>
                </a:rPr>
                <a:t>Ｔ</a:t>
              </a:r>
            </a:p>
          </p:txBody>
        </p:sp>
        <p:sp>
          <p:nvSpPr>
            <p:cNvPr id="102" name="Rectangle 6">
              <a:extLst>
                <a:ext uri="{FF2B5EF4-FFF2-40B4-BE49-F238E27FC236}">
                  <a16:creationId xmlns:a16="http://schemas.microsoft.com/office/drawing/2014/main" id="{BF729C50-0CE4-4962-BCCF-0A26C721D0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TO</a:t>
              </a:r>
              <a:endParaRPr kumimoji="1" lang="ja-JP" altLang="en-US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E32906E7-287C-460D-BF21-4848C63D63AD}"/>
              </a:ext>
            </a:extLst>
          </p:cNvPr>
          <p:cNvGrpSpPr/>
          <p:nvPr userDrawn="1"/>
        </p:nvGrpSpPr>
        <p:grpSpPr>
          <a:xfrm>
            <a:off x="5817336" y="5830102"/>
            <a:ext cx="598472" cy="156502"/>
            <a:chOff x="5849411" y="7181561"/>
            <a:chExt cx="598472" cy="156502"/>
          </a:xfrm>
        </p:grpSpPr>
        <p:sp>
          <p:nvSpPr>
            <p:cNvPr id="104" name="円/楕円 38">
              <a:extLst>
                <a:ext uri="{FF2B5EF4-FFF2-40B4-BE49-F238E27FC236}">
                  <a16:creationId xmlns:a16="http://schemas.microsoft.com/office/drawing/2014/main" id="{3DC3DBFE-9547-47BA-865B-CBE6AC1A723D}"/>
                </a:ext>
              </a:extLst>
            </p:cNvPr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05" name="Rectangle 7">
              <a:extLst>
                <a:ext uri="{FF2B5EF4-FFF2-40B4-BE49-F238E27FC236}">
                  <a16:creationId xmlns:a16="http://schemas.microsoft.com/office/drawing/2014/main" id="{5BF2B5B2-12FF-4EBB-8DAF-24A26F4AAD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C693D2FD-8A56-47C3-B49C-873784F12A1A}"/>
              </a:ext>
            </a:extLst>
          </p:cNvPr>
          <p:cNvGrpSpPr/>
          <p:nvPr userDrawn="1"/>
        </p:nvGrpSpPr>
        <p:grpSpPr>
          <a:xfrm>
            <a:off x="5817336" y="5999460"/>
            <a:ext cx="840150" cy="170028"/>
            <a:chOff x="5848183" y="7350919"/>
            <a:chExt cx="840150" cy="170028"/>
          </a:xfrm>
        </p:grpSpPr>
        <p:sp>
          <p:nvSpPr>
            <p:cNvPr id="107" name="ひし形 106">
              <a:extLst>
                <a:ext uri="{FF2B5EF4-FFF2-40B4-BE49-F238E27FC236}">
                  <a16:creationId xmlns:a16="http://schemas.microsoft.com/office/drawing/2014/main" id="{5A2F0518-EC71-43B8-96BE-2D6E62A0B097}"/>
                </a:ext>
              </a:extLst>
            </p:cNvPr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BCCB7140-454D-4354-9680-866E9C4FCE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096A9994-9648-43D5-8832-3752F950EC38}"/>
              </a:ext>
            </a:extLst>
          </p:cNvPr>
          <p:cNvGrpSpPr/>
          <p:nvPr userDrawn="1"/>
        </p:nvGrpSpPr>
        <p:grpSpPr>
          <a:xfrm>
            <a:off x="5817336" y="7448941"/>
            <a:ext cx="675643" cy="123111"/>
            <a:chOff x="5772240" y="8800400"/>
            <a:chExt cx="675643" cy="123111"/>
          </a:xfrm>
        </p:grpSpPr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id="{90A8868D-0E1C-4055-8A30-1F25577347D7}"/>
                </a:ext>
              </a:extLst>
            </p:cNvPr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7">
              <a:extLst>
                <a:ext uri="{FF2B5EF4-FFF2-40B4-BE49-F238E27FC236}">
                  <a16:creationId xmlns:a16="http://schemas.microsoft.com/office/drawing/2014/main" id="{568A3357-4BFF-4922-A932-3FE3E093BE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0CBECF28-14FF-4267-B4E6-B0720F8CCE65}"/>
              </a:ext>
            </a:extLst>
          </p:cNvPr>
          <p:cNvGrpSpPr/>
          <p:nvPr userDrawn="1"/>
        </p:nvGrpSpPr>
        <p:grpSpPr>
          <a:xfrm>
            <a:off x="5817336" y="7637265"/>
            <a:ext cx="683739" cy="183446"/>
            <a:chOff x="5844294" y="8988724"/>
            <a:chExt cx="683739" cy="183446"/>
          </a:xfrm>
        </p:grpSpPr>
        <p:sp>
          <p:nvSpPr>
            <p:cNvPr id="113" name="アーチ 112">
              <a:extLst>
                <a:ext uri="{FF2B5EF4-FFF2-40B4-BE49-F238E27FC236}">
                  <a16:creationId xmlns:a16="http://schemas.microsoft.com/office/drawing/2014/main" id="{0897E89B-B7E9-45F3-8236-0EC61BD11249}"/>
                </a:ext>
              </a:extLst>
            </p:cNvPr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17">
              <a:extLst>
                <a:ext uri="{FF2B5EF4-FFF2-40B4-BE49-F238E27FC236}">
                  <a16:creationId xmlns:a16="http://schemas.microsoft.com/office/drawing/2014/main" id="{A1FD80D8-86D9-4F91-B3B0-D2E0C56F56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8504B008-177B-4546-B57E-A843A3F5C5B1}"/>
              </a:ext>
            </a:extLst>
          </p:cNvPr>
          <p:cNvGrpSpPr/>
          <p:nvPr userDrawn="1"/>
        </p:nvGrpSpPr>
        <p:grpSpPr>
          <a:xfrm>
            <a:off x="5817336" y="7798542"/>
            <a:ext cx="681922" cy="156093"/>
            <a:chOff x="5868553" y="9150001"/>
            <a:chExt cx="681922" cy="156093"/>
          </a:xfrm>
        </p:grpSpPr>
        <p:sp>
          <p:nvSpPr>
            <p:cNvPr id="116" name="星 5 50">
              <a:extLst>
                <a:ext uri="{FF2B5EF4-FFF2-40B4-BE49-F238E27FC236}">
                  <a16:creationId xmlns:a16="http://schemas.microsoft.com/office/drawing/2014/main" id="{1754F983-4ECB-49D5-83C1-10C7B110AC98}"/>
                </a:ext>
              </a:extLst>
            </p:cNvPr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7" name="Rectangle 17">
              <a:extLst>
                <a:ext uri="{FF2B5EF4-FFF2-40B4-BE49-F238E27FC236}">
                  <a16:creationId xmlns:a16="http://schemas.microsoft.com/office/drawing/2014/main" id="{C59B1197-CCFD-40B0-8908-058EA604AD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78EEFAB0-C25F-47AB-81E8-FF7A38F81540}"/>
              </a:ext>
            </a:extLst>
          </p:cNvPr>
          <p:cNvGrpSpPr/>
          <p:nvPr userDrawn="1"/>
        </p:nvGrpSpPr>
        <p:grpSpPr>
          <a:xfrm>
            <a:off x="5817336" y="6945525"/>
            <a:ext cx="887881" cy="92333"/>
            <a:chOff x="5826100" y="8296984"/>
            <a:chExt cx="887881" cy="92333"/>
          </a:xfrm>
        </p:grpSpPr>
        <p:sp>
          <p:nvSpPr>
            <p:cNvPr id="119" name="Rectangle 17">
              <a:extLst>
                <a:ext uri="{FF2B5EF4-FFF2-40B4-BE49-F238E27FC236}">
                  <a16:creationId xmlns:a16="http://schemas.microsoft.com/office/drawing/2014/main" id="{1B6F24E2-BAEE-43AE-AA00-A77E4FB9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14DEC388-7FA2-48E8-804B-B3E8476EA3D4}"/>
                </a:ext>
              </a:extLst>
            </p:cNvPr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121" name="二等辺三角形 120">
                <a:extLst>
                  <a:ext uri="{FF2B5EF4-FFF2-40B4-BE49-F238E27FC236}">
                    <a16:creationId xmlns:a16="http://schemas.microsoft.com/office/drawing/2014/main" id="{94EC7AA0-6D93-4E6D-9151-997FD4B0B871}"/>
                  </a:ext>
                </a:extLst>
              </p:cNvPr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二等辺三角形 121">
                <a:extLst>
                  <a:ext uri="{FF2B5EF4-FFF2-40B4-BE49-F238E27FC236}">
                    <a16:creationId xmlns:a16="http://schemas.microsoft.com/office/drawing/2014/main" id="{E129BBA8-75D8-4D89-828A-1FBAF6E78428}"/>
                  </a:ext>
                </a:extLst>
              </p:cNvPr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二等辺三角形 122">
                <a:extLst>
                  <a:ext uri="{FF2B5EF4-FFF2-40B4-BE49-F238E27FC236}">
                    <a16:creationId xmlns:a16="http://schemas.microsoft.com/office/drawing/2014/main" id="{5766E605-8BF4-4635-B233-9604A8CEBC51}"/>
                  </a:ext>
                </a:extLst>
              </p:cNvPr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70E412FE-5880-4A76-83C0-FF0659A7145E}"/>
              </a:ext>
            </a:extLst>
          </p:cNvPr>
          <p:cNvGrpSpPr/>
          <p:nvPr userDrawn="1"/>
        </p:nvGrpSpPr>
        <p:grpSpPr>
          <a:xfrm>
            <a:off x="5817336" y="7103071"/>
            <a:ext cx="887881" cy="92333"/>
            <a:chOff x="5826100" y="8454530"/>
            <a:chExt cx="887881" cy="92333"/>
          </a:xfrm>
        </p:grpSpPr>
        <p:sp>
          <p:nvSpPr>
            <p:cNvPr id="125" name="Rectangle 17">
              <a:extLst>
                <a:ext uri="{FF2B5EF4-FFF2-40B4-BE49-F238E27FC236}">
                  <a16:creationId xmlns:a16="http://schemas.microsoft.com/office/drawing/2014/main" id="{E18093EF-2C36-4912-A775-FF94067F8F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C93D4177-382C-4E9B-8422-105C2C711CC1}"/>
                </a:ext>
              </a:extLst>
            </p:cNvPr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127" name="二等辺三角形 126">
                <a:extLst>
                  <a:ext uri="{FF2B5EF4-FFF2-40B4-BE49-F238E27FC236}">
                    <a16:creationId xmlns:a16="http://schemas.microsoft.com/office/drawing/2014/main" id="{438B0FBA-3C0B-4775-A90B-2418B15796BF}"/>
                  </a:ext>
                </a:extLst>
              </p:cNvPr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二等辺三角形 127">
                <a:extLst>
                  <a:ext uri="{FF2B5EF4-FFF2-40B4-BE49-F238E27FC236}">
                    <a16:creationId xmlns:a16="http://schemas.microsoft.com/office/drawing/2014/main" id="{31C6D991-A539-42BF-AF69-B2AB69D025D8}"/>
                  </a:ext>
                </a:extLst>
              </p:cNvPr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二等辺三角形 190">
                <a:extLst>
                  <a:ext uri="{FF2B5EF4-FFF2-40B4-BE49-F238E27FC236}">
                    <a16:creationId xmlns:a16="http://schemas.microsoft.com/office/drawing/2014/main" id="{F2BB4025-0AB4-4847-9B42-00189DEDF5FE}"/>
                  </a:ext>
                </a:extLst>
              </p:cNvPr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6B9359E7-F507-48B7-91B8-5C7012E3E810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23553C3F-F516-4EE1-85B7-3ED1A27C9247}"/>
              </a:ext>
            </a:extLst>
          </p:cNvPr>
          <p:cNvSpPr/>
          <p:nvPr userDrawn="1"/>
        </p:nvSpPr>
        <p:spPr>
          <a:xfrm>
            <a:off x="5656570" y="394488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A082576A-0603-4607-A227-0543302DC6B5}"/>
              </a:ext>
            </a:extLst>
          </p:cNvPr>
          <p:cNvGrpSpPr/>
          <p:nvPr userDrawn="1"/>
        </p:nvGrpSpPr>
        <p:grpSpPr>
          <a:xfrm>
            <a:off x="5733256" y="8986303"/>
            <a:ext cx="1090728" cy="143161"/>
            <a:chOff x="570851" y="9107464"/>
            <a:chExt cx="1309660" cy="167114"/>
          </a:xfrm>
        </p:grpSpPr>
        <p:sp>
          <p:nvSpPr>
            <p:cNvPr id="195" name="二等辺三角形 194">
              <a:extLst>
                <a:ext uri="{FF2B5EF4-FFF2-40B4-BE49-F238E27FC236}">
                  <a16:creationId xmlns:a16="http://schemas.microsoft.com/office/drawing/2014/main" id="{B5258B9E-BE7B-4EF4-95E9-068C54195C7B}"/>
                </a:ext>
              </a:extLst>
            </p:cNvPr>
            <p:cNvSpPr/>
            <p:nvPr/>
          </p:nvSpPr>
          <p:spPr>
            <a:xfrm>
              <a:off x="570851" y="9107464"/>
              <a:ext cx="193854" cy="16711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Rectangle 9">
              <a:extLst>
                <a:ext uri="{FF2B5EF4-FFF2-40B4-BE49-F238E27FC236}">
                  <a16:creationId xmlns:a16="http://schemas.microsoft.com/office/drawing/2014/main" id="{52027635-FE44-4964-A696-E183092F4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1" y="9129464"/>
              <a:ext cx="1043220" cy="1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規制用カラーコーン数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7" name="円/楕円 400">
            <a:extLst>
              <a:ext uri="{FF2B5EF4-FFF2-40B4-BE49-F238E27FC236}">
                <a16:creationId xmlns:a16="http://schemas.microsoft.com/office/drawing/2014/main" id="{30065101-FAAA-4E7A-948C-FBF69357DA52}"/>
              </a:ext>
            </a:extLst>
          </p:cNvPr>
          <p:cNvSpPr/>
          <p:nvPr userDrawn="1"/>
        </p:nvSpPr>
        <p:spPr bwMode="auto">
          <a:xfrm>
            <a:off x="5727022" y="8439030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8" name="Rectangle 9">
            <a:extLst>
              <a:ext uri="{FF2B5EF4-FFF2-40B4-BE49-F238E27FC236}">
                <a16:creationId xmlns:a16="http://schemas.microsoft.com/office/drawing/2014/main" id="{06C43027-8979-4EF6-A3DB-1C27E9ED42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491046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9" name="円/楕円 404">
            <a:extLst>
              <a:ext uri="{FF2B5EF4-FFF2-40B4-BE49-F238E27FC236}">
                <a16:creationId xmlns:a16="http://schemas.microsoft.com/office/drawing/2014/main" id="{50D232B4-9F84-4A58-A1E6-56148A1A20F1}"/>
              </a:ext>
            </a:extLst>
          </p:cNvPr>
          <p:cNvSpPr/>
          <p:nvPr userDrawn="1"/>
        </p:nvSpPr>
        <p:spPr bwMode="auto">
          <a:xfrm>
            <a:off x="5713700" y="8062996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0" name="Rectangle 9">
            <a:extLst>
              <a:ext uri="{FF2B5EF4-FFF2-40B4-BE49-F238E27FC236}">
                <a16:creationId xmlns:a16="http://schemas.microsoft.com/office/drawing/2014/main" id="{9769C36C-4B0E-4AFE-8486-12A3975911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107155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346320E4-C08B-40AD-ABCF-3D59989D4858}"/>
              </a:ext>
            </a:extLst>
          </p:cNvPr>
          <p:cNvGrpSpPr/>
          <p:nvPr userDrawn="1"/>
        </p:nvGrpSpPr>
        <p:grpSpPr>
          <a:xfrm>
            <a:off x="5733256" y="8697416"/>
            <a:ext cx="769405" cy="193781"/>
            <a:chOff x="560170" y="8809695"/>
            <a:chExt cx="923841" cy="226203"/>
          </a:xfrm>
        </p:grpSpPr>
        <p:sp>
          <p:nvSpPr>
            <p:cNvPr id="202" name="円/楕円 421">
              <a:extLst>
                <a:ext uri="{FF2B5EF4-FFF2-40B4-BE49-F238E27FC236}">
                  <a16:creationId xmlns:a16="http://schemas.microsoft.com/office/drawing/2014/main" id="{82C7A9A5-85B2-4EC9-AE83-02F8278DA165}"/>
                </a:ext>
              </a:extLst>
            </p:cNvPr>
            <p:cNvSpPr/>
            <p:nvPr/>
          </p:nvSpPr>
          <p:spPr bwMode="auto">
            <a:xfrm>
              <a:off x="560170" y="8809695"/>
              <a:ext cx="209803" cy="2262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9">
              <a:extLst>
                <a:ext uri="{FF2B5EF4-FFF2-40B4-BE49-F238E27FC236}">
                  <a16:creationId xmlns:a16="http://schemas.microsoft.com/office/drawing/2014/main" id="{2C172CE8-BAE4-4F7C-8CAA-6238ABAAF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2" y="8861242"/>
              <a:ext cx="646719" cy="1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プラ柵の本数</a:t>
              </a:r>
              <a:endParaRPr lang="ja-JP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95E0164D-9FEF-46EB-9D1C-019BA168B5C2}"/>
              </a:ext>
            </a:extLst>
          </p:cNvPr>
          <p:cNvSpPr/>
          <p:nvPr userDrawn="1"/>
        </p:nvSpPr>
        <p:spPr>
          <a:xfrm>
            <a:off x="5817336" y="8243247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72326C56-9349-4DA1-B8FD-7AD05277EB2A}"/>
              </a:ext>
            </a:extLst>
          </p:cNvPr>
          <p:cNvSpPr/>
          <p:nvPr userDrawn="1"/>
        </p:nvSpPr>
        <p:spPr>
          <a:xfrm>
            <a:off x="5656570" y="602069"/>
            <a:ext cx="1176310" cy="138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D1C3DE23-CF5B-4032-8D99-7E872BC14AE6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D5F44ECD-0990-4C63-9F55-B35C4EB911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68" y="9231420"/>
            <a:ext cx="279635" cy="14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9" name="Rectangle 9">
            <a:extLst>
              <a:ext uri="{FF2B5EF4-FFF2-40B4-BE49-F238E27FC236}">
                <a16:creationId xmlns:a16="http://schemas.microsoft.com/office/drawing/2014/main" id="{12AF1B7B-242F-4FE3-8E6F-255DED34A7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8947" y="9163246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安全対策用</a:t>
            </a:r>
            <a:endParaRPr kumimoji="1" lang="en-US" altLang="ja-JP" sz="8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携帯カメラ</a:t>
            </a:r>
          </a:p>
        </p:txBody>
      </p:sp>
    </p:spTree>
    <p:extLst>
      <p:ext uri="{BB962C8B-B14F-4D97-AF65-F5344CB8AC3E}">
        <p14:creationId xmlns:p14="http://schemas.microsoft.com/office/powerpoint/2010/main" val="256360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7ED4-9FC9-453D-9374-30BF2BFA8B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5324-72FC-41EE-8772-5CC031918A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B858-4CDA-48E6-A4DB-E95829BAC0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4022-67A0-4443-A4AF-1D259B3A9E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F077CA25-3319-4782-836D-8DA7A0DFB616}"/>
              </a:ext>
            </a:extLst>
          </p:cNvPr>
          <p:cNvSpPr/>
          <p:nvPr userDrawn="1"/>
        </p:nvSpPr>
        <p:spPr>
          <a:xfrm>
            <a:off x="5656570" y="5239599"/>
            <a:ext cx="1176310" cy="4177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B2EF8F7-F624-471C-9524-4A1D76F71C16}"/>
              </a:ext>
            </a:extLst>
          </p:cNvPr>
          <p:cNvSpPr/>
          <p:nvPr userDrawn="1"/>
        </p:nvSpPr>
        <p:spPr>
          <a:xfrm>
            <a:off x="5656570" y="1608214"/>
            <a:ext cx="1176310" cy="36313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469B379-B53E-4EC9-A809-57DAD7E9F1C5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AFE47AEF-983C-4D36-8257-B2785F9F21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5304088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31">
            <a:extLst>
              <a:ext uri="{FF2B5EF4-FFF2-40B4-BE49-F238E27FC236}">
                <a16:creationId xmlns:a16="http://schemas.microsoft.com/office/drawing/2014/main" id="{AD481EC0-6A2A-421A-8E2A-1514C3DA7E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2494" y="5349810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40AB8F63-B651-479A-9068-A3A63872CE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5469711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Rectangle 33">
            <a:extLst>
              <a:ext uri="{FF2B5EF4-FFF2-40B4-BE49-F238E27FC236}">
                <a16:creationId xmlns:a16="http://schemas.microsoft.com/office/drawing/2014/main" id="{983AB444-D789-43C6-8634-79F054B263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2494" y="5517940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B149DCB-1491-47A9-B78A-52DF8E743145}"/>
              </a:ext>
            </a:extLst>
          </p:cNvPr>
          <p:cNvSpPr/>
          <p:nvPr userDrawn="1"/>
        </p:nvSpPr>
        <p:spPr>
          <a:xfrm>
            <a:off x="5656570" y="50970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2F5A02ED-6D7A-42A9-BBF3-4AB4976BCF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192229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DF25C3F-C9E5-429B-BA89-E2D022124727}"/>
              </a:ext>
            </a:extLst>
          </p:cNvPr>
          <p:cNvSpPr>
            <a:spLocks noChangeAspect="1"/>
          </p:cNvSpPr>
          <p:nvPr userDrawn="1"/>
        </p:nvSpPr>
        <p:spPr>
          <a:xfrm>
            <a:off x="5799134" y="6201094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C840140E-7938-4751-A0AA-27EDD60C7E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380553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CFA868D-8498-4025-9550-876F867E36AA}"/>
              </a:ext>
            </a:extLst>
          </p:cNvPr>
          <p:cNvSpPr>
            <a:spLocks noChangeAspect="1"/>
          </p:cNvSpPr>
          <p:nvPr userDrawn="1"/>
        </p:nvSpPr>
        <p:spPr>
          <a:xfrm>
            <a:off x="5799134" y="6392762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9B9B717-F1EF-46E7-9ED7-470C31761983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B08EA704-7584-4901-B435-7A605E36F1AC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9EB981A-4E9C-4EF2-96DB-1C57A80ED9A6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Rectangle 13">
            <a:extLst>
              <a:ext uri="{FF2B5EF4-FFF2-40B4-BE49-F238E27FC236}">
                <a16:creationId xmlns:a16="http://schemas.microsoft.com/office/drawing/2014/main" id="{CD094A7F-FCA4-4DCB-9B05-1A450DB24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568877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BADFBE5A-8ACD-44B7-B882-529AFF7BFE29}"/>
              </a:ext>
            </a:extLst>
          </p:cNvPr>
          <p:cNvCxnSpPr/>
          <p:nvPr/>
        </p:nvCxnSpPr>
        <p:spPr bwMode="auto">
          <a:xfrm>
            <a:off x="5758246" y="6636149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7">
            <a:extLst>
              <a:ext uri="{FF2B5EF4-FFF2-40B4-BE49-F238E27FC236}">
                <a16:creationId xmlns:a16="http://schemas.microsoft.com/office/drawing/2014/main" id="{FF8B4450-6B9A-4C8E-998A-A8D85B5AA9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757201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3D8B933-993D-4DE2-A3FA-5FFB4752E94B}"/>
              </a:ext>
            </a:extLst>
          </p:cNvPr>
          <p:cNvGrpSpPr>
            <a:grpSpLocks/>
          </p:cNvGrpSpPr>
          <p:nvPr/>
        </p:nvGrpSpPr>
        <p:grpSpPr bwMode="auto">
          <a:xfrm rot="6773056">
            <a:off x="5793445" y="6732842"/>
            <a:ext cx="122979" cy="176108"/>
            <a:chOff x="-710923" y="4465454"/>
            <a:chExt cx="113464" cy="176071"/>
          </a:xfrm>
        </p:grpSpPr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9A8B6668-8E63-4925-912F-28F57CBBD388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円/楕円 29">
              <a:extLst>
                <a:ext uri="{FF2B5EF4-FFF2-40B4-BE49-F238E27FC236}">
                  <a16:creationId xmlns:a16="http://schemas.microsoft.com/office/drawing/2014/main" id="{EE3518F0-1717-4FA2-A229-74D3AB33C006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4" name="円/楕円 30">
              <a:extLst>
                <a:ext uri="{FF2B5EF4-FFF2-40B4-BE49-F238E27FC236}">
                  <a16:creationId xmlns:a16="http://schemas.microsoft.com/office/drawing/2014/main" id="{A2A0DE9E-9CBD-4B9A-9691-196F45BE2C7C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6" name="Rectangle 17">
            <a:extLst>
              <a:ext uri="{FF2B5EF4-FFF2-40B4-BE49-F238E27FC236}">
                <a16:creationId xmlns:a16="http://schemas.microsoft.com/office/drawing/2014/main" id="{750116A3-F543-4B89-93E3-7B6B97E673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260617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1087A3D3-8B5B-4B49-B664-17E9C2AE5787}"/>
              </a:ext>
            </a:extLst>
          </p:cNvPr>
          <p:cNvCxnSpPr/>
          <p:nvPr/>
        </p:nvCxnSpPr>
        <p:spPr bwMode="auto">
          <a:xfrm>
            <a:off x="5746005" y="7322016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六角形 98">
            <a:extLst>
              <a:ext uri="{FF2B5EF4-FFF2-40B4-BE49-F238E27FC236}">
                <a16:creationId xmlns:a16="http://schemas.microsoft.com/office/drawing/2014/main" id="{F44227CE-F1F3-403C-8A4E-311FA33B13B0}"/>
              </a:ext>
            </a:extLst>
          </p:cNvPr>
          <p:cNvSpPr/>
          <p:nvPr/>
        </p:nvSpPr>
        <p:spPr bwMode="auto">
          <a:xfrm>
            <a:off x="5771590" y="5644322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7017F9AF-BF6B-4D5D-844D-203A35F8A2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5658035"/>
            <a:ext cx="1442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</a:t>
            </a:r>
            <a:endParaRPr kumimoji="1" lang="ja-JP" altLang="en-US" sz="8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円/楕円 38">
            <a:extLst>
              <a:ext uri="{FF2B5EF4-FFF2-40B4-BE49-F238E27FC236}">
                <a16:creationId xmlns:a16="http://schemas.microsoft.com/office/drawing/2014/main" id="{F692CBFC-4CCD-4E2C-8283-BD7BBFD96E08}"/>
              </a:ext>
            </a:extLst>
          </p:cNvPr>
          <p:cNvSpPr/>
          <p:nvPr/>
        </p:nvSpPr>
        <p:spPr bwMode="auto">
          <a:xfrm>
            <a:off x="5782703" y="5830102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03" name="Rectangle 7">
            <a:extLst>
              <a:ext uri="{FF2B5EF4-FFF2-40B4-BE49-F238E27FC236}">
                <a16:creationId xmlns:a16="http://schemas.microsoft.com/office/drawing/2014/main" id="{CDD34CF4-CFF2-4872-831B-ADD9FBD015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5846359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105" name="ひし形 104">
            <a:extLst>
              <a:ext uri="{FF2B5EF4-FFF2-40B4-BE49-F238E27FC236}">
                <a16:creationId xmlns:a16="http://schemas.microsoft.com/office/drawing/2014/main" id="{21929F23-E223-437A-9EC1-7664AEC52715}"/>
              </a:ext>
            </a:extLst>
          </p:cNvPr>
          <p:cNvSpPr/>
          <p:nvPr/>
        </p:nvSpPr>
        <p:spPr bwMode="auto">
          <a:xfrm>
            <a:off x="5777125" y="5999460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697F05C4-7687-4070-84C0-A3DA3F1210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034683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B5191D14-AA3B-4F5C-9D3F-1AE43BB5A1A8}"/>
              </a:ext>
            </a:extLst>
          </p:cNvPr>
          <p:cNvCxnSpPr/>
          <p:nvPr/>
        </p:nvCxnSpPr>
        <p:spPr bwMode="auto">
          <a:xfrm>
            <a:off x="5707064" y="7517651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7">
            <a:extLst>
              <a:ext uri="{FF2B5EF4-FFF2-40B4-BE49-F238E27FC236}">
                <a16:creationId xmlns:a16="http://schemas.microsoft.com/office/drawing/2014/main" id="{4B2B8F63-DFE4-464E-81AF-E290643EAC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448941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111" name="アーチ 110">
            <a:extLst>
              <a:ext uri="{FF2B5EF4-FFF2-40B4-BE49-F238E27FC236}">
                <a16:creationId xmlns:a16="http://schemas.microsoft.com/office/drawing/2014/main" id="{817C7C8A-41CE-4B11-851E-B461DCDEB6DF}"/>
              </a:ext>
            </a:extLst>
          </p:cNvPr>
          <p:cNvSpPr/>
          <p:nvPr/>
        </p:nvSpPr>
        <p:spPr bwMode="auto">
          <a:xfrm>
            <a:off x="5768415" y="7665930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2" name="Rectangle 17">
            <a:extLst>
              <a:ext uri="{FF2B5EF4-FFF2-40B4-BE49-F238E27FC236}">
                <a16:creationId xmlns:a16="http://schemas.microsoft.com/office/drawing/2014/main" id="{AD921D2E-060F-4BD0-9BF4-17DF1EB608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637265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114" name="星 5 50">
            <a:extLst>
              <a:ext uri="{FF2B5EF4-FFF2-40B4-BE49-F238E27FC236}">
                <a16:creationId xmlns:a16="http://schemas.microsoft.com/office/drawing/2014/main" id="{DF9C8BD1-D2EA-480C-8098-94089DA981E3}"/>
              </a:ext>
            </a:extLst>
          </p:cNvPr>
          <p:cNvSpPr/>
          <p:nvPr/>
        </p:nvSpPr>
        <p:spPr bwMode="auto">
          <a:xfrm>
            <a:off x="5782911" y="7798542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Rectangle 17">
            <a:extLst>
              <a:ext uri="{FF2B5EF4-FFF2-40B4-BE49-F238E27FC236}">
                <a16:creationId xmlns:a16="http://schemas.microsoft.com/office/drawing/2014/main" id="{24005BEC-7526-43C6-84E7-554DACB7AF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8743" y="7825589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117" name="Rectangle 17">
            <a:extLst>
              <a:ext uri="{FF2B5EF4-FFF2-40B4-BE49-F238E27FC236}">
                <a16:creationId xmlns:a16="http://schemas.microsoft.com/office/drawing/2014/main" id="{22AE3B9F-7603-4E5A-B8C1-1650266D14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945525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BA7B7ECF-E639-473D-BBBF-0EA45033CD83}"/>
              </a:ext>
            </a:extLst>
          </p:cNvPr>
          <p:cNvGrpSpPr/>
          <p:nvPr userDrawn="1"/>
        </p:nvGrpSpPr>
        <p:grpSpPr>
          <a:xfrm>
            <a:off x="5755399" y="6954699"/>
            <a:ext cx="199070" cy="72008"/>
            <a:chOff x="5832696" y="8306158"/>
            <a:chExt cx="199070" cy="72008"/>
          </a:xfrm>
        </p:grpSpPr>
        <p:sp>
          <p:nvSpPr>
            <p:cNvPr id="119" name="二等辺三角形 118">
              <a:extLst>
                <a:ext uri="{FF2B5EF4-FFF2-40B4-BE49-F238E27FC236}">
                  <a16:creationId xmlns:a16="http://schemas.microsoft.com/office/drawing/2014/main" id="{60FCA544-8BEA-47D4-A90B-DF6C5F186978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二等辺三角形 119">
              <a:extLst>
                <a:ext uri="{FF2B5EF4-FFF2-40B4-BE49-F238E27FC236}">
                  <a16:creationId xmlns:a16="http://schemas.microsoft.com/office/drawing/2014/main" id="{C6A9725B-53FE-4A8F-A73F-ED6FECE183F4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二等辺三角形 120">
              <a:extLst>
                <a:ext uri="{FF2B5EF4-FFF2-40B4-BE49-F238E27FC236}">
                  <a16:creationId xmlns:a16="http://schemas.microsoft.com/office/drawing/2014/main" id="{D738774B-45D7-48BF-A53B-522E16908989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" name="Rectangle 17">
            <a:extLst>
              <a:ext uri="{FF2B5EF4-FFF2-40B4-BE49-F238E27FC236}">
                <a16:creationId xmlns:a16="http://schemas.microsoft.com/office/drawing/2014/main" id="{C78DFBB3-2315-4CEA-81A7-5063A79D2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103071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6C83C8A6-FBAE-409E-BE5D-06E2254BD312}"/>
              </a:ext>
            </a:extLst>
          </p:cNvPr>
          <p:cNvGrpSpPr/>
          <p:nvPr userDrawn="1"/>
        </p:nvGrpSpPr>
        <p:grpSpPr>
          <a:xfrm>
            <a:off x="5755399" y="7107289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125" name="二等辺三角形 124">
              <a:extLst>
                <a:ext uri="{FF2B5EF4-FFF2-40B4-BE49-F238E27FC236}">
                  <a16:creationId xmlns:a16="http://schemas.microsoft.com/office/drawing/2014/main" id="{DCC82A28-3D68-42B4-A15F-8BE0FBBACDD0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二等辺三角形 125">
              <a:extLst>
                <a:ext uri="{FF2B5EF4-FFF2-40B4-BE49-F238E27FC236}">
                  <a16:creationId xmlns:a16="http://schemas.microsoft.com/office/drawing/2014/main" id="{84DF7A59-6385-43B3-B62A-F5D2E46C7B8F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二等辺三角形 126">
              <a:extLst>
                <a:ext uri="{FF2B5EF4-FFF2-40B4-BE49-F238E27FC236}">
                  <a16:creationId xmlns:a16="http://schemas.microsoft.com/office/drawing/2014/main" id="{89B4F152-FA6C-41EC-8CB3-397D2E1F677D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2988EF40-0446-4D41-8B6A-A4E67C02AA68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45DD2FA3-F5D1-4996-88E9-17BA9401509C}"/>
              </a:ext>
            </a:extLst>
          </p:cNvPr>
          <p:cNvSpPr/>
          <p:nvPr userDrawn="1"/>
        </p:nvSpPr>
        <p:spPr>
          <a:xfrm>
            <a:off x="5656570" y="32968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192" name="二等辺三角形 191">
            <a:extLst>
              <a:ext uri="{FF2B5EF4-FFF2-40B4-BE49-F238E27FC236}">
                <a16:creationId xmlns:a16="http://schemas.microsoft.com/office/drawing/2014/main" id="{24847C74-1F89-4B33-8141-7FAA1B10A6C5}"/>
              </a:ext>
            </a:extLst>
          </p:cNvPr>
          <p:cNvSpPr/>
          <p:nvPr/>
        </p:nvSpPr>
        <p:spPr>
          <a:xfrm>
            <a:off x="5774210" y="9130319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Rectangle 9">
            <a:extLst>
              <a:ext uri="{FF2B5EF4-FFF2-40B4-BE49-F238E27FC236}">
                <a16:creationId xmlns:a16="http://schemas.microsoft.com/office/drawing/2014/main" id="{31908834-6611-48E3-A614-19002642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548" y="9149166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9" name="円/楕円 421">
            <a:extLst>
              <a:ext uri="{FF2B5EF4-FFF2-40B4-BE49-F238E27FC236}">
                <a16:creationId xmlns:a16="http://schemas.microsoft.com/office/drawing/2014/main" id="{0D4B7CD8-E00C-4C4E-B06F-B7B0B5897923}"/>
              </a:ext>
            </a:extLst>
          </p:cNvPr>
          <p:cNvSpPr/>
          <p:nvPr/>
        </p:nvSpPr>
        <p:spPr bwMode="auto">
          <a:xfrm>
            <a:off x="5767569" y="8859664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0" name="Rectangle 9">
            <a:extLst>
              <a:ext uri="{FF2B5EF4-FFF2-40B4-BE49-F238E27FC236}">
                <a16:creationId xmlns:a16="http://schemas.microsoft.com/office/drawing/2014/main" id="{1E8877D6-E190-416C-A2F2-2DACA33C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43" y="8884773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6" name="円/楕円 404">
            <a:extLst>
              <a:ext uri="{FF2B5EF4-FFF2-40B4-BE49-F238E27FC236}">
                <a16:creationId xmlns:a16="http://schemas.microsoft.com/office/drawing/2014/main" id="{15E353D9-768F-41A1-B769-663F6196677D}"/>
              </a:ext>
            </a:extLst>
          </p:cNvPr>
          <p:cNvSpPr/>
          <p:nvPr userDrawn="1"/>
        </p:nvSpPr>
        <p:spPr bwMode="auto">
          <a:xfrm>
            <a:off x="5767569" y="8062996"/>
            <a:ext cx="174731" cy="19378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7" name="Rectangle 9">
            <a:extLst>
              <a:ext uri="{FF2B5EF4-FFF2-40B4-BE49-F238E27FC236}">
                <a16:creationId xmlns:a16="http://schemas.microsoft.com/office/drawing/2014/main" id="{B558D976-F04D-4DCA-A8DE-A65576563B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8743" y="8088105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4E38665C-5B6A-4A96-A87C-03D0BC2F400E}"/>
              </a:ext>
            </a:extLst>
          </p:cNvPr>
          <p:cNvSpPr/>
          <p:nvPr userDrawn="1"/>
        </p:nvSpPr>
        <p:spPr>
          <a:xfrm>
            <a:off x="5817336" y="8181734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194" name="円/楕円 400">
            <a:extLst>
              <a:ext uri="{FF2B5EF4-FFF2-40B4-BE49-F238E27FC236}">
                <a16:creationId xmlns:a16="http://schemas.microsoft.com/office/drawing/2014/main" id="{D7EA1204-11AB-4935-9620-DA249AFA84C8}"/>
              </a:ext>
            </a:extLst>
          </p:cNvPr>
          <p:cNvSpPr/>
          <p:nvPr userDrawn="1"/>
        </p:nvSpPr>
        <p:spPr bwMode="auto">
          <a:xfrm>
            <a:off x="5767569" y="8474051"/>
            <a:ext cx="174731" cy="193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5" name="Rectangle 9">
            <a:extLst>
              <a:ext uri="{FF2B5EF4-FFF2-40B4-BE49-F238E27FC236}">
                <a16:creationId xmlns:a16="http://schemas.microsoft.com/office/drawing/2014/main" id="{3587DE19-2968-4E31-99A9-66C49A6DA9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492810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BAE98BE2-5EAC-42AF-8DAA-C71864B940F3}"/>
              </a:ext>
            </a:extLst>
          </p:cNvPr>
          <p:cNvSpPr/>
          <p:nvPr userDrawn="1"/>
        </p:nvSpPr>
        <p:spPr>
          <a:xfrm>
            <a:off x="5817336" y="8567347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E340FD6B-AFC0-4E37-8C52-240DEE754DAE}"/>
              </a:ext>
            </a:extLst>
          </p:cNvPr>
          <p:cNvSpPr/>
          <p:nvPr userDrawn="1"/>
        </p:nvSpPr>
        <p:spPr>
          <a:xfrm>
            <a:off x="5656570" y="602069"/>
            <a:ext cx="1176310" cy="138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9B2461F-87A2-454B-8DAA-E87AD42D2C2D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F077CA25-3319-4782-836D-8DA7A0DFB616}"/>
              </a:ext>
            </a:extLst>
          </p:cNvPr>
          <p:cNvSpPr/>
          <p:nvPr userDrawn="1"/>
        </p:nvSpPr>
        <p:spPr>
          <a:xfrm>
            <a:off x="5656570" y="5239599"/>
            <a:ext cx="1176310" cy="4177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B2EF8F7-F624-471C-9524-4A1D76F71C16}"/>
              </a:ext>
            </a:extLst>
          </p:cNvPr>
          <p:cNvSpPr/>
          <p:nvPr userDrawn="1"/>
        </p:nvSpPr>
        <p:spPr>
          <a:xfrm>
            <a:off x="5656570" y="1608214"/>
            <a:ext cx="1176310" cy="4234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469B379-B53E-4EC9-A809-57DAD7E9F1C5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AFE47AEF-983C-4D36-8257-B2785F9F21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118877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31">
            <a:extLst>
              <a:ext uri="{FF2B5EF4-FFF2-40B4-BE49-F238E27FC236}">
                <a16:creationId xmlns:a16="http://schemas.microsoft.com/office/drawing/2014/main" id="{AD481EC0-6A2A-421A-8E2A-1514C3DA7E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2494" y="6164599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40AB8F63-B651-479A-9068-A3A63872CE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284500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Rectangle 33">
            <a:extLst>
              <a:ext uri="{FF2B5EF4-FFF2-40B4-BE49-F238E27FC236}">
                <a16:creationId xmlns:a16="http://schemas.microsoft.com/office/drawing/2014/main" id="{983AB444-D789-43C6-8634-79F054B263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2494" y="6332729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B149DCB-1491-47A9-B78A-52DF8E743145}"/>
              </a:ext>
            </a:extLst>
          </p:cNvPr>
          <p:cNvSpPr/>
          <p:nvPr userDrawn="1"/>
        </p:nvSpPr>
        <p:spPr>
          <a:xfrm>
            <a:off x="5656570" y="581709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2F5A02ED-6D7A-42A9-BBF3-4AB4976BCF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007018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DF25C3F-C9E5-429B-BA89-E2D022124727}"/>
              </a:ext>
            </a:extLst>
          </p:cNvPr>
          <p:cNvSpPr>
            <a:spLocks noChangeAspect="1"/>
          </p:cNvSpPr>
          <p:nvPr userDrawn="1"/>
        </p:nvSpPr>
        <p:spPr>
          <a:xfrm>
            <a:off x="5799134" y="7015883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C840140E-7938-4751-A0AA-27EDD60C7E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195342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CFA868D-8498-4025-9550-876F867E36AA}"/>
              </a:ext>
            </a:extLst>
          </p:cNvPr>
          <p:cNvSpPr>
            <a:spLocks noChangeAspect="1"/>
          </p:cNvSpPr>
          <p:nvPr userDrawn="1"/>
        </p:nvSpPr>
        <p:spPr>
          <a:xfrm>
            <a:off x="5799134" y="7207551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9B9B717-F1EF-46E7-9ED7-470C31761983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B08EA704-7584-4901-B435-7A605E36F1AC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9EB981A-4E9C-4EF2-96DB-1C57A80ED9A6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Rectangle 13">
            <a:extLst>
              <a:ext uri="{FF2B5EF4-FFF2-40B4-BE49-F238E27FC236}">
                <a16:creationId xmlns:a16="http://schemas.microsoft.com/office/drawing/2014/main" id="{CD094A7F-FCA4-4DCB-9B05-1A450DB24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383666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BADFBE5A-8ACD-44B7-B882-529AFF7BFE29}"/>
              </a:ext>
            </a:extLst>
          </p:cNvPr>
          <p:cNvCxnSpPr/>
          <p:nvPr/>
        </p:nvCxnSpPr>
        <p:spPr bwMode="auto">
          <a:xfrm>
            <a:off x="5758246" y="7450938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7">
            <a:extLst>
              <a:ext uri="{FF2B5EF4-FFF2-40B4-BE49-F238E27FC236}">
                <a16:creationId xmlns:a16="http://schemas.microsoft.com/office/drawing/2014/main" id="{FF8B4450-6B9A-4C8E-998A-A8D85B5AA9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571990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3D8B933-993D-4DE2-A3FA-5FFB4752E94B}"/>
              </a:ext>
            </a:extLst>
          </p:cNvPr>
          <p:cNvGrpSpPr>
            <a:grpSpLocks/>
          </p:cNvGrpSpPr>
          <p:nvPr/>
        </p:nvGrpSpPr>
        <p:grpSpPr bwMode="auto">
          <a:xfrm rot="6773056">
            <a:off x="5793445" y="7547631"/>
            <a:ext cx="122979" cy="176108"/>
            <a:chOff x="-710923" y="4465454"/>
            <a:chExt cx="113464" cy="176071"/>
          </a:xfrm>
        </p:grpSpPr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9A8B6668-8E63-4925-912F-28F57CBBD388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円/楕円 29">
              <a:extLst>
                <a:ext uri="{FF2B5EF4-FFF2-40B4-BE49-F238E27FC236}">
                  <a16:creationId xmlns:a16="http://schemas.microsoft.com/office/drawing/2014/main" id="{EE3518F0-1717-4FA2-A229-74D3AB33C006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4" name="円/楕円 30">
              <a:extLst>
                <a:ext uri="{FF2B5EF4-FFF2-40B4-BE49-F238E27FC236}">
                  <a16:creationId xmlns:a16="http://schemas.microsoft.com/office/drawing/2014/main" id="{A2A0DE9E-9CBD-4B9A-9691-196F45BE2C7C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6" name="Rectangle 17">
            <a:extLst>
              <a:ext uri="{FF2B5EF4-FFF2-40B4-BE49-F238E27FC236}">
                <a16:creationId xmlns:a16="http://schemas.microsoft.com/office/drawing/2014/main" id="{750116A3-F543-4B89-93E3-7B6B97E673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8075406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1087A3D3-8B5B-4B49-B664-17E9C2AE5787}"/>
              </a:ext>
            </a:extLst>
          </p:cNvPr>
          <p:cNvCxnSpPr/>
          <p:nvPr/>
        </p:nvCxnSpPr>
        <p:spPr bwMode="auto">
          <a:xfrm>
            <a:off x="5746005" y="8136805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六角形 98">
            <a:extLst>
              <a:ext uri="{FF2B5EF4-FFF2-40B4-BE49-F238E27FC236}">
                <a16:creationId xmlns:a16="http://schemas.microsoft.com/office/drawing/2014/main" id="{F44227CE-F1F3-403C-8A4E-311FA33B13B0}"/>
              </a:ext>
            </a:extLst>
          </p:cNvPr>
          <p:cNvSpPr/>
          <p:nvPr/>
        </p:nvSpPr>
        <p:spPr bwMode="auto">
          <a:xfrm>
            <a:off x="5771590" y="6459111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7017F9AF-BF6B-4D5D-844D-203A35F8A2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472824"/>
            <a:ext cx="1442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</a:t>
            </a:r>
            <a:endParaRPr kumimoji="1" lang="ja-JP" altLang="en-US" sz="8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円/楕円 38">
            <a:extLst>
              <a:ext uri="{FF2B5EF4-FFF2-40B4-BE49-F238E27FC236}">
                <a16:creationId xmlns:a16="http://schemas.microsoft.com/office/drawing/2014/main" id="{F692CBFC-4CCD-4E2C-8283-BD7BBFD96E08}"/>
              </a:ext>
            </a:extLst>
          </p:cNvPr>
          <p:cNvSpPr/>
          <p:nvPr/>
        </p:nvSpPr>
        <p:spPr bwMode="auto">
          <a:xfrm>
            <a:off x="5782703" y="6644891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03" name="Rectangle 7">
            <a:extLst>
              <a:ext uri="{FF2B5EF4-FFF2-40B4-BE49-F238E27FC236}">
                <a16:creationId xmlns:a16="http://schemas.microsoft.com/office/drawing/2014/main" id="{CDD34CF4-CFF2-4872-831B-ADD9FBD015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661148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105" name="ひし形 104">
            <a:extLst>
              <a:ext uri="{FF2B5EF4-FFF2-40B4-BE49-F238E27FC236}">
                <a16:creationId xmlns:a16="http://schemas.microsoft.com/office/drawing/2014/main" id="{21929F23-E223-437A-9EC1-7664AEC52715}"/>
              </a:ext>
            </a:extLst>
          </p:cNvPr>
          <p:cNvSpPr/>
          <p:nvPr/>
        </p:nvSpPr>
        <p:spPr bwMode="auto">
          <a:xfrm>
            <a:off x="5777125" y="6814249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697F05C4-7687-4070-84C0-A3DA3F1210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849472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B5191D14-AA3B-4F5C-9D3F-1AE43BB5A1A8}"/>
              </a:ext>
            </a:extLst>
          </p:cNvPr>
          <p:cNvCxnSpPr/>
          <p:nvPr/>
        </p:nvCxnSpPr>
        <p:spPr bwMode="auto">
          <a:xfrm>
            <a:off x="5707064" y="8332440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7">
            <a:extLst>
              <a:ext uri="{FF2B5EF4-FFF2-40B4-BE49-F238E27FC236}">
                <a16:creationId xmlns:a16="http://schemas.microsoft.com/office/drawing/2014/main" id="{4B2B8F63-DFE4-464E-81AF-E290643EAC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8263730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111" name="アーチ 110">
            <a:extLst>
              <a:ext uri="{FF2B5EF4-FFF2-40B4-BE49-F238E27FC236}">
                <a16:creationId xmlns:a16="http://schemas.microsoft.com/office/drawing/2014/main" id="{817C7C8A-41CE-4B11-851E-B461DCDEB6DF}"/>
              </a:ext>
            </a:extLst>
          </p:cNvPr>
          <p:cNvSpPr/>
          <p:nvPr/>
        </p:nvSpPr>
        <p:spPr bwMode="auto">
          <a:xfrm>
            <a:off x="5768415" y="8480719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2" name="Rectangle 17">
            <a:extLst>
              <a:ext uri="{FF2B5EF4-FFF2-40B4-BE49-F238E27FC236}">
                <a16:creationId xmlns:a16="http://schemas.microsoft.com/office/drawing/2014/main" id="{AD921D2E-060F-4BD0-9BF4-17DF1EB608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8452054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114" name="星 5 50">
            <a:extLst>
              <a:ext uri="{FF2B5EF4-FFF2-40B4-BE49-F238E27FC236}">
                <a16:creationId xmlns:a16="http://schemas.microsoft.com/office/drawing/2014/main" id="{DF9C8BD1-D2EA-480C-8098-94089DA981E3}"/>
              </a:ext>
            </a:extLst>
          </p:cNvPr>
          <p:cNvSpPr/>
          <p:nvPr/>
        </p:nvSpPr>
        <p:spPr bwMode="auto">
          <a:xfrm>
            <a:off x="5782911" y="8613331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Rectangle 17">
            <a:extLst>
              <a:ext uri="{FF2B5EF4-FFF2-40B4-BE49-F238E27FC236}">
                <a16:creationId xmlns:a16="http://schemas.microsoft.com/office/drawing/2014/main" id="{24005BEC-7526-43C6-84E7-554DACB7AF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8743" y="8640378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117" name="Rectangle 17">
            <a:extLst>
              <a:ext uri="{FF2B5EF4-FFF2-40B4-BE49-F238E27FC236}">
                <a16:creationId xmlns:a16="http://schemas.microsoft.com/office/drawing/2014/main" id="{22AE3B9F-7603-4E5A-B8C1-1650266D14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760314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BA7B7ECF-E639-473D-BBBF-0EA45033CD83}"/>
              </a:ext>
            </a:extLst>
          </p:cNvPr>
          <p:cNvGrpSpPr/>
          <p:nvPr userDrawn="1"/>
        </p:nvGrpSpPr>
        <p:grpSpPr>
          <a:xfrm>
            <a:off x="5755399" y="7769488"/>
            <a:ext cx="199070" cy="72008"/>
            <a:chOff x="5832696" y="8306158"/>
            <a:chExt cx="199070" cy="72008"/>
          </a:xfrm>
        </p:grpSpPr>
        <p:sp>
          <p:nvSpPr>
            <p:cNvPr id="119" name="二等辺三角形 118">
              <a:extLst>
                <a:ext uri="{FF2B5EF4-FFF2-40B4-BE49-F238E27FC236}">
                  <a16:creationId xmlns:a16="http://schemas.microsoft.com/office/drawing/2014/main" id="{60FCA544-8BEA-47D4-A90B-DF6C5F186978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二等辺三角形 119">
              <a:extLst>
                <a:ext uri="{FF2B5EF4-FFF2-40B4-BE49-F238E27FC236}">
                  <a16:creationId xmlns:a16="http://schemas.microsoft.com/office/drawing/2014/main" id="{C6A9725B-53FE-4A8F-A73F-ED6FECE183F4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二等辺三角形 120">
              <a:extLst>
                <a:ext uri="{FF2B5EF4-FFF2-40B4-BE49-F238E27FC236}">
                  <a16:creationId xmlns:a16="http://schemas.microsoft.com/office/drawing/2014/main" id="{D738774B-45D7-48BF-A53B-522E16908989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" name="Rectangle 17">
            <a:extLst>
              <a:ext uri="{FF2B5EF4-FFF2-40B4-BE49-F238E27FC236}">
                <a16:creationId xmlns:a16="http://schemas.microsoft.com/office/drawing/2014/main" id="{C78DFBB3-2315-4CEA-81A7-5063A79D2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917860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6C83C8A6-FBAE-409E-BE5D-06E2254BD312}"/>
              </a:ext>
            </a:extLst>
          </p:cNvPr>
          <p:cNvGrpSpPr/>
          <p:nvPr userDrawn="1"/>
        </p:nvGrpSpPr>
        <p:grpSpPr>
          <a:xfrm>
            <a:off x="5755399" y="7922078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125" name="二等辺三角形 124">
              <a:extLst>
                <a:ext uri="{FF2B5EF4-FFF2-40B4-BE49-F238E27FC236}">
                  <a16:creationId xmlns:a16="http://schemas.microsoft.com/office/drawing/2014/main" id="{DCC82A28-3D68-42B4-A15F-8BE0FBBACDD0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二等辺三角形 125">
              <a:extLst>
                <a:ext uri="{FF2B5EF4-FFF2-40B4-BE49-F238E27FC236}">
                  <a16:creationId xmlns:a16="http://schemas.microsoft.com/office/drawing/2014/main" id="{84DF7A59-6385-43B3-B62A-F5D2E46C7B8F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二等辺三角形 126">
              <a:extLst>
                <a:ext uri="{FF2B5EF4-FFF2-40B4-BE49-F238E27FC236}">
                  <a16:creationId xmlns:a16="http://schemas.microsoft.com/office/drawing/2014/main" id="{89B4F152-FA6C-41EC-8CB3-397D2E1F677D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2988EF40-0446-4D41-8B6A-A4E67C02AA68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45DD2FA3-F5D1-4996-88E9-17BA9401509C}"/>
              </a:ext>
            </a:extLst>
          </p:cNvPr>
          <p:cNvSpPr/>
          <p:nvPr userDrawn="1"/>
        </p:nvSpPr>
        <p:spPr>
          <a:xfrm>
            <a:off x="5656570" y="32968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192" name="二等辺三角形 191">
            <a:extLst>
              <a:ext uri="{FF2B5EF4-FFF2-40B4-BE49-F238E27FC236}">
                <a16:creationId xmlns:a16="http://schemas.microsoft.com/office/drawing/2014/main" id="{24847C74-1F89-4B33-8141-7FAA1B10A6C5}"/>
              </a:ext>
            </a:extLst>
          </p:cNvPr>
          <p:cNvSpPr/>
          <p:nvPr/>
        </p:nvSpPr>
        <p:spPr>
          <a:xfrm>
            <a:off x="5774210" y="9130319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Rectangle 9">
            <a:extLst>
              <a:ext uri="{FF2B5EF4-FFF2-40B4-BE49-F238E27FC236}">
                <a16:creationId xmlns:a16="http://schemas.microsoft.com/office/drawing/2014/main" id="{31908834-6611-48E3-A614-19002642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548" y="9149166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9" name="円/楕円 421">
            <a:extLst>
              <a:ext uri="{FF2B5EF4-FFF2-40B4-BE49-F238E27FC236}">
                <a16:creationId xmlns:a16="http://schemas.microsoft.com/office/drawing/2014/main" id="{0D4B7CD8-E00C-4C4E-B06F-B7B0B5897923}"/>
              </a:ext>
            </a:extLst>
          </p:cNvPr>
          <p:cNvSpPr/>
          <p:nvPr/>
        </p:nvSpPr>
        <p:spPr bwMode="auto">
          <a:xfrm>
            <a:off x="5767569" y="8859664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0" name="Rectangle 9">
            <a:extLst>
              <a:ext uri="{FF2B5EF4-FFF2-40B4-BE49-F238E27FC236}">
                <a16:creationId xmlns:a16="http://schemas.microsoft.com/office/drawing/2014/main" id="{1E8877D6-E190-416C-A2F2-2DACA33C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43" y="8884773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E340FD6B-AFC0-4E37-8C52-240DEE754DAE}"/>
              </a:ext>
            </a:extLst>
          </p:cNvPr>
          <p:cNvSpPr/>
          <p:nvPr userDrawn="1"/>
        </p:nvSpPr>
        <p:spPr>
          <a:xfrm>
            <a:off x="5656570" y="602069"/>
            <a:ext cx="1176310" cy="138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EB49021-D79A-48F9-BD23-749678314E27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1838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F077CA25-3319-4782-836D-8DA7A0DFB616}"/>
              </a:ext>
            </a:extLst>
          </p:cNvPr>
          <p:cNvSpPr/>
          <p:nvPr userDrawn="1"/>
        </p:nvSpPr>
        <p:spPr>
          <a:xfrm>
            <a:off x="5656570" y="5239599"/>
            <a:ext cx="1176310" cy="4177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B2EF8F7-F624-471C-9524-4A1D76F71C16}"/>
              </a:ext>
            </a:extLst>
          </p:cNvPr>
          <p:cNvSpPr/>
          <p:nvPr userDrawn="1"/>
        </p:nvSpPr>
        <p:spPr>
          <a:xfrm>
            <a:off x="5656570" y="1608214"/>
            <a:ext cx="1176310" cy="4234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469B379-B53E-4EC9-A809-57DAD7E9F1C5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AFE47AEF-983C-4D36-8257-B2785F9F21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5961112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31">
            <a:extLst>
              <a:ext uri="{FF2B5EF4-FFF2-40B4-BE49-F238E27FC236}">
                <a16:creationId xmlns:a16="http://schemas.microsoft.com/office/drawing/2014/main" id="{AD481EC0-6A2A-421A-8E2A-1514C3DA7E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7018" y="6006834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40AB8F63-B651-479A-9068-A3A63872CE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126735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Rectangle 33">
            <a:extLst>
              <a:ext uri="{FF2B5EF4-FFF2-40B4-BE49-F238E27FC236}">
                <a16:creationId xmlns:a16="http://schemas.microsoft.com/office/drawing/2014/main" id="{983AB444-D789-43C6-8634-79F054B263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4448" y="6174964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B149DCB-1491-47A9-B78A-52DF8E743145}"/>
              </a:ext>
            </a:extLst>
          </p:cNvPr>
          <p:cNvSpPr/>
          <p:nvPr userDrawn="1"/>
        </p:nvSpPr>
        <p:spPr>
          <a:xfrm>
            <a:off x="5656570" y="581709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2F5A02ED-6D7A-42A9-BBF3-4AB4976BCF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849253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DF25C3F-C9E5-429B-BA89-E2D022124727}"/>
              </a:ext>
            </a:extLst>
          </p:cNvPr>
          <p:cNvSpPr>
            <a:spLocks noChangeAspect="1"/>
          </p:cNvSpPr>
          <p:nvPr userDrawn="1"/>
        </p:nvSpPr>
        <p:spPr>
          <a:xfrm>
            <a:off x="5801088" y="6858118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C840140E-7938-4751-A0AA-27EDD60C7E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037577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CFA868D-8498-4025-9550-876F867E36AA}"/>
              </a:ext>
            </a:extLst>
          </p:cNvPr>
          <p:cNvSpPr>
            <a:spLocks noChangeAspect="1"/>
          </p:cNvSpPr>
          <p:nvPr userDrawn="1"/>
        </p:nvSpPr>
        <p:spPr>
          <a:xfrm>
            <a:off x="5801088" y="7049786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9B9B717-F1EF-46E7-9ED7-470C31761983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B08EA704-7584-4901-B435-7A605E36F1AC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9EB981A-4E9C-4EF2-96DB-1C57A80ED9A6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Rectangle 13">
            <a:extLst>
              <a:ext uri="{FF2B5EF4-FFF2-40B4-BE49-F238E27FC236}">
                <a16:creationId xmlns:a16="http://schemas.microsoft.com/office/drawing/2014/main" id="{CD094A7F-FCA4-4DCB-9B05-1A450DB24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225901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BADFBE5A-8ACD-44B7-B882-529AFF7BFE29}"/>
              </a:ext>
            </a:extLst>
          </p:cNvPr>
          <p:cNvCxnSpPr/>
          <p:nvPr/>
        </p:nvCxnSpPr>
        <p:spPr bwMode="auto">
          <a:xfrm>
            <a:off x="5760200" y="7293173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7">
            <a:extLst>
              <a:ext uri="{FF2B5EF4-FFF2-40B4-BE49-F238E27FC236}">
                <a16:creationId xmlns:a16="http://schemas.microsoft.com/office/drawing/2014/main" id="{FF8B4450-6B9A-4C8E-998A-A8D85B5AA9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414225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63D8B933-993D-4DE2-A3FA-5FFB4752E94B}"/>
              </a:ext>
            </a:extLst>
          </p:cNvPr>
          <p:cNvGrpSpPr>
            <a:grpSpLocks/>
          </p:cNvGrpSpPr>
          <p:nvPr/>
        </p:nvGrpSpPr>
        <p:grpSpPr bwMode="auto">
          <a:xfrm rot="6773056">
            <a:off x="5795399" y="7389866"/>
            <a:ext cx="122979" cy="176108"/>
            <a:chOff x="-710923" y="4465454"/>
            <a:chExt cx="113464" cy="176071"/>
          </a:xfrm>
        </p:grpSpPr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9A8B6668-8E63-4925-912F-28F57CBBD388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円/楕円 29">
              <a:extLst>
                <a:ext uri="{FF2B5EF4-FFF2-40B4-BE49-F238E27FC236}">
                  <a16:creationId xmlns:a16="http://schemas.microsoft.com/office/drawing/2014/main" id="{EE3518F0-1717-4FA2-A229-74D3AB33C006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4" name="円/楕円 30">
              <a:extLst>
                <a:ext uri="{FF2B5EF4-FFF2-40B4-BE49-F238E27FC236}">
                  <a16:creationId xmlns:a16="http://schemas.microsoft.com/office/drawing/2014/main" id="{A2A0DE9E-9CBD-4B9A-9691-196F45BE2C7C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96" name="Rectangle 17">
            <a:extLst>
              <a:ext uri="{FF2B5EF4-FFF2-40B4-BE49-F238E27FC236}">
                <a16:creationId xmlns:a16="http://schemas.microsoft.com/office/drawing/2014/main" id="{750116A3-F543-4B89-93E3-7B6B97E673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917641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1087A3D3-8B5B-4B49-B664-17E9C2AE5787}"/>
              </a:ext>
            </a:extLst>
          </p:cNvPr>
          <p:cNvCxnSpPr/>
          <p:nvPr/>
        </p:nvCxnSpPr>
        <p:spPr bwMode="auto">
          <a:xfrm>
            <a:off x="5747959" y="7979040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六角形 98">
            <a:extLst>
              <a:ext uri="{FF2B5EF4-FFF2-40B4-BE49-F238E27FC236}">
                <a16:creationId xmlns:a16="http://schemas.microsoft.com/office/drawing/2014/main" id="{F44227CE-F1F3-403C-8A4E-311FA33B13B0}"/>
              </a:ext>
            </a:extLst>
          </p:cNvPr>
          <p:cNvSpPr/>
          <p:nvPr/>
        </p:nvSpPr>
        <p:spPr bwMode="auto">
          <a:xfrm>
            <a:off x="5773544" y="6301346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7017F9AF-BF6B-4D5D-844D-203A35F8A2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315059"/>
            <a:ext cx="1442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</a:t>
            </a:r>
            <a:endParaRPr kumimoji="1" lang="ja-JP" altLang="en-US" sz="8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円/楕円 38">
            <a:extLst>
              <a:ext uri="{FF2B5EF4-FFF2-40B4-BE49-F238E27FC236}">
                <a16:creationId xmlns:a16="http://schemas.microsoft.com/office/drawing/2014/main" id="{F692CBFC-4CCD-4E2C-8283-BD7BBFD96E08}"/>
              </a:ext>
            </a:extLst>
          </p:cNvPr>
          <p:cNvSpPr/>
          <p:nvPr/>
        </p:nvSpPr>
        <p:spPr bwMode="auto">
          <a:xfrm>
            <a:off x="5784657" y="6487126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03" name="Rectangle 7">
            <a:extLst>
              <a:ext uri="{FF2B5EF4-FFF2-40B4-BE49-F238E27FC236}">
                <a16:creationId xmlns:a16="http://schemas.microsoft.com/office/drawing/2014/main" id="{CDD34CF4-CFF2-4872-831B-ADD9FBD015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503383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105" name="ひし形 104">
            <a:extLst>
              <a:ext uri="{FF2B5EF4-FFF2-40B4-BE49-F238E27FC236}">
                <a16:creationId xmlns:a16="http://schemas.microsoft.com/office/drawing/2014/main" id="{21929F23-E223-437A-9EC1-7664AEC52715}"/>
              </a:ext>
            </a:extLst>
          </p:cNvPr>
          <p:cNvSpPr/>
          <p:nvPr/>
        </p:nvSpPr>
        <p:spPr bwMode="auto">
          <a:xfrm>
            <a:off x="5779079" y="6656484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697F05C4-7687-4070-84C0-A3DA3F1210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6691707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B5191D14-AA3B-4F5C-9D3F-1AE43BB5A1A8}"/>
              </a:ext>
            </a:extLst>
          </p:cNvPr>
          <p:cNvCxnSpPr/>
          <p:nvPr/>
        </p:nvCxnSpPr>
        <p:spPr bwMode="auto">
          <a:xfrm>
            <a:off x="5709018" y="8174675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7">
            <a:extLst>
              <a:ext uri="{FF2B5EF4-FFF2-40B4-BE49-F238E27FC236}">
                <a16:creationId xmlns:a16="http://schemas.microsoft.com/office/drawing/2014/main" id="{4B2B8F63-DFE4-464E-81AF-E290643EAC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8105965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111" name="アーチ 110">
            <a:extLst>
              <a:ext uri="{FF2B5EF4-FFF2-40B4-BE49-F238E27FC236}">
                <a16:creationId xmlns:a16="http://schemas.microsoft.com/office/drawing/2014/main" id="{817C7C8A-41CE-4B11-851E-B461DCDEB6DF}"/>
              </a:ext>
            </a:extLst>
          </p:cNvPr>
          <p:cNvSpPr/>
          <p:nvPr/>
        </p:nvSpPr>
        <p:spPr bwMode="auto">
          <a:xfrm>
            <a:off x="5770369" y="8322954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2" name="Rectangle 17">
            <a:extLst>
              <a:ext uri="{FF2B5EF4-FFF2-40B4-BE49-F238E27FC236}">
                <a16:creationId xmlns:a16="http://schemas.microsoft.com/office/drawing/2014/main" id="{AD921D2E-060F-4BD0-9BF4-17DF1EB608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8294289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114" name="星 5 50">
            <a:extLst>
              <a:ext uri="{FF2B5EF4-FFF2-40B4-BE49-F238E27FC236}">
                <a16:creationId xmlns:a16="http://schemas.microsoft.com/office/drawing/2014/main" id="{DF9C8BD1-D2EA-480C-8098-94089DA981E3}"/>
              </a:ext>
            </a:extLst>
          </p:cNvPr>
          <p:cNvSpPr/>
          <p:nvPr/>
        </p:nvSpPr>
        <p:spPr bwMode="auto">
          <a:xfrm>
            <a:off x="5784865" y="8455566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5" name="Rectangle 17">
            <a:extLst>
              <a:ext uri="{FF2B5EF4-FFF2-40B4-BE49-F238E27FC236}">
                <a16:creationId xmlns:a16="http://schemas.microsoft.com/office/drawing/2014/main" id="{24005BEC-7526-43C6-84E7-554DACB7AF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8743" y="8482613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117" name="Rectangle 17">
            <a:extLst>
              <a:ext uri="{FF2B5EF4-FFF2-40B4-BE49-F238E27FC236}">
                <a16:creationId xmlns:a16="http://schemas.microsoft.com/office/drawing/2014/main" id="{22AE3B9F-7603-4E5A-B8C1-1650266D14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602549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BA7B7ECF-E639-473D-BBBF-0EA45033CD83}"/>
              </a:ext>
            </a:extLst>
          </p:cNvPr>
          <p:cNvGrpSpPr/>
          <p:nvPr userDrawn="1"/>
        </p:nvGrpSpPr>
        <p:grpSpPr>
          <a:xfrm>
            <a:off x="5757353" y="7611723"/>
            <a:ext cx="199070" cy="72008"/>
            <a:chOff x="5832696" y="8306158"/>
            <a:chExt cx="199070" cy="72008"/>
          </a:xfrm>
        </p:grpSpPr>
        <p:sp>
          <p:nvSpPr>
            <p:cNvPr id="119" name="二等辺三角形 118">
              <a:extLst>
                <a:ext uri="{FF2B5EF4-FFF2-40B4-BE49-F238E27FC236}">
                  <a16:creationId xmlns:a16="http://schemas.microsoft.com/office/drawing/2014/main" id="{60FCA544-8BEA-47D4-A90B-DF6C5F186978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二等辺三角形 119">
              <a:extLst>
                <a:ext uri="{FF2B5EF4-FFF2-40B4-BE49-F238E27FC236}">
                  <a16:creationId xmlns:a16="http://schemas.microsoft.com/office/drawing/2014/main" id="{C6A9725B-53FE-4A8F-A73F-ED6FECE183F4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二等辺三角形 120">
              <a:extLst>
                <a:ext uri="{FF2B5EF4-FFF2-40B4-BE49-F238E27FC236}">
                  <a16:creationId xmlns:a16="http://schemas.microsoft.com/office/drawing/2014/main" id="{D738774B-45D7-48BF-A53B-522E16908989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" name="Rectangle 17">
            <a:extLst>
              <a:ext uri="{FF2B5EF4-FFF2-40B4-BE49-F238E27FC236}">
                <a16:creationId xmlns:a16="http://schemas.microsoft.com/office/drawing/2014/main" id="{C78DFBB3-2315-4CEA-81A7-5063A79D2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3296" y="7760095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6C83C8A6-FBAE-409E-BE5D-06E2254BD312}"/>
              </a:ext>
            </a:extLst>
          </p:cNvPr>
          <p:cNvGrpSpPr/>
          <p:nvPr userDrawn="1"/>
        </p:nvGrpSpPr>
        <p:grpSpPr>
          <a:xfrm>
            <a:off x="5757353" y="7764313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125" name="二等辺三角形 124">
              <a:extLst>
                <a:ext uri="{FF2B5EF4-FFF2-40B4-BE49-F238E27FC236}">
                  <a16:creationId xmlns:a16="http://schemas.microsoft.com/office/drawing/2014/main" id="{DCC82A28-3D68-42B4-A15F-8BE0FBBACDD0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二等辺三角形 125">
              <a:extLst>
                <a:ext uri="{FF2B5EF4-FFF2-40B4-BE49-F238E27FC236}">
                  <a16:creationId xmlns:a16="http://schemas.microsoft.com/office/drawing/2014/main" id="{84DF7A59-6385-43B3-B62A-F5D2E46C7B8F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二等辺三角形 126">
              <a:extLst>
                <a:ext uri="{FF2B5EF4-FFF2-40B4-BE49-F238E27FC236}">
                  <a16:creationId xmlns:a16="http://schemas.microsoft.com/office/drawing/2014/main" id="{89B4F152-FA6C-41EC-8CB3-397D2E1F677D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2988EF40-0446-4D41-8B6A-A4E67C02AA68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45DD2FA3-F5D1-4996-88E9-17BA9401509C}"/>
              </a:ext>
            </a:extLst>
          </p:cNvPr>
          <p:cNvSpPr/>
          <p:nvPr userDrawn="1"/>
        </p:nvSpPr>
        <p:spPr>
          <a:xfrm>
            <a:off x="5656570" y="32968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192" name="二等辺三角形 191">
            <a:extLst>
              <a:ext uri="{FF2B5EF4-FFF2-40B4-BE49-F238E27FC236}">
                <a16:creationId xmlns:a16="http://schemas.microsoft.com/office/drawing/2014/main" id="{24847C74-1F89-4B33-8141-7FAA1B10A6C5}"/>
              </a:ext>
            </a:extLst>
          </p:cNvPr>
          <p:cNvSpPr/>
          <p:nvPr/>
        </p:nvSpPr>
        <p:spPr>
          <a:xfrm>
            <a:off x="5776164" y="8972554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Rectangle 9">
            <a:extLst>
              <a:ext uri="{FF2B5EF4-FFF2-40B4-BE49-F238E27FC236}">
                <a16:creationId xmlns:a16="http://schemas.microsoft.com/office/drawing/2014/main" id="{31908834-6611-48E3-A614-19002642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548" y="8991401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9" name="円/楕円 421">
            <a:extLst>
              <a:ext uri="{FF2B5EF4-FFF2-40B4-BE49-F238E27FC236}">
                <a16:creationId xmlns:a16="http://schemas.microsoft.com/office/drawing/2014/main" id="{0D4B7CD8-E00C-4C4E-B06F-B7B0B5897923}"/>
              </a:ext>
            </a:extLst>
          </p:cNvPr>
          <p:cNvSpPr/>
          <p:nvPr/>
        </p:nvSpPr>
        <p:spPr bwMode="auto">
          <a:xfrm>
            <a:off x="5769523" y="8701899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0" name="Rectangle 9">
            <a:extLst>
              <a:ext uri="{FF2B5EF4-FFF2-40B4-BE49-F238E27FC236}">
                <a16:creationId xmlns:a16="http://schemas.microsoft.com/office/drawing/2014/main" id="{1E8877D6-E190-416C-A2F2-2DACA33C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43" y="8727008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E340FD6B-AFC0-4E37-8C52-240DEE754DAE}"/>
              </a:ext>
            </a:extLst>
          </p:cNvPr>
          <p:cNvSpPr/>
          <p:nvPr userDrawn="1"/>
        </p:nvSpPr>
        <p:spPr>
          <a:xfrm>
            <a:off x="5656570" y="602069"/>
            <a:ext cx="1176310" cy="138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EB49021-D79A-48F9-BD23-749678314E27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0C06C0C9-AE62-4551-9C48-59FC5D6F9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071" y="9245084"/>
            <a:ext cx="279635" cy="14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7" name="Rectangle 9">
            <a:extLst>
              <a:ext uri="{FF2B5EF4-FFF2-40B4-BE49-F238E27FC236}">
                <a16:creationId xmlns:a16="http://schemas.microsoft.com/office/drawing/2014/main" id="{A1AEA76E-937F-40F0-915E-1F0241CD09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58743" y="917877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安全対策用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携帯カメラ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86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952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8FDFE30F-C20A-4521-BFE4-EB6825D2720A}"/>
              </a:ext>
            </a:extLst>
          </p:cNvPr>
          <p:cNvSpPr/>
          <p:nvPr userDrawn="1"/>
        </p:nvSpPr>
        <p:spPr>
          <a:xfrm>
            <a:off x="5656570" y="5239599"/>
            <a:ext cx="1176310" cy="41778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F10B13AA-F3E6-4197-9681-2D866E7D7114}"/>
              </a:ext>
            </a:extLst>
          </p:cNvPr>
          <p:cNvSpPr/>
          <p:nvPr userDrawn="1"/>
        </p:nvSpPr>
        <p:spPr>
          <a:xfrm>
            <a:off x="5656570" y="1608214"/>
            <a:ext cx="1176310" cy="36313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80D01F62-21D2-44E0-B9E3-1A1EF51B6DFE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F3965AA1-4AAB-4A28-B03F-0E9F328B443F}"/>
              </a:ext>
            </a:extLst>
          </p:cNvPr>
          <p:cNvGrpSpPr/>
          <p:nvPr userDrawn="1"/>
        </p:nvGrpSpPr>
        <p:grpSpPr>
          <a:xfrm>
            <a:off x="5735382" y="5304088"/>
            <a:ext cx="823371" cy="123111"/>
            <a:chOff x="5780003" y="6632846"/>
            <a:chExt cx="823371" cy="123111"/>
          </a:xfrm>
        </p:grpSpPr>
        <p:sp>
          <p:nvSpPr>
            <p:cNvPr id="135" name="Rectangle 6">
              <a:extLst>
                <a:ext uri="{FF2B5EF4-FFF2-40B4-BE49-F238E27FC236}">
                  <a16:creationId xmlns:a16="http://schemas.microsoft.com/office/drawing/2014/main" id="{3C28EEA0-FABC-44FA-B157-06CE487703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6" name="Rectangle 31">
              <a:extLst>
                <a:ext uri="{FF2B5EF4-FFF2-40B4-BE49-F238E27FC236}">
                  <a16:creationId xmlns:a16="http://schemas.microsoft.com/office/drawing/2014/main" id="{28EA3E81-7E5C-47BE-A60A-4D58FFCC96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EA5900F6-D840-42C0-9282-D95898BA4129}"/>
              </a:ext>
            </a:extLst>
          </p:cNvPr>
          <p:cNvGrpSpPr/>
          <p:nvPr userDrawn="1"/>
        </p:nvGrpSpPr>
        <p:grpSpPr>
          <a:xfrm>
            <a:off x="5735737" y="5469711"/>
            <a:ext cx="739660" cy="123111"/>
            <a:chOff x="5780358" y="6821170"/>
            <a:chExt cx="739660" cy="123111"/>
          </a:xfrm>
        </p:grpSpPr>
        <p:sp>
          <p:nvSpPr>
            <p:cNvPr id="138" name="Rectangle 7">
              <a:extLst>
                <a:ext uri="{FF2B5EF4-FFF2-40B4-BE49-F238E27FC236}">
                  <a16:creationId xmlns:a16="http://schemas.microsoft.com/office/drawing/2014/main" id="{7C18AC56-C7E0-492A-9B6E-FC634EF88A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9" name="Rectangle 33">
              <a:extLst>
                <a:ext uri="{FF2B5EF4-FFF2-40B4-BE49-F238E27FC236}">
                  <a16:creationId xmlns:a16="http://schemas.microsoft.com/office/drawing/2014/main" id="{9EAE8832-8B1E-43AD-9680-4D54B493A7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7D4EF479-1BF4-4DA9-A7BF-01AAD5EA2308}"/>
              </a:ext>
            </a:extLst>
          </p:cNvPr>
          <p:cNvSpPr/>
          <p:nvPr userDrawn="1"/>
        </p:nvSpPr>
        <p:spPr>
          <a:xfrm>
            <a:off x="5656570" y="5097016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75504431-4403-4D37-A093-E02E66988F27}"/>
              </a:ext>
            </a:extLst>
          </p:cNvPr>
          <p:cNvGrpSpPr/>
          <p:nvPr userDrawn="1"/>
        </p:nvGrpSpPr>
        <p:grpSpPr>
          <a:xfrm>
            <a:off x="5819689" y="6192229"/>
            <a:ext cx="686165" cy="123111"/>
            <a:chOff x="5864310" y="7543688"/>
            <a:chExt cx="686165" cy="123111"/>
          </a:xfrm>
        </p:grpSpPr>
        <p:sp>
          <p:nvSpPr>
            <p:cNvPr id="142" name="Rectangle 9">
              <a:extLst>
                <a:ext uri="{FF2B5EF4-FFF2-40B4-BE49-F238E27FC236}">
                  <a16:creationId xmlns:a16="http://schemas.microsoft.com/office/drawing/2014/main" id="{EEEEE3C2-60AB-4BA9-B445-91CF0F9A4B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3" name="正方形/長方形 142">
              <a:extLst>
                <a:ext uri="{FF2B5EF4-FFF2-40B4-BE49-F238E27FC236}">
                  <a16:creationId xmlns:a16="http://schemas.microsoft.com/office/drawing/2014/main" id="{643DB9C7-92C7-4EB7-967F-03F3CEA386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D3BC3A84-F93B-4F06-B655-A7DD02846AEB}"/>
              </a:ext>
            </a:extLst>
          </p:cNvPr>
          <p:cNvGrpSpPr/>
          <p:nvPr userDrawn="1"/>
        </p:nvGrpSpPr>
        <p:grpSpPr>
          <a:xfrm>
            <a:off x="5825571" y="6380553"/>
            <a:ext cx="680283" cy="123809"/>
            <a:chOff x="5870192" y="7732012"/>
            <a:chExt cx="680283" cy="123809"/>
          </a:xfrm>
        </p:grpSpPr>
        <p:sp>
          <p:nvSpPr>
            <p:cNvPr id="145" name="Rectangle 11">
              <a:extLst>
                <a:ext uri="{FF2B5EF4-FFF2-40B4-BE49-F238E27FC236}">
                  <a16:creationId xmlns:a16="http://schemas.microsoft.com/office/drawing/2014/main" id="{11EA817E-E6E3-431C-85A2-D1033B6116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CEE824DB-86B7-44FA-A1F3-CA7097A8F0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71A8DD7E-AEC0-481E-91E2-EF719E6DBF6A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3813D00E-7070-4F80-9754-04718A2F750E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414CBFB9-ABD7-4070-BFC5-73471716113E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902348E5-4A06-444B-B903-7530C6158782}"/>
              </a:ext>
            </a:extLst>
          </p:cNvPr>
          <p:cNvGrpSpPr/>
          <p:nvPr userDrawn="1"/>
        </p:nvGrpSpPr>
        <p:grpSpPr>
          <a:xfrm>
            <a:off x="5784326" y="6568877"/>
            <a:ext cx="586876" cy="123111"/>
            <a:chOff x="5828947" y="7920336"/>
            <a:chExt cx="586876" cy="123111"/>
          </a:xfrm>
        </p:grpSpPr>
        <p:sp>
          <p:nvSpPr>
            <p:cNvPr id="151" name="Rectangle 13">
              <a:extLst>
                <a:ext uri="{FF2B5EF4-FFF2-40B4-BE49-F238E27FC236}">
                  <a16:creationId xmlns:a16="http://schemas.microsoft.com/office/drawing/2014/main" id="{E7551A8B-CFC4-4930-A86A-7F7D00B76C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F39A03B4-6D90-4DAD-BC31-5ED4EAF25509}"/>
                </a:ext>
              </a:extLst>
            </p:cNvPr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385423FE-C99A-46EF-8DB3-F0BC409A01EA}"/>
              </a:ext>
            </a:extLst>
          </p:cNvPr>
          <p:cNvGrpSpPr/>
          <p:nvPr userDrawn="1"/>
        </p:nvGrpSpPr>
        <p:grpSpPr>
          <a:xfrm>
            <a:off x="5792959" y="6757201"/>
            <a:ext cx="693659" cy="125184"/>
            <a:chOff x="5837580" y="8108660"/>
            <a:chExt cx="693659" cy="125184"/>
          </a:xfrm>
        </p:grpSpPr>
        <p:sp>
          <p:nvSpPr>
            <p:cNvPr id="154" name="Rectangle 17">
              <a:extLst>
                <a:ext uri="{FF2B5EF4-FFF2-40B4-BE49-F238E27FC236}">
                  <a16:creationId xmlns:a16="http://schemas.microsoft.com/office/drawing/2014/main" id="{CBF3D743-F2D0-4030-AACA-DA8873AE2C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67CA4809-621E-4144-AA8D-D9BD6C53D95C}"/>
                </a:ext>
              </a:extLst>
            </p:cNvPr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9A35C95B-0863-4C0D-9B1C-A090B4025400}"/>
                  </a:ext>
                </a:extLst>
              </p:cNvPr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円/楕円 29">
                <a:extLst>
                  <a:ext uri="{FF2B5EF4-FFF2-40B4-BE49-F238E27FC236}">
                    <a16:creationId xmlns:a16="http://schemas.microsoft.com/office/drawing/2014/main" id="{6C0CB378-4AD5-4C29-89D4-372E6F521191}"/>
                  </a:ext>
                </a:extLst>
              </p:cNvPr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58" name="円/楕円 30">
                <a:extLst>
                  <a:ext uri="{FF2B5EF4-FFF2-40B4-BE49-F238E27FC236}">
                    <a16:creationId xmlns:a16="http://schemas.microsoft.com/office/drawing/2014/main" id="{4D9AEBDD-48A1-4E52-A655-FBC3E14E0D87}"/>
                  </a:ext>
                </a:extLst>
              </p:cNvPr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2370FBAE-E1EC-4BC5-8B27-11E84D0F93DF}"/>
              </a:ext>
            </a:extLst>
          </p:cNvPr>
          <p:cNvGrpSpPr/>
          <p:nvPr userDrawn="1"/>
        </p:nvGrpSpPr>
        <p:grpSpPr>
          <a:xfrm>
            <a:off x="5784890" y="7260617"/>
            <a:ext cx="720964" cy="123111"/>
            <a:chOff x="5829511" y="8612076"/>
            <a:chExt cx="720964" cy="123111"/>
          </a:xfrm>
        </p:grpSpPr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E30582CD-9815-4438-8A3A-4ADF0D2C9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161" name="直線矢印コネクタ 160">
              <a:extLst>
                <a:ext uri="{FF2B5EF4-FFF2-40B4-BE49-F238E27FC236}">
                  <a16:creationId xmlns:a16="http://schemas.microsoft.com/office/drawing/2014/main" id="{567C7639-7103-4D69-85AB-1E8D20719EC8}"/>
                </a:ext>
              </a:extLst>
            </p:cNvPr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201E38E8-7294-464A-A8DB-5FC9A619E7D0}"/>
              </a:ext>
            </a:extLst>
          </p:cNvPr>
          <p:cNvGrpSpPr/>
          <p:nvPr userDrawn="1"/>
        </p:nvGrpSpPr>
        <p:grpSpPr>
          <a:xfrm>
            <a:off x="5798027" y="5644322"/>
            <a:ext cx="441728" cy="156502"/>
            <a:chOff x="5842648" y="6995781"/>
            <a:chExt cx="441728" cy="156502"/>
          </a:xfrm>
        </p:grpSpPr>
        <p:sp>
          <p:nvSpPr>
            <p:cNvPr id="163" name="六角形 162">
              <a:extLst>
                <a:ext uri="{FF2B5EF4-FFF2-40B4-BE49-F238E27FC236}">
                  <a16:creationId xmlns:a16="http://schemas.microsoft.com/office/drawing/2014/main" id="{EB734904-DBF3-4F9F-9571-13DCBAB8ADB3}"/>
                </a:ext>
              </a:extLst>
            </p:cNvPr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>
                  <a:latin typeface="HGP創英角ｺﾞｼｯｸUB" pitchFamily="50" charset="-128"/>
                  <a:ea typeface="HGP創英角ｺﾞｼｯｸUB" pitchFamily="50" charset="-128"/>
                </a:rPr>
                <a:t>Ｔ</a:t>
              </a:r>
            </a:p>
          </p:txBody>
        </p:sp>
        <p:sp>
          <p:nvSpPr>
            <p:cNvPr id="164" name="Rectangle 6">
              <a:extLst>
                <a:ext uri="{FF2B5EF4-FFF2-40B4-BE49-F238E27FC236}">
                  <a16:creationId xmlns:a16="http://schemas.microsoft.com/office/drawing/2014/main" id="{DF2B9077-82C8-4084-BDCE-8F176EB0C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1442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TO</a:t>
              </a:r>
              <a:endParaRPr kumimoji="1" lang="ja-JP" altLang="en-US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233DBEC9-5DB7-4BB9-A166-266CAEBAFEF7}"/>
              </a:ext>
            </a:extLst>
          </p:cNvPr>
          <p:cNvGrpSpPr/>
          <p:nvPr userDrawn="1"/>
        </p:nvGrpSpPr>
        <p:grpSpPr>
          <a:xfrm>
            <a:off x="5804790" y="5830102"/>
            <a:ext cx="598472" cy="156502"/>
            <a:chOff x="5849411" y="7181561"/>
            <a:chExt cx="598472" cy="156502"/>
          </a:xfrm>
        </p:grpSpPr>
        <p:sp>
          <p:nvSpPr>
            <p:cNvPr id="166" name="円/楕円 38">
              <a:extLst>
                <a:ext uri="{FF2B5EF4-FFF2-40B4-BE49-F238E27FC236}">
                  <a16:creationId xmlns:a16="http://schemas.microsoft.com/office/drawing/2014/main" id="{A861ED9C-3901-4595-81DF-0C245E604EC7}"/>
                </a:ext>
              </a:extLst>
            </p:cNvPr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67" name="Rectangle 7">
              <a:extLst>
                <a:ext uri="{FF2B5EF4-FFF2-40B4-BE49-F238E27FC236}">
                  <a16:creationId xmlns:a16="http://schemas.microsoft.com/office/drawing/2014/main" id="{EF99D487-CE78-4D6C-A955-21DFF5FE5D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69FF469-54C8-4B8B-A229-1971B090250A}"/>
              </a:ext>
            </a:extLst>
          </p:cNvPr>
          <p:cNvGrpSpPr/>
          <p:nvPr userDrawn="1"/>
        </p:nvGrpSpPr>
        <p:grpSpPr>
          <a:xfrm>
            <a:off x="5803562" y="5999460"/>
            <a:ext cx="840150" cy="170028"/>
            <a:chOff x="5848183" y="7350919"/>
            <a:chExt cx="840150" cy="170028"/>
          </a:xfrm>
        </p:grpSpPr>
        <p:sp>
          <p:nvSpPr>
            <p:cNvPr id="169" name="ひし形 168">
              <a:extLst>
                <a:ext uri="{FF2B5EF4-FFF2-40B4-BE49-F238E27FC236}">
                  <a16:creationId xmlns:a16="http://schemas.microsoft.com/office/drawing/2014/main" id="{651D15C6-FAE3-459B-8035-BF7ADE709553}"/>
                </a:ext>
              </a:extLst>
            </p:cNvPr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170" name="Rectangle 9">
              <a:extLst>
                <a:ext uri="{FF2B5EF4-FFF2-40B4-BE49-F238E27FC236}">
                  <a16:creationId xmlns:a16="http://schemas.microsoft.com/office/drawing/2014/main" id="{1A9A80CA-88FF-42E3-8110-5054B8F888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781AB7BE-4F20-4B77-AAC6-CEA8D9C4AEF9}"/>
              </a:ext>
            </a:extLst>
          </p:cNvPr>
          <p:cNvGrpSpPr/>
          <p:nvPr userDrawn="1"/>
        </p:nvGrpSpPr>
        <p:grpSpPr>
          <a:xfrm>
            <a:off x="5727619" y="7448941"/>
            <a:ext cx="675643" cy="123111"/>
            <a:chOff x="5772240" y="8800400"/>
            <a:chExt cx="675643" cy="123111"/>
          </a:xfrm>
        </p:grpSpPr>
        <p:cxnSp>
          <p:nvCxnSpPr>
            <p:cNvPr id="172" name="直線矢印コネクタ 171">
              <a:extLst>
                <a:ext uri="{FF2B5EF4-FFF2-40B4-BE49-F238E27FC236}">
                  <a16:creationId xmlns:a16="http://schemas.microsoft.com/office/drawing/2014/main" id="{9ED598D0-CB9F-47EB-9D4C-EBE04A02CB5E}"/>
                </a:ext>
              </a:extLst>
            </p:cNvPr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">
              <a:extLst>
                <a:ext uri="{FF2B5EF4-FFF2-40B4-BE49-F238E27FC236}">
                  <a16:creationId xmlns:a16="http://schemas.microsoft.com/office/drawing/2014/main" id="{EDD014F7-704C-435B-880E-00BBA3670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614371C3-FF48-4740-98DE-D5407963C5F8}"/>
              </a:ext>
            </a:extLst>
          </p:cNvPr>
          <p:cNvGrpSpPr/>
          <p:nvPr userDrawn="1"/>
        </p:nvGrpSpPr>
        <p:grpSpPr>
          <a:xfrm>
            <a:off x="5799673" y="7637265"/>
            <a:ext cx="683739" cy="183446"/>
            <a:chOff x="5844294" y="8988724"/>
            <a:chExt cx="683739" cy="183446"/>
          </a:xfrm>
        </p:grpSpPr>
        <p:sp>
          <p:nvSpPr>
            <p:cNvPr id="175" name="アーチ 174">
              <a:extLst>
                <a:ext uri="{FF2B5EF4-FFF2-40B4-BE49-F238E27FC236}">
                  <a16:creationId xmlns:a16="http://schemas.microsoft.com/office/drawing/2014/main" id="{C1F62CDC-5ABC-45B1-A93D-BF578E5E280D}"/>
                </a:ext>
              </a:extLst>
            </p:cNvPr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Rectangle 17">
              <a:extLst>
                <a:ext uri="{FF2B5EF4-FFF2-40B4-BE49-F238E27FC236}">
                  <a16:creationId xmlns:a16="http://schemas.microsoft.com/office/drawing/2014/main" id="{E6E6D01A-F4DB-4E5C-9A26-3DB8AFF00D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177" name="グループ化 176">
            <a:extLst>
              <a:ext uri="{FF2B5EF4-FFF2-40B4-BE49-F238E27FC236}">
                <a16:creationId xmlns:a16="http://schemas.microsoft.com/office/drawing/2014/main" id="{EB8EAF0C-AFC3-41C5-9F13-F2CE398A6FC2}"/>
              </a:ext>
            </a:extLst>
          </p:cNvPr>
          <p:cNvGrpSpPr/>
          <p:nvPr userDrawn="1"/>
        </p:nvGrpSpPr>
        <p:grpSpPr>
          <a:xfrm>
            <a:off x="5823932" y="7798542"/>
            <a:ext cx="681922" cy="156093"/>
            <a:chOff x="5868553" y="9150001"/>
            <a:chExt cx="681922" cy="156093"/>
          </a:xfrm>
        </p:grpSpPr>
        <p:sp>
          <p:nvSpPr>
            <p:cNvPr id="178" name="星 5 50">
              <a:extLst>
                <a:ext uri="{FF2B5EF4-FFF2-40B4-BE49-F238E27FC236}">
                  <a16:creationId xmlns:a16="http://schemas.microsoft.com/office/drawing/2014/main" id="{F1C5664C-51CE-4E00-A1EB-A7A5E0CBEBD2}"/>
                </a:ext>
              </a:extLst>
            </p:cNvPr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9" name="Rectangle 17">
              <a:extLst>
                <a:ext uri="{FF2B5EF4-FFF2-40B4-BE49-F238E27FC236}">
                  <a16:creationId xmlns:a16="http://schemas.microsoft.com/office/drawing/2014/main" id="{E08A7FCA-6FB9-4FA3-9D7C-09338578F7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829DE9C-3546-4FC7-88CE-E86BF7A58A3E}"/>
              </a:ext>
            </a:extLst>
          </p:cNvPr>
          <p:cNvGrpSpPr/>
          <p:nvPr userDrawn="1"/>
        </p:nvGrpSpPr>
        <p:grpSpPr>
          <a:xfrm>
            <a:off x="5781479" y="6945525"/>
            <a:ext cx="887881" cy="92333"/>
            <a:chOff x="5826100" y="8296984"/>
            <a:chExt cx="887881" cy="92333"/>
          </a:xfrm>
        </p:grpSpPr>
        <p:sp>
          <p:nvSpPr>
            <p:cNvPr id="181" name="Rectangle 17">
              <a:extLst>
                <a:ext uri="{FF2B5EF4-FFF2-40B4-BE49-F238E27FC236}">
                  <a16:creationId xmlns:a16="http://schemas.microsoft.com/office/drawing/2014/main" id="{23146E04-7E76-4E2F-A7EA-36868D018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36509DA1-ED0D-49BB-A861-706D2E97613F}"/>
                </a:ext>
              </a:extLst>
            </p:cNvPr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183" name="二等辺三角形 182">
                <a:extLst>
                  <a:ext uri="{FF2B5EF4-FFF2-40B4-BE49-F238E27FC236}">
                    <a16:creationId xmlns:a16="http://schemas.microsoft.com/office/drawing/2014/main" id="{C4283227-2699-4D92-8931-FA5DBECC4D2C}"/>
                  </a:ext>
                </a:extLst>
              </p:cNvPr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二等辺三角形 183">
                <a:extLst>
                  <a:ext uri="{FF2B5EF4-FFF2-40B4-BE49-F238E27FC236}">
                    <a16:creationId xmlns:a16="http://schemas.microsoft.com/office/drawing/2014/main" id="{F5D9946A-225B-4ABF-A2D4-4B63F007979A}"/>
                  </a:ext>
                </a:extLst>
              </p:cNvPr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二等辺三角形 184">
                <a:extLst>
                  <a:ext uri="{FF2B5EF4-FFF2-40B4-BE49-F238E27FC236}">
                    <a16:creationId xmlns:a16="http://schemas.microsoft.com/office/drawing/2014/main" id="{BF01CDD8-2F9D-496C-9434-61FF342B2994}"/>
                  </a:ext>
                </a:extLst>
              </p:cNvPr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FCAE359E-E22B-4665-9095-C350503AAA32}"/>
              </a:ext>
            </a:extLst>
          </p:cNvPr>
          <p:cNvGrpSpPr/>
          <p:nvPr userDrawn="1"/>
        </p:nvGrpSpPr>
        <p:grpSpPr>
          <a:xfrm>
            <a:off x="5781479" y="7103071"/>
            <a:ext cx="887881" cy="92333"/>
            <a:chOff x="5826100" y="8454530"/>
            <a:chExt cx="887881" cy="92333"/>
          </a:xfrm>
        </p:grpSpPr>
        <p:sp>
          <p:nvSpPr>
            <p:cNvPr id="187" name="Rectangle 17">
              <a:extLst>
                <a:ext uri="{FF2B5EF4-FFF2-40B4-BE49-F238E27FC236}">
                  <a16:creationId xmlns:a16="http://schemas.microsoft.com/office/drawing/2014/main" id="{EC07475D-E890-45AE-AF5E-EDEADF2AD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11BF5F0B-F75E-4FDC-B1D8-126CC27EB0E6}"/>
                </a:ext>
              </a:extLst>
            </p:cNvPr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189" name="二等辺三角形 188">
                <a:extLst>
                  <a:ext uri="{FF2B5EF4-FFF2-40B4-BE49-F238E27FC236}">
                    <a16:creationId xmlns:a16="http://schemas.microsoft.com/office/drawing/2014/main" id="{EAFA4182-F46A-4860-AAC1-199333875682}"/>
                  </a:ext>
                </a:extLst>
              </p:cNvPr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二等辺三角形 189">
                <a:extLst>
                  <a:ext uri="{FF2B5EF4-FFF2-40B4-BE49-F238E27FC236}">
                    <a16:creationId xmlns:a16="http://schemas.microsoft.com/office/drawing/2014/main" id="{65B8AB83-8850-4610-8915-677BD22E7910}"/>
                  </a:ext>
                </a:extLst>
              </p:cNvPr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二等辺三角形 190">
                <a:extLst>
                  <a:ext uri="{FF2B5EF4-FFF2-40B4-BE49-F238E27FC236}">
                    <a16:creationId xmlns:a16="http://schemas.microsoft.com/office/drawing/2014/main" id="{D7E9902A-E775-45FB-B756-8BFF8E0B491E}"/>
                  </a:ext>
                </a:extLst>
              </p:cNvPr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63CD820C-4CE2-451F-94CA-79839308007F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A600C557-885B-4AAB-8B19-D78225F336A9}"/>
              </a:ext>
            </a:extLst>
          </p:cNvPr>
          <p:cNvSpPr/>
          <p:nvPr userDrawn="1"/>
        </p:nvSpPr>
        <p:spPr>
          <a:xfrm>
            <a:off x="5656570" y="394488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ACA36CEA-308D-4AE6-99AB-855003DDFCE7}"/>
              </a:ext>
            </a:extLst>
          </p:cNvPr>
          <p:cNvGrpSpPr/>
          <p:nvPr userDrawn="1"/>
        </p:nvGrpSpPr>
        <p:grpSpPr>
          <a:xfrm>
            <a:off x="5694728" y="9130319"/>
            <a:ext cx="1090728" cy="143161"/>
            <a:chOff x="570851" y="9107464"/>
            <a:chExt cx="1309660" cy="167114"/>
          </a:xfrm>
        </p:grpSpPr>
        <p:sp>
          <p:nvSpPr>
            <p:cNvPr id="195" name="二等辺三角形 194">
              <a:extLst>
                <a:ext uri="{FF2B5EF4-FFF2-40B4-BE49-F238E27FC236}">
                  <a16:creationId xmlns:a16="http://schemas.microsoft.com/office/drawing/2014/main" id="{B64B8BC8-C3BF-41AE-9878-5CEC229BC33E}"/>
                </a:ext>
              </a:extLst>
            </p:cNvPr>
            <p:cNvSpPr/>
            <p:nvPr/>
          </p:nvSpPr>
          <p:spPr>
            <a:xfrm>
              <a:off x="570851" y="9107464"/>
              <a:ext cx="193854" cy="16711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Rectangle 9">
              <a:extLst>
                <a:ext uri="{FF2B5EF4-FFF2-40B4-BE49-F238E27FC236}">
                  <a16:creationId xmlns:a16="http://schemas.microsoft.com/office/drawing/2014/main" id="{545C6FD5-FC59-4D58-A57F-8ED19224A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1" y="9129464"/>
              <a:ext cx="1043220" cy="1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規制用カラーコーン数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7" name="円/楕円 400">
            <a:extLst>
              <a:ext uri="{FF2B5EF4-FFF2-40B4-BE49-F238E27FC236}">
                <a16:creationId xmlns:a16="http://schemas.microsoft.com/office/drawing/2014/main" id="{62430153-6E1A-430D-A862-C1B80AE3C96B}"/>
              </a:ext>
            </a:extLst>
          </p:cNvPr>
          <p:cNvSpPr/>
          <p:nvPr userDrawn="1"/>
        </p:nvSpPr>
        <p:spPr bwMode="auto">
          <a:xfrm>
            <a:off x="5694728" y="8446887"/>
            <a:ext cx="174731" cy="193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8" name="Rectangle 9">
            <a:extLst>
              <a:ext uri="{FF2B5EF4-FFF2-40B4-BE49-F238E27FC236}">
                <a16:creationId xmlns:a16="http://schemas.microsoft.com/office/drawing/2014/main" id="{82D27AB6-5754-4F35-B3E5-C35B194654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25524" y="8491046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9" name="円/楕円 404">
            <a:extLst>
              <a:ext uri="{FF2B5EF4-FFF2-40B4-BE49-F238E27FC236}">
                <a16:creationId xmlns:a16="http://schemas.microsoft.com/office/drawing/2014/main" id="{AE30DCDE-9DCE-4030-A7A4-05861B1E0243}"/>
              </a:ext>
            </a:extLst>
          </p:cNvPr>
          <p:cNvSpPr/>
          <p:nvPr userDrawn="1"/>
        </p:nvSpPr>
        <p:spPr bwMode="auto">
          <a:xfrm>
            <a:off x="5686509" y="8062996"/>
            <a:ext cx="174731" cy="19378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0" name="Rectangle 9">
            <a:extLst>
              <a:ext uri="{FF2B5EF4-FFF2-40B4-BE49-F238E27FC236}">
                <a16:creationId xmlns:a16="http://schemas.microsoft.com/office/drawing/2014/main" id="{78020371-04F2-41EE-9048-22E448C5F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83247" y="8107155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523AA982-95E0-4F28-B3F9-13FFDF81C59A}"/>
              </a:ext>
            </a:extLst>
          </p:cNvPr>
          <p:cNvGrpSpPr/>
          <p:nvPr userDrawn="1"/>
        </p:nvGrpSpPr>
        <p:grpSpPr>
          <a:xfrm>
            <a:off x="5694728" y="8792046"/>
            <a:ext cx="769405" cy="193781"/>
            <a:chOff x="560170" y="8809695"/>
            <a:chExt cx="923841" cy="226203"/>
          </a:xfrm>
        </p:grpSpPr>
        <p:sp>
          <p:nvSpPr>
            <p:cNvPr id="202" name="円/楕円 421">
              <a:extLst>
                <a:ext uri="{FF2B5EF4-FFF2-40B4-BE49-F238E27FC236}">
                  <a16:creationId xmlns:a16="http://schemas.microsoft.com/office/drawing/2014/main" id="{E4FF2DB2-DCC7-4C9A-9562-9A2BEA0A8BCA}"/>
                </a:ext>
              </a:extLst>
            </p:cNvPr>
            <p:cNvSpPr/>
            <p:nvPr/>
          </p:nvSpPr>
          <p:spPr bwMode="auto">
            <a:xfrm>
              <a:off x="560170" y="8809695"/>
              <a:ext cx="209803" cy="2262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9">
              <a:extLst>
                <a:ext uri="{FF2B5EF4-FFF2-40B4-BE49-F238E27FC236}">
                  <a16:creationId xmlns:a16="http://schemas.microsoft.com/office/drawing/2014/main" id="{75872919-B750-4003-B8A6-8D1464A56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2" y="8861242"/>
              <a:ext cx="646719" cy="1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プラ柵の本数</a:t>
              </a:r>
              <a:endParaRPr lang="ja-JP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1E20F4F2-6C96-4E08-B5B2-16B4E62A0D8A}"/>
              </a:ext>
            </a:extLst>
          </p:cNvPr>
          <p:cNvSpPr/>
          <p:nvPr userDrawn="1"/>
        </p:nvSpPr>
        <p:spPr>
          <a:xfrm>
            <a:off x="5661248" y="8243247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6126588B-BDF9-4619-9359-C89651FBD0E2}"/>
              </a:ext>
            </a:extLst>
          </p:cNvPr>
          <p:cNvSpPr/>
          <p:nvPr userDrawn="1"/>
        </p:nvSpPr>
        <p:spPr>
          <a:xfrm>
            <a:off x="5745328" y="8565583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B223273E-3D80-4B1A-93D6-FDC11CBE5369}"/>
              </a:ext>
            </a:extLst>
          </p:cNvPr>
          <p:cNvSpPr/>
          <p:nvPr userDrawn="1"/>
        </p:nvSpPr>
        <p:spPr>
          <a:xfrm>
            <a:off x="5656570" y="602069"/>
            <a:ext cx="1176310" cy="138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648" y="428497"/>
            <a:ext cx="6669360" cy="78009"/>
          </a:xfrm>
          <a:prstGeom prst="rect">
            <a:avLst/>
          </a:prstGeom>
          <a:gradFill>
            <a:gsLst>
              <a:gs pos="0">
                <a:srgbClr val="FFFF00"/>
              </a:gs>
              <a:gs pos="63000">
                <a:srgbClr val="FFFF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49511"/>
            <a:ext cx="6192688" cy="15601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FF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A35A9E24-4806-43BA-A0EB-1B3ED2E65C5F}" type="slidenum">
              <a:rPr lang="ja-JP" altLang="en-US" smtClean="0"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  <p:sldLayoutId id="214748381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577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350" y="428229"/>
            <a:ext cx="6669088" cy="7911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7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49511"/>
            <a:ext cx="6192688" cy="15601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CBF5DC1F-B6C4-40B3-A391-B04DC4A6B3B5}" type="slidenum">
              <a:rPr lang="ja-JP" altLang="en-US" smtClean="0"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88" r:id="rId8"/>
    <p:sldLayoutId id="2147483801" r:id="rId9"/>
    <p:sldLayoutId id="2147483800" r:id="rId10"/>
    <p:sldLayoutId id="2147483799" r:id="rId11"/>
    <p:sldLayoutId id="2147483798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350" y="428229"/>
            <a:ext cx="6669088" cy="79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477503"/>
            <a:ext cx="6192688" cy="1560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CBF5DC1F-B6C4-40B3-A391-B04DC4A6B3B5}" type="slidenum">
              <a:rPr lang="ja-JP" altLang="en-US" smtClean="0"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86" r:id="rId8"/>
    <p:sldLayoutId id="2147483887" r:id="rId9"/>
    <p:sldLayoutId id="2147483857" r:id="rId10"/>
    <p:sldLayoutId id="2147483858" r:id="rId11"/>
    <p:sldLayoutId id="2147483859" r:id="rId12"/>
    <p:sldLayoutId id="2147483860" r:id="rId13"/>
    <p:sldLayoutId id="21474838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350" y="428229"/>
            <a:ext cx="6669088" cy="79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49511"/>
            <a:ext cx="6192688" cy="156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CBF5DC1F-B6C4-40B3-A391-B04DC4A6B3B5}" type="slidenum">
              <a:rPr lang="ja-JP" altLang="en-US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テキスト ボックス 22"/>
          <p:cNvSpPr txBox="1">
            <a:spLocks noChangeArrowheads="1"/>
          </p:cNvSpPr>
          <p:nvPr/>
        </p:nvSpPr>
        <p:spPr bwMode="auto">
          <a:xfrm>
            <a:off x="1095376" y="84270"/>
            <a:ext cx="3818113" cy="3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562" tIns="58281" rIns="116562" bIns="58281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エイジコース人員</a:t>
            </a:r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配置広域図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【B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エリア：山下ふ頭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5901" t="8933" r="20601" b="5200"/>
          <a:stretch/>
        </p:blipFill>
        <p:spPr>
          <a:xfrm rot="16200000">
            <a:off x="-1596196" y="1735336"/>
            <a:ext cx="9752385" cy="6408713"/>
          </a:xfrm>
          <a:prstGeom prst="rect">
            <a:avLst/>
          </a:prstGeom>
        </p:spPr>
      </p:pic>
      <p:sp>
        <p:nvSpPr>
          <p:cNvPr id="7" name="フリーフォーム 6"/>
          <p:cNvSpPr/>
          <p:nvPr/>
        </p:nvSpPr>
        <p:spPr>
          <a:xfrm>
            <a:off x="3007895" y="7411453"/>
            <a:ext cx="3489158" cy="2406315"/>
          </a:xfrm>
          <a:custGeom>
            <a:avLst/>
            <a:gdLst>
              <a:gd name="connsiteX0" fmla="*/ 3489158 w 3489158"/>
              <a:gd name="connsiteY0" fmla="*/ 0 h 2406315"/>
              <a:gd name="connsiteX1" fmla="*/ 2827421 w 3489158"/>
              <a:gd name="connsiteY1" fmla="*/ 168442 h 2406315"/>
              <a:gd name="connsiteX2" fmla="*/ 1407694 w 3489158"/>
              <a:gd name="connsiteY2" fmla="*/ 697831 h 2406315"/>
              <a:gd name="connsiteX3" fmla="*/ 312821 w 3489158"/>
              <a:gd name="connsiteY3" fmla="*/ 1299410 h 2406315"/>
              <a:gd name="connsiteX4" fmla="*/ 180473 w 3489158"/>
              <a:gd name="connsiteY4" fmla="*/ 1636294 h 2406315"/>
              <a:gd name="connsiteX5" fmla="*/ 0 w 3489158"/>
              <a:gd name="connsiteY5" fmla="*/ 2406315 h 24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9158" h="2406315">
                <a:moveTo>
                  <a:pt x="3489158" y="0"/>
                </a:moveTo>
                <a:lnTo>
                  <a:pt x="2827421" y="168442"/>
                </a:lnTo>
                <a:lnTo>
                  <a:pt x="1407694" y="697831"/>
                </a:lnTo>
                <a:lnTo>
                  <a:pt x="312821" y="1299410"/>
                </a:lnTo>
                <a:lnTo>
                  <a:pt x="180473" y="1636294"/>
                </a:lnTo>
                <a:lnTo>
                  <a:pt x="0" y="2406315"/>
                </a:ln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403515" y="6033120"/>
            <a:ext cx="952261" cy="288032"/>
          </a:xfrm>
          <a:prstGeom prst="wedgeRoundRectCallout">
            <a:avLst>
              <a:gd name="adj1" fmla="val 81894"/>
              <a:gd name="adj2" fmla="val 213999"/>
              <a:gd name="adj3" fmla="val 16667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ysClr val="windowText" lastClr="000000"/>
                </a:solidFill>
              </a:rPr>
              <a:t>周回ポイント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1160" y="95885"/>
            <a:ext cx="5976664" cy="47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ysClr val="windowText" lastClr="000000"/>
                </a:solidFill>
              </a:rPr>
              <a:t>2020</a:t>
            </a:r>
            <a:r>
              <a:rPr kumimoji="1" lang="ja-JP" altLang="en-US" b="1" dirty="0">
                <a:solidFill>
                  <a:sysClr val="windowText" lastClr="000000"/>
                </a:solidFill>
              </a:rPr>
              <a:t>ＷＴＳ　山下ふ頭内バイクコース　確定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523875" y="733425"/>
            <a:ext cx="5962650" cy="7839075"/>
          </a:xfrm>
          <a:custGeom>
            <a:avLst/>
            <a:gdLst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219075 w 5962650"/>
              <a:gd name="connsiteY3" fmla="*/ 4743450 h 7839075"/>
              <a:gd name="connsiteX4" fmla="*/ 295275 w 5962650"/>
              <a:gd name="connsiteY4" fmla="*/ 4676775 h 7839075"/>
              <a:gd name="connsiteX5" fmla="*/ 400050 w 5962650"/>
              <a:gd name="connsiteY5" fmla="*/ 4648200 h 7839075"/>
              <a:gd name="connsiteX6" fmla="*/ 1028700 w 5962650"/>
              <a:gd name="connsiteY6" fmla="*/ 4638675 h 7839075"/>
              <a:gd name="connsiteX7" fmla="*/ 1104900 w 5962650"/>
              <a:gd name="connsiteY7" fmla="*/ 4600575 h 7839075"/>
              <a:gd name="connsiteX8" fmla="*/ 1095375 w 5962650"/>
              <a:gd name="connsiteY8" fmla="*/ 4476750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219075 w 5962650"/>
              <a:gd name="connsiteY3" fmla="*/ 4743450 h 7839075"/>
              <a:gd name="connsiteX4" fmla="*/ 295275 w 5962650"/>
              <a:gd name="connsiteY4" fmla="*/ 4676775 h 7839075"/>
              <a:gd name="connsiteX5" fmla="*/ 400050 w 5962650"/>
              <a:gd name="connsiteY5" fmla="*/ 4648200 h 7839075"/>
              <a:gd name="connsiteX6" fmla="*/ 1028700 w 5962650"/>
              <a:gd name="connsiteY6" fmla="*/ 4638675 h 7839075"/>
              <a:gd name="connsiteX7" fmla="*/ 1104900 w 5962650"/>
              <a:gd name="connsiteY7" fmla="*/ 4600575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219075 w 5962650"/>
              <a:gd name="connsiteY3" fmla="*/ 4743450 h 7839075"/>
              <a:gd name="connsiteX4" fmla="*/ 295275 w 5962650"/>
              <a:gd name="connsiteY4" fmla="*/ 4676775 h 7839075"/>
              <a:gd name="connsiteX5" fmla="*/ 400050 w 5962650"/>
              <a:gd name="connsiteY5" fmla="*/ 4648200 h 7839075"/>
              <a:gd name="connsiteX6" fmla="*/ 1028700 w 5962650"/>
              <a:gd name="connsiteY6" fmla="*/ 4638675 h 7839075"/>
              <a:gd name="connsiteX7" fmla="*/ 1119188 w 5962650"/>
              <a:gd name="connsiteY7" fmla="*/ 6081712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219075 w 5962650"/>
              <a:gd name="connsiteY3" fmla="*/ 4743450 h 7839075"/>
              <a:gd name="connsiteX4" fmla="*/ 295275 w 5962650"/>
              <a:gd name="connsiteY4" fmla="*/ 4676775 h 7839075"/>
              <a:gd name="connsiteX5" fmla="*/ 400050 w 5962650"/>
              <a:gd name="connsiteY5" fmla="*/ 4648200 h 7839075"/>
              <a:gd name="connsiteX6" fmla="*/ 976313 w 5962650"/>
              <a:gd name="connsiteY6" fmla="*/ 6081712 h 7839075"/>
              <a:gd name="connsiteX7" fmla="*/ 1119188 w 5962650"/>
              <a:gd name="connsiteY7" fmla="*/ 6081712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219075 w 5962650"/>
              <a:gd name="connsiteY3" fmla="*/ 4743450 h 7839075"/>
              <a:gd name="connsiteX4" fmla="*/ 295275 w 5962650"/>
              <a:gd name="connsiteY4" fmla="*/ 4676775 h 7839075"/>
              <a:gd name="connsiteX5" fmla="*/ 366713 w 5962650"/>
              <a:gd name="connsiteY5" fmla="*/ 6067425 h 7839075"/>
              <a:gd name="connsiteX6" fmla="*/ 976313 w 5962650"/>
              <a:gd name="connsiteY6" fmla="*/ 6081712 h 7839075"/>
              <a:gd name="connsiteX7" fmla="*/ 1119188 w 5962650"/>
              <a:gd name="connsiteY7" fmla="*/ 6081712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219075 w 5962650"/>
              <a:gd name="connsiteY3" fmla="*/ 4743450 h 7839075"/>
              <a:gd name="connsiteX4" fmla="*/ 266700 w 5962650"/>
              <a:gd name="connsiteY4" fmla="*/ 6091237 h 7839075"/>
              <a:gd name="connsiteX5" fmla="*/ 366713 w 5962650"/>
              <a:gd name="connsiteY5" fmla="*/ 6067425 h 7839075"/>
              <a:gd name="connsiteX6" fmla="*/ 976313 w 5962650"/>
              <a:gd name="connsiteY6" fmla="*/ 6081712 h 7839075"/>
              <a:gd name="connsiteX7" fmla="*/ 1119188 w 5962650"/>
              <a:gd name="connsiteY7" fmla="*/ 6081712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1925 w 5962650"/>
              <a:gd name="connsiteY2" fmla="*/ 4886325 h 7839075"/>
              <a:gd name="connsiteX3" fmla="*/ 195263 w 5962650"/>
              <a:gd name="connsiteY3" fmla="*/ 6215062 h 7839075"/>
              <a:gd name="connsiteX4" fmla="*/ 266700 w 5962650"/>
              <a:gd name="connsiteY4" fmla="*/ 6091237 h 7839075"/>
              <a:gd name="connsiteX5" fmla="*/ 366713 w 5962650"/>
              <a:gd name="connsiteY5" fmla="*/ 6067425 h 7839075"/>
              <a:gd name="connsiteX6" fmla="*/ 976313 w 5962650"/>
              <a:gd name="connsiteY6" fmla="*/ 6081712 h 7839075"/>
              <a:gd name="connsiteX7" fmla="*/ 1119188 w 5962650"/>
              <a:gd name="connsiteY7" fmla="*/ 6081712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  <a:gd name="connsiteX0" fmla="*/ 0 w 5962650"/>
              <a:gd name="connsiteY0" fmla="*/ 7839075 h 7839075"/>
              <a:gd name="connsiteX1" fmla="*/ 133350 w 5962650"/>
              <a:gd name="connsiteY1" fmla="*/ 7353300 h 7839075"/>
              <a:gd name="connsiteX2" fmla="*/ 166688 w 5962650"/>
              <a:gd name="connsiteY2" fmla="*/ 6386512 h 7839075"/>
              <a:gd name="connsiteX3" fmla="*/ 195263 w 5962650"/>
              <a:gd name="connsiteY3" fmla="*/ 6215062 h 7839075"/>
              <a:gd name="connsiteX4" fmla="*/ 266700 w 5962650"/>
              <a:gd name="connsiteY4" fmla="*/ 6091237 h 7839075"/>
              <a:gd name="connsiteX5" fmla="*/ 366713 w 5962650"/>
              <a:gd name="connsiteY5" fmla="*/ 6067425 h 7839075"/>
              <a:gd name="connsiteX6" fmla="*/ 976313 w 5962650"/>
              <a:gd name="connsiteY6" fmla="*/ 6081712 h 7839075"/>
              <a:gd name="connsiteX7" fmla="*/ 1119188 w 5962650"/>
              <a:gd name="connsiteY7" fmla="*/ 6081712 h 7839075"/>
              <a:gd name="connsiteX8" fmla="*/ 1133475 w 5962650"/>
              <a:gd name="connsiteY8" fmla="*/ 5843588 h 7839075"/>
              <a:gd name="connsiteX9" fmla="*/ 1181100 w 5962650"/>
              <a:gd name="connsiteY9" fmla="*/ 304800 h 7839075"/>
              <a:gd name="connsiteX10" fmla="*/ 1181100 w 5962650"/>
              <a:gd name="connsiteY10" fmla="*/ 133350 h 7839075"/>
              <a:gd name="connsiteX11" fmla="*/ 1238250 w 5962650"/>
              <a:gd name="connsiteY11" fmla="*/ 47625 h 7839075"/>
              <a:gd name="connsiteX12" fmla="*/ 1323975 w 5962650"/>
              <a:gd name="connsiteY12" fmla="*/ 0 h 7839075"/>
              <a:gd name="connsiteX13" fmla="*/ 5162550 w 5962650"/>
              <a:gd name="connsiteY13" fmla="*/ 104775 h 7839075"/>
              <a:gd name="connsiteX14" fmla="*/ 5286375 w 5962650"/>
              <a:gd name="connsiteY14" fmla="*/ 161925 h 7839075"/>
              <a:gd name="connsiteX15" fmla="*/ 5381625 w 5962650"/>
              <a:gd name="connsiteY15" fmla="*/ 247650 h 7839075"/>
              <a:gd name="connsiteX16" fmla="*/ 5419725 w 5962650"/>
              <a:gd name="connsiteY16" fmla="*/ 352425 h 7839075"/>
              <a:gd name="connsiteX17" fmla="*/ 5353050 w 5962650"/>
              <a:gd name="connsiteY17" fmla="*/ 2381250 h 7839075"/>
              <a:gd name="connsiteX18" fmla="*/ 2752725 w 5962650"/>
              <a:gd name="connsiteY18" fmla="*/ 6677025 h 7839075"/>
              <a:gd name="connsiteX19" fmla="*/ 2533650 w 5962650"/>
              <a:gd name="connsiteY19" fmla="*/ 7143750 h 7839075"/>
              <a:gd name="connsiteX20" fmla="*/ 2495550 w 5962650"/>
              <a:gd name="connsiteY20" fmla="*/ 7372350 h 7839075"/>
              <a:gd name="connsiteX21" fmla="*/ 2476500 w 5962650"/>
              <a:gd name="connsiteY21" fmla="*/ 7572375 h 7839075"/>
              <a:gd name="connsiteX22" fmla="*/ 2600325 w 5962650"/>
              <a:gd name="connsiteY22" fmla="*/ 7696200 h 7839075"/>
              <a:gd name="connsiteX23" fmla="*/ 2828925 w 5962650"/>
              <a:gd name="connsiteY23" fmla="*/ 7762875 h 7839075"/>
              <a:gd name="connsiteX24" fmla="*/ 3143250 w 5962650"/>
              <a:gd name="connsiteY24" fmla="*/ 7591425 h 7839075"/>
              <a:gd name="connsiteX25" fmla="*/ 3981450 w 5962650"/>
              <a:gd name="connsiteY25" fmla="*/ 7191375 h 7839075"/>
              <a:gd name="connsiteX26" fmla="*/ 5162550 w 5962650"/>
              <a:gd name="connsiteY26" fmla="*/ 6753225 h 7839075"/>
              <a:gd name="connsiteX27" fmla="*/ 5962650 w 5962650"/>
              <a:gd name="connsiteY27" fmla="*/ 6553200 h 783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62650" h="7839075">
                <a:moveTo>
                  <a:pt x="0" y="7839075"/>
                </a:moveTo>
                <a:lnTo>
                  <a:pt x="133350" y="7353300"/>
                </a:lnTo>
                <a:lnTo>
                  <a:pt x="166688" y="6386512"/>
                </a:lnTo>
                <a:lnTo>
                  <a:pt x="195263" y="6215062"/>
                </a:lnTo>
                <a:lnTo>
                  <a:pt x="266700" y="6091237"/>
                </a:lnTo>
                <a:lnTo>
                  <a:pt x="366713" y="6067425"/>
                </a:lnTo>
                <a:lnTo>
                  <a:pt x="976313" y="6081712"/>
                </a:lnTo>
                <a:lnTo>
                  <a:pt x="1119188" y="6081712"/>
                </a:lnTo>
                <a:lnTo>
                  <a:pt x="1133475" y="5843588"/>
                </a:lnTo>
                <a:lnTo>
                  <a:pt x="1181100" y="304800"/>
                </a:lnTo>
                <a:lnTo>
                  <a:pt x="1181100" y="133350"/>
                </a:lnTo>
                <a:lnTo>
                  <a:pt x="1238250" y="47625"/>
                </a:lnTo>
                <a:lnTo>
                  <a:pt x="1323975" y="0"/>
                </a:lnTo>
                <a:lnTo>
                  <a:pt x="5162550" y="104775"/>
                </a:lnTo>
                <a:lnTo>
                  <a:pt x="5286375" y="161925"/>
                </a:lnTo>
                <a:lnTo>
                  <a:pt x="5381625" y="247650"/>
                </a:lnTo>
                <a:lnTo>
                  <a:pt x="5419725" y="352425"/>
                </a:lnTo>
                <a:lnTo>
                  <a:pt x="5353050" y="2381250"/>
                </a:lnTo>
                <a:lnTo>
                  <a:pt x="2752725" y="6677025"/>
                </a:lnTo>
                <a:lnTo>
                  <a:pt x="2533650" y="7143750"/>
                </a:lnTo>
                <a:lnTo>
                  <a:pt x="2495550" y="7372350"/>
                </a:lnTo>
                <a:lnTo>
                  <a:pt x="2476500" y="7572375"/>
                </a:lnTo>
                <a:lnTo>
                  <a:pt x="2600325" y="7696200"/>
                </a:lnTo>
                <a:lnTo>
                  <a:pt x="2828925" y="7762875"/>
                </a:lnTo>
                <a:lnTo>
                  <a:pt x="3143250" y="7591425"/>
                </a:lnTo>
                <a:lnTo>
                  <a:pt x="3981450" y="7191375"/>
                </a:lnTo>
                <a:lnTo>
                  <a:pt x="5162550" y="6753225"/>
                </a:lnTo>
                <a:lnTo>
                  <a:pt x="5962650" y="6553200"/>
                </a:ln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2828925" y="8477250"/>
            <a:ext cx="238125" cy="1333500"/>
          </a:xfrm>
          <a:custGeom>
            <a:avLst/>
            <a:gdLst>
              <a:gd name="connsiteX0" fmla="*/ 0 w 238125"/>
              <a:gd name="connsiteY0" fmla="*/ 0 h 1333500"/>
              <a:gd name="connsiteX1" fmla="*/ 238125 w 238125"/>
              <a:gd name="connsiteY1" fmla="*/ 381000 h 1333500"/>
              <a:gd name="connsiteX2" fmla="*/ 57150 w 238125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" h="1333500">
                <a:moveTo>
                  <a:pt x="0" y="0"/>
                </a:moveTo>
                <a:lnTo>
                  <a:pt x="238125" y="381000"/>
                </a:lnTo>
                <a:lnTo>
                  <a:pt x="57150" y="1333500"/>
                </a:lnTo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38175" y="828675"/>
            <a:ext cx="5181600" cy="7724775"/>
          </a:xfrm>
          <a:custGeom>
            <a:avLst/>
            <a:gdLst>
              <a:gd name="connsiteX0" fmla="*/ 0 w 5181600"/>
              <a:gd name="connsiteY0" fmla="*/ 7724775 h 7724775"/>
              <a:gd name="connsiteX1" fmla="*/ 133350 w 5181600"/>
              <a:gd name="connsiteY1" fmla="*/ 7229475 h 7724775"/>
              <a:gd name="connsiteX2" fmla="*/ 142875 w 5181600"/>
              <a:gd name="connsiteY2" fmla="*/ 6257925 h 7724775"/>
              <a:gd name="connsiteX3" fmla="*/ 171450 w 5181600"/>
              <a:gd name="connsiteY3" fmla="*/ 6143625 h 7724775"/>
              <a:gd name="connsiteX4" fmla="*/ 266700 w 5181600"/>
              <a:gd name="connsiteY4" fmla="*/ 6086475 h 7724775"/>
              <a:gd name="connsiteX5" fmla="*/ 361950 w 5181600"/>
              <a:gd name="connsiteY5" fmla="*/ 6038850 h 7724775"/>
              <a:gd name="connsiteX6" fmla="*/ 1905000 w 5181600"/>
              <a:gd name="connsiteY6" fmla="*/ 6038850 h 7724775"/>
              <a:gd name="connsiteX7" fmla="*/ 1971675 w 5181600"/>
              <a:gd name="connsiteY7" fmla="*/ 6010275 h 7724775"/>
              <a:gd name="connsiteX8" fmla="*/ 2047875 w 5181600"/>
              <a:gd name="connsiteY8" fmla="*/ 5915025 h 7724775"/>
              <a:gd name="connsiteX9" fmla="*/ 2124075 w 5181600"/>
              <a:gd name="connsiteY9" fmla="*/ 295275 h 7724775"/>
              <a:gd name="connsiteX10" fmla="*/ 2152650 w 5181600"/>
              <a:gd name="connsiteY10" fmla="*/ 200025 h 7724775"/>
              <a:gd name="connsiteX11" fmla="*/ 2209800 w 5181600"/>
              <a:gd name="connsiteY11" fmla="*/ 66675 h 7724775"/>
              <a:gd name="connsiteX12" fmla="*/ 2352675 w 5181600"/>
              <a:gd name="connsiteY12" fmla="*/ 0 h 7724775"/>
              <a:gd name="connsiteX13" fmla="*/ 4924425 w 5181600"/>
              <a:gd name="connsiteY13" fmla="*/ 76200 h 7724775"/>
              <a:gd name="connsiteX14" fmla="*/ 5076825 w 5181600"/>
              <a:gd name="connsiteY14" fmla="*/ 95250 h 7724775"/>
              <a:gd name="connsiteX15" fmla="*/ 5153025 w 5181600"/>
              <a:gd name="connsiteY15" fmla="*/ 200025 h 7724775"/>
              <a:gd name="connsiteX16" fmla="*/ 5181600 w 5181600"/>
              <a:gd name="connsiteY16" fmla="*/ 304800 h 7724775"/>
              <a:gd name="connsiteX17" fmla="*/ 5133975 w 5181600"/>
              <a:gd name="connsiteY17" fmla="*/ 2171700 h 7724775"/>
              <a:gd name="connsiteX18" fmla="*/ 2390775 w 5181600"/>
              <a:gd name="connsiteY18" fmla="*/ 6686550 h 7724775"/>
              <a:gd name="connsiteX19" fmla="*/ 2171700 w 5181600"/>
              <a:gd name="connsiteY19" fmla="*/ 7343775 h 7724775"/>
              <a:gd name="connsiteX20" fmla="*/ 2133600 w 5181600"/>
              <a:gd name="connsiteY20" fmla="*/ 7534275 h 7724775"/>
              <a:gd name="connsiteX21" fmla="*/ 2200275 w 5181600"/>
              <a:gd name="connsiteY21" fmla="*/ 7667625 h 772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81600" h="7724775">
                <a:moveTo>
                  <a:pt x="0" y="7724775"/>
                </a:moveTo>
                <a:lnTo>
                  <a:pt x="133350" y="7229475"/>
                </a:lnTo>
                <a:lnTo>
                  <a:pt x="142875" y="6257925"/>
                </a:lnTo>
                <a:lnTo>
                  <a:pt x="171450" y="6143625"/>
                </a:lnTo>
                <a:lnTo>
                  <a:pt x="266700" y="6086475"/>
                </a:lnTo>
                <a:lnTo>
                  <a:pt x="361950" y="6038850"/>
                </a:lnTo>
                <a:lnTo>
                  <a:pt x="1905000" y="6038850"/>
                </a:lnTo>
                <a:lnTo>
                  <a:pt x="1971675" y="6010275"/>
                </a:lnTo>
                <a:lnTo>
                  <a:pt x="2047875" y="5915025"/>
                </a:lnTo>
                <a:lnTo>
                  <a:pt x="2124075" y="295275"/>
                </a:lnTo>
                <a:lnTo>
                  <a:pt x="2152650" y="200025"/>
                </a:lnTo>
                <a:lnTo>
                  <a:pt x="2209800" y="66675"/>
                </a:lnTo>
                <a:lnTo>
                  <a:pt x="2352675" y="0"/>
                </a:lnTo>
                <a:lnTo>
                  <a:pt x="4924425" y="76200"/>
                </a:lnTo>
                <a:lnTo>
                  <a:pt x="5076825" y="95250"/>
                </a:lnTo>
                <a:lnTo>
                  <a:pt x="5153025" y="200025"/>
                </a:lnTo>
                <a:lnTo>
                  <a:pt x="5181600" y="304800"/>
                </a:lnTo>
                <a:lnTo>
                  <a:pt x="5133975" y="2171700"/>
                </a:lnTo>
                <a:lnTo>
                  <a:pt x="2390775" y="6686550"/>
                </a:lnTo>
                <a:lnTo>
                  <a:pt x="2171700" y="7343775"/>
                </a:lnTo>
                <a:lnTo>
                  <a:pt x="2133600" y="7534275"/>
                </a:lnTo>
                <a:lnTo>
                  <a:pt x="2200275" y="7667625"/>
                </a:ln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638218" y="6747262"/>
            <a:ext cx="177537" cy="19298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313CC283-05DF-4287-9B43-9D0CBCA09699}"/>
              </a:ext>
            </a:extLst>
          </p:cNvPr>
          <p:cNvSpPr/>
          <p:nvPr/>
        </p:nvSpPr>
        <p:spPr>
          <a:xfrm>
            <a:off x="582588" y="7473280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8E60C54D-3197-4F65-99E7-B46FBBCCC0DB}"/>
              </a:ext>
            </a:extLst>
          </p:cNvPr>
          <p:cNvSpPr/>
          <p:nvPr/>
        </p:nvSpPr>
        <p:spPr>
          <a:xfrm>
            <a:off x="1556792" y="5961112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6780AF8D-7086-48FA-934A-A05ADEB1C689}"/>
              </a:ext>
            </a:extLst>
          </p:cNvPr>
          <p:cNvSpPr/>
          <p:nvPr/>
        </p:nvSpPr>
        <p:spPr>
          <a:xfrm>
            <a:off x="1589584" y="3080792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45F2FCB1-6A3E-4E19-B793-B80734581DC4}"/>
              </a:ext>
            </a:extLst>
          </p:cNvPr>
          <p:cNvSpPr/>
          <p:nvPr/>
        </p:nvSpPr>
        <p:spPr>
          <a:xfrm rot="5703371">
            <a:off x="3895732" y="661262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3C4D945E-5DAE-4A33-B9B3-005AB0D730F7}"/>
              </a:ext>
            </a:extLst>
          </p:cNvPr>
          <p:cNvSpPr/>
          <p:nvPr/>
        </p:nvSpPr>
        <p:spPr>
          <a:xfrm rot="10800000">
            <a:off x="5819775" y="2518459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149FEDEE-94B2-4434-AD49-2A4251B29BE2}"/>
              </a:ext>
            </a:extLst>
          </p:cNvPr>
          <p:cNvSpPr/>
          <p:nvPr/>
        </p:nvSpPr>
        <p:spPr>
          <a:xfrm rot="12623283">
            <a:off x="4025313" y="5929826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ADEA2828-A496-4E33-9AFC-BA1F7767E907}"/>
              </a:ext>
            </a:extLst>
          </p:cNvPr>
          <p:cNvSpPr/>
          <p:nvPr/>
        </p:nvSpPr>
        <p:spPr>
          <a:xfrm rot="10613504">
            <a:off x="683943" y="7163105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68EE55E2-597E-4AA2-83BA-61E07EDEE6C4}"/>
              </a:ext>
            </a:extLst>
          </p:cNvPr>
          <p:cNvSpPr/>
          <p:nvPr/>
        </p:nvSpPr>
        <p:spPr>
          <a:xfrm rot="10800000">
            <a:off x="2601032" y="5313040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30A663FA-84E2-46C3-A3FF-438445197229}"/>
              </a:ext>
            </a:extLst>
          </p:cNvPr>
          <p:cNvSpPr/>
          <p:nvPr/>
        </p:nvSpPr>
        <p:spPr>
          <a:xfrm rot="10800000">
            <a:off x="2639132" y="1948951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D22525E5-B404-4D28-A50F-DFF7B89043BD}"/>
              </a:ext>
            </a:extLst>
          </p:cNvPr>
          <p:cNvSpPr/>
          <p:nvPr/>
        </p:nvSpPr>
        <p:spPr>
          <a:xfrm rot="16200000">
            <a:off x="4696902" y="799998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CAC25282-D64D-421A-81FF-740914A22398}"/>
              </a:ext>
            </a:extLst>
          </p:cNvPr>
          <p:cNvSpPr/>
          <p:nvPr/>
        </p:nvSpPr>
        <p:spPr>
          <a:xfrm>
            <a:off x="5685569" y="1590768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F9E61808-FC79-4C4E-92F2-DD1B429E698D}"/>
              </a:ext>
            </a:extLst>
          </p:cNvPr>
          <p:cNvSpPr/>
          <p:nvPr/>
        </p:nvSpPr>
        <p:spPr>
          <a:xfrm rot="1954826">
            <a:off x="4326727" y="5037707"/>
            <a:ext cx="189793" cy="243381"/>
          </a:xfrm>
          <a:prstGeom prst="triangl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224719"/>
      </p:ext>
    </p:extLst>
  </p:cSld>
  <p:clrMapOvr>
    <a:masterClrMapping/>
  </p:clrMapOvr>
</p:sld>
</file>

<file path=ppt/theme/theme1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66">
            <a:alpha val="35000"/>
          </a:srgbClr>
        </a:solidFill>
        <a:ln w="127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アイテム" ma:contentTypeID="0x0100CAF2994BE017BE4794B0002BC827DF8B" ma:contentTypeVersion="0" ma:contentTypeDescription="新しいリスト アイテムを作成します。" ma:contentTypeScope="" ma:versionID="363497fe3ec90fda4b448e1c090161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cb8f1d76041cc9a5bbf5eb2a317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074C0-40B3-4B3E-B868-E9C1B005F1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C0ACA-3398-4661-9D7F-61BC7665B66D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A11D7D-43ED-4027-B009-E0AFFA6C0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131885</TotalTime>
  <Words>16</Words>
  <Application>Microsoft Office PowerPoint</Application>
  <PresentationFormat>A4 210 x 297 mm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A-OTF 新ゴ Pro B</vt:lpstr>
      <vt:lpstr>HGP創英角ｺﾞｼｯｸUB</vt:lpstr>
      <vt:lpstr>Meiryo UI</vt:lpstr>
      <vt:lpstr>ＭＳ Ｐゴシック</vt:lpstr>
      <vt:lpstr>Arial</vt:lpstr>
      <vt:lpstr>Calibri</vt:lpstr>
      <vt:lpstr>5_デザインの設定</vt:lpstr>
      <vt:lpstr>1_デザインの設定</vt:lpstr>
      <vt:lpstr>デザインの設定</vt:lpstr>
      <vt:lpstr>3_デザインの設定</vt:lpstr>
      <vt:lpstr>4_デザインの設定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野口 哲男</dc:creator>
  <cp:lastModifiedBy>花岡 寛斗</cp:lastModifiedBy>
  <cp:revision>7649</cp:revision>
  <cp:lastPrinted>2020-01-30T23:25:10Z</cp:lastPrinted>
  <dcterms:created xsi:type="dcterms:W3CDTF">2010-10-22T04:27:33Z</dcterms:created>
  <dcterms:modified xsi:type="dcterms:W3CDTF">2020-01-31T08:29:04Z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0x0100CAF2994BE017BE4794B0002BC827DF8B</vt:lpwstr>
  </property>
</Properties>
</file>