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62" r:id="rId5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B1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4660"/>
  </p:normalViewPr>
  <p:slideViewPr>
    <p:cSldViewPr snapToGrid="0">
      <p:cViewPr varScale="1">
        <p:scale>
          <a:sx n="79" d="100"/>
          <a:sy n="79" d="100"/>
        </p:scale>
        <p:origin x="31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8119-F7A5-4F01-BD66-ADAA5C1236FA}" type="datetimeFigureOut">
              <a:rPr kumimoji="1" lang="ja-JP" altLang="en-US" smtClean="0"/>
              <a:t>2019/12/18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77BA-3CB7-4BE2-928C-D328E04A93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507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8119-F7A5-4F01-BD66-ADAA5C1236FA}" type="datetimeFigureOut">
              <a:rPr kumimoji="1" lang="ja-JP" altLang="en-US" smtClean="0"/>
              <a:t>2019/12/18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77BA-3CB7-4BE2-928C-D328E04A93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873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8119-F7A5-4F01-BD66-ADAA5C1236FA}" type="datetimeFigureOut">
              <a:rPr kumimoji="1" lang="ja-JP" altLang="en-US" smtClean="0"/>
              <a:t>2019/12/18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77BA-3CB7-4BE2-928C-D328E04A93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39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8119-F7A5-4F01-BD66-ADAA5C1236FA}" type="datetimeFigureOut">
              <a:rPr kumimoji="1" lang="ja-JP" altLang="en-US" smtClean="0"/>
              <a:t>2019/12/18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77BA-3CB7-4BE2-928C-D328E04A93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909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8119-F7A5-4F01-BD66-ADAA5C1236FA}" type="datetimeFigureOut">
              <a:rPr kumimoji="1" lang="ja-JP" altLang="en-US" smtClean="0"/>
              <a:t>2019/12/18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77BA-3CB7-4BE2-928C-D328E04A93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4398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8119-F7A5-4F01-BD66-ADAA5C1236FA}" type="datetimeFigureOut">
              <a:rPr kumimoji="1" lang="ja-JP" altLang="en-US" smtClean="0"/>
              <a:t>2019/12/18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77BA-3CB7-4BE2-928C-D328E04A93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009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8119-F7A5-4F01-BD66-ADAA5C1236FA}" type="datetimeFigureOut">
              <a:rPr kumimoji="1" lang="ja-JP" altLang="en-US" smtClean="0"/>
              <a:t>2019/12/18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77BA-3CB7-4BE2-928C-D328E04A93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071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8119-F7A5-4F01-BD66-ADAA5C1236FA}" type="datetimeFigureOut">
              <a:rPr kumimoji="1" lang="ja-JP" altLang="en-US" smtClean="0"/>
              <a:t>2019/12/18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77BA-3CB7-4BE2-928C-D328E04A93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9152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8119-F7A5-4F01-BD66-ADAA5C1236FA}" type="datetimeFigureOut">
              <a:rPr kumimoji="1" lang="ja-JP" altLang="en-US" smtClean="0"/>
              <a:t>2019/12/18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77BA-3CB7-4BE2-928C-D328E04A93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8850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8119-F7A5-4F01-BD66-ADAA5C1236FA}" type="datetimeFigureOut">
              <a:rPr kumimoji="1" lang="ja-JP" altLang="en-US" smtClean="0"/>
              <a:t>2019/12/18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77BA-3CB7-4BE2-928C-D328E04A93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1176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8119-F7A5-4F01-BD66-ADAA5C1236FA}" type="datetimeFigureOut">
              <a:rPr kumimoji="1" lang="ja-JP" altLang="en-US" smtClean="0"/>
              <a:t>2019/12/18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577BA-3CB7-4BE2-928C-D328E04A93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08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18119-F7A5-4F01-BD66-ADAA5C1236FA}" type="datetimeFigureOut">
              <a:rPr kumimoji="1" lang="ja-JP" altLang="en-US" smtClean="0"/>
              <a:t>2019/12/18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577BA-3CB7-4BE2-928C-D328E04A93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94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4B205C5-B2FC-44C6-8A2D-DFA3FDC6E6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74" t="9671" r="27685" b="4732"/>
          <a:stretch/>
        </p:blipFill>
        <p:spPr>
          <a:xfrm>
            <a:off x="-114554" y="788161"/>
            <a:ext cx="6972554" cy="8240291"/>
          </a:xfrm>
          <a:prstGeom prst="rect">
            <a:avLst/>
          </a:prstGeom>
          <a:ln>
            <a:solidFill>
              <a:srgbClr val="95B155"/>
            </a:solidFill>
          </a:ln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6CB14E53-F950-4A53-964A-7A2CE3693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798" y="128310"/>
            <a:ext cx="4631234" cy="56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altLang="ja-JP" dirty="0">
                <a:solidFill>
                  <a:srgbClr val="004986"/>
                </a:solidFill>
                <a:latin typeface="Impact" pitchFamily="34" charset="0"/>
                <a:ea typeface="HGP創英角ｺﾞｼｯｸUB" pitchFamily="50" charset="-128"/>
              </a:rPr>
              <a:t>2020ITU</a:t>
            </a:r>
            <a:r>
              <a:rPr lang="ja-JP" altLang="en-US" dirty="0">
                <a:solidFill>
                  <a:srgbClr val="004986"/>
                </a:solidFill>
                <a:latin typeface="Impact" pitchFamily="34" charset="0"/>
                <a:ea typeface="HGP創英角ｺﾞｼｯｸUB" pitchFamily="50" charset="-128"/>
              </a:rPr>
              <a:t>世界トライアスロンシリーズ横浜大会</a:t>
            </a:r>
            <a:endParaRPr lang="en-US" altLang="ja-JP" dirty="0">
              <a:solidFill>
                <a:srgbClr val="004986"/>
              </a:solidFill>
              <a:latin typeface="Impact" pitchFamily="34" charset="0"/>
              <a:ea typeface="HGP創英角ｺﾞｼｯｸUB" pitchFamily="50" charset="-128"/>
            </a:endParaRPr>
          </a:p>
          <a:p>
            <a:pPr>
              <a:lnSpc>
                <a:spcPct val="85000"/>
              </a:lnSpc>
              <a:defRPr/>
            </a:pPr>
            <a:r>
              <a:rPr lang="ja-JP" altLang="en-US" dirty="0">
                <a:solidFill>
                  <a:srgbClr val="004986"/>
                </a:solidFill>
                <a:latin typeface="Impact" pitchFamily="34" charset="0"/>
                <a:ea typeface="HGP創英角ｺﾞｼｯｸUB" pitchFamily="50" charset="-128"/>
              </a:rPr>
              <a:t>山下ふ頭入り口案</a:t>
            </a:r>
            <a:endParaRPr lang="en-US" altLang="ja-JP" dirty="0">
              <a:solidFill>
                <a:srgbClr val="004986"/>
              </a:solidFill>
              <a:latin typeface="Impact" pitchFamily="34" charset="0"/>
              <a:ea typeface="HGP創英角ｺﾞｼｯｸUB" pitchFamily="50" charset="-128"/>
            </a:endParaRPr>
          </a:p>
        </p:txBody>
      </p:sp>
      <p:pic>
        <p:nvPicPr>
          <p:cNvPr id="8" name="Picture 1" descr="X:\2015WTS\05 広報\ロゴ\2015YOK_LOGO.jpg">
            <a:extLst>
              <a:ext uri="{FF2B5EF4-FFF2-40B4-BE49-F238E27FC236}">
                <a16:creationId xmlns:a16="http://schemas.microsoft.com/office/drawing/2014/main" id="{88EA981D-49B7-4B71-B6BF-8FB87DFA1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780" y="21336"/>
            <a:ext cx="1866337" cy="576072"/>
          </a:xfrm>
          <a:prstGeom prst="rect">
            <a:avLst/>
          </a:prstGeom>
          <a:noFill/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4EFB8D9-44AB-4396-8D28-1224301905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1" r="7816" b="23176"/>
          <a:stretch/>
        </p:blipFill>
        <p:spPr bwMode="auto">
          <a:xfrm>
            <a:off x="-6108882" y="856138"/>
            <a:ext cx="5516038" cy="71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フリーフォーム 12">
            <a:extLst>
              <a:ext uri="{FF2B5EF4-FFF2-40B4-BE49-F238E27FC236}">
                <a16:creationId xmlns:a16="http://schemas.microsoft.com/office/drawing/2014/main" id="{BC5CC171-FAC2-429E-BE7A-F35BF9BA6666}"/>
              </a:ext>
            </a:extLst>
          </p:cNvPr>
          <p:cNvSpPr/>
          <p:nvPr/>
        </p:nvSpPr>
        <p:spPr>
          <a:xfrm>
            <a:off x="-5499810" y="2479577"/>
            <a:ext cx="1823409" cy="2208609"/>
          </a:xfrm>
          <a:custGeom>
            <a:avLst/>
            <a:gdLst>
              <a:gd name="connsiteX0" fmla="*/ 2209800 w 2209800"/>
              <a:gd name="connsiteY0" fmla="*/ 68580 h 2583180"/>
              <a:gd name="connsiteX1" fmla="*/ 1844040 w 2209800"/>
              <a:gd name="connsiteY1" fmla="*/ 693420 h 2583180"/>
              <a:gd name="connsiteX2" fmla="*/ 708660 w 2209800"/>
              <a:gd name="connsiteY2" fmla="*/ 0 h 2583180"/>
              <a:gd name="connsiteX3" fmla="*/ 205740 w 2209800"/>
              <a:gd name="connsiteY3" fmla="*/ 91440 h 2583180"/>
              <a:gd name="connsiteX4" fmla="*/ 0 w 2209800"/>
              <a:gd name="connsiteY4" fmla="*/ 1097280 h 2583180"/>
              <a:gd name="connsiteX5" fmla="*/ 419100 w 2209800"/>
              <a:gd name="connsiteY5" fmla="*/ 1752600 h 2583180"/>
              <a:gd name="connsiteX6" fmla="*/ 731520 w 2209800"/>
              <a:gd name="connsiteY6" fmla="*/ 2118360 h 2583180"/>
              <a:gd name="connsiteX7" fmla="*/ 563880 w 2209800"/>
              <a:gd name="connsiteY7" fmla="*/ 2583180 h 2583180"/>
              <a:gd name="connsiteX0" fmla="*/ 2209800 w 2209800"/>
              <a:gd name="connsiteY0" fmla="*/ 125639 h 2640239"/>
              <a:gd name="connsiteX1" fmla="*/ 1844040 w 2209800"/>
              <a:gd name="connsiteY1" fmla="*/ 750479 h 2640239"/>
              <a:gd name="connsiteX2" fmla="*/ 708660 w 2209800"/>
              <a:gd name="connsiteY2" fmla="*/ 57059 h 2640239"/>
              <a:gd name="connsiteX3" fmla="*/ 205740 w 2209800"/>
              <a:gd name="connsiteY3" fmla="*/ 148499 h 2640239"/>
              <a:gd name="connsiteX4" fmla="*/ 0 w 2209800"/>
              <a:gd name="connsiteY4" fmla="*/ 1154339 h 2640239"/>
              <a:gd name="connsiteX5" fmla="*/ 419100 w 2209800"/>
              <a:gd name="connsiteY5" fmla="*/ 1809659 h 2640239"/>
              <a:gd name="connsiteX6" fmla="*/ 731520 w 2209800"/>
              <a:gd name="connsiteY6" fmla="*/ 2175419 h 2640239"/>
              <a:gd name="connsiteX7" fmla="*/ 563880 w 2209800"/>
              <a:gd name="connsiteY7" fmla="*/ 2640239 h 2640239"/>
              <a:gd name="connsiteX0" fmla="*/ 2209800 w 2209800"/>
              <a:gd name="connsiteY0" fmla="*/ 171450 h 2686050"/>
              <a:gd name="connsiteX1" fmla="*/ 1844040 w 2209800"/>
              <a:gd name="connsiteY1" fmla="*/ 796290 h 2686050"/>
              <a:gd name="connsiteX2" fmla="*/ 708660 w 2209800"/>
              <a:gd name="connsiteY2" fmla="*/ 102870 h 2686050"/>
              <a:gd name="connsiteX3" fmla="*/ 205740 w 2209800"/>
              <a:gd name="connsiteY3" fmla="*/ 194310 h 2686050"/>
              <a:gd name="connsiteX4" fmla="*/ 0 w 2209800"/>
              <a:gd name="connsiteY4" fmla="*/ 1200150 h 2686050"/>
              <a:gd name="connsiteX5" fmla="*/ 419100 w 2209800"/>
              <a:gd name="connsiteY5" fmla="*/ 1855470 h 2686050"/>
              <a:gd name="connsiteX6" fmla="*/ 731520 w 2209800"/>
              <a:gd name="connsiteY6" fmla="*/ 2221230 h 2686050"/>
              <a:gd name="connsiteX7" fmla="*/ 563880 w 2209800"/>
              <a:gd name="connsiteY7" fmla="*/ 2686050 h 2686050"/>
              <a:gd name="connsiteX0" fmla="*/ 2209800 w 2209800"/>
              <a:gd name="connsiteY0" fmla="*/ 171450 h 2686050"/>
              <a:gd name="connsiteX1" fmla="*/ 1844040 w 2209800"/>
              <a:gd name="connsiteY1" fmla="*/ 796290 h 2686050"/>
              <a:gd name="connsiteX2" fmla="*/ 708660 w 2209800"/>
              <a:gd name="connsiteY2" fmla="*/ 102870 h 2686050"/>
              <a:gd name="connsiteX3" fmla="*/ 205740 w 2209800"/>
              <a:gd name="connsiteY3" fmla="*/ 194310 h 2686050"/>
              <a:gd name="connsiteX4" fmla="*/ 0 w 2209800"/>
              <a:gd name="connsiteY4" fmla="*/ 1200150 h 2686050"/>
              <a:gd name="connsiteX5" fmla="*/ 419100 w 2209800"/>
              <a:gd name="connsiteY5" fmla="*/ 1855470 h 2686050"/>
              <a:gd name="connsiteX6" fmla="*/ 731520 w 2209800"/>
              <a:gd name="connsiteY6" fmla="*/ 2221230 h 2686050"/>
              <a:gd name="connsiteX7" fmla="*/ 563880 w 2209800"/>
              <a:gd name="connsiteY7" fmla="*/ 2686050 h 2686050"/>
              <a:gd name="connsiteX0" fmla="*/ 2210435 w 2210435"/>
              <a:gd name="connsiteY0" fmla="*/ 171450 h 2686050"/>
              <a:gd name="connsiteX1" fmla="*/ 1844675 w 2210435"/>
              <a:gd name="connsiteY1" fmla="*/ 796290 h 2686050"/>
              <a:gd name="connsiteX2" fmla="*/ 709295 w 2210435"/>
              <a:gd name="connsiteY2" fmla="*/ 102870 h 2686050"/>
              <a:gd name="connsiteX3" fmla="*/ 206375 w 2210435"/>
              <a:gd name="connsiteY3" fmla="*/ 194310 h 2686050"/>
              <a:gd name="connsiteX4" fmla="*/ 635 w 2210435"/>
              <a:gd name="connsiteY4" fmla="*/ 1200150 h 2686050"/>
              <a:gd name="connsiteX5" fmla="*/ 419735 w 2210435"/>
              <a:gd name="connsiteY5" fmla="*/ 1855470 h 2686050"/>
              <a:gd name="connsiteX6" fmla="*/ 732155 w 2210435"/>
              <a:gd name="connsiteY6" fmla="*/ 2221230 h 2686050"/>
              <a:gd name="connsiteX7" fmla="*/ 564515 w 2210435"/>
              <a:gd name="connsiteY7" fmla="*/ 2686050 h 2686050"/>
              <a:gd name="connsiteX0" fmla="*/ 2190673 w 2190673"/>
              <a:gd name="connsiteY0" fmla="*/ 171450 h 2686050"/>
              <a:gd name="connsiteX1" fmla="*/ 1824913 w 2190673"/>
              <a:gd name="connsiteY1" fmla="*/ 796290 h 2686050"/>
              <a:gd name="connsiteX2" fmla="*/ 689533 w 2190673"/>
              <a:gd name="connsiteY2" fmla="*/ 102870 h 2686050"/>
              <a:gd name="connsiteX3" fmla="*/ 186613 w 2190673"/>
              <a:gd name="connsiteY3" fmla="*/ 194310 h 2686050"/>
              <a:gd name="connsiteX4" fmla="*/ 3733 w 2190673"/>
              <a:gd name="connsiteY4" fmla="*/ 1253490 h 2686050"/>
              <a:gd name="connsiteX5" fmla="*/ 399973 w 2190673"/>
              <a:gd name="connsiteY5" fmla="*/ 1855470 h 2686050"/>
              <a:gd name="connsiteX6" fmla="*/ 712393 w 2190673"/>
              <a:gd name="connsiteY6" fmla="*/ 2221230 h 2686050"/>
              <a:gd name="connsiteX7" fmla="*/ 544753 w 2190673"/>
              <a:gd name="connsiteY7" fmla="*/ 2686050 h 2686050"/>
              <a:gd name="connsiteX0" fmla="*/ 2217580 w 2217580"/>
              <a:gd name="connsiteY0" fmla="*/ 171450 h 2686050"/>
              <a:gd name="connsiteX1" fmla="*/ 1851820 w 2217580"/>
              <a:gd name="connsiteY1" fmla="*/ 796290 h 2686050"/>
              <a:gd name="connsiteX2" fmla="*/ 716440 w 2217580"/>
              <a:gd name="connsiteY2" fmla="*/ 102870 h 2686050"/>
              <a:gd name="connsiteX3" fmla="*/ 213520 w 2217580"/>
              <a:gd name="connsiteY3" fmla="*/ 194310 h 2686050"/>
              <a:gd name="connsiteX4" fmla="*/ 30640 w 2217580"/>
              <a:gd name="connsiteY4" fmla="*/ 1253490 h 2686050"/>
              <a:gd name="connsiteX5" fmla="*/ 426880 w 2217580"/>
              <a:gd name="connsiteY5" fmla="*/ 1855470 h 2686050"/>
              <a:gd name="connsiteX6" fmla="*/ 739300 w 2217580"/>
              <a:gd name="connsiteY6" fmla="*/ 2221230 h 2686050"/>
              <a:gd name="connsiteX7" fmla="*/ 571660 w 2217580"/>
              <a:gd name="connsiteY7" fmla="*/ 2686050 h 2686050"/>
              <a:gd name="connsiteX0" fmla="*/ 2217580 w 2217580"/>
              <a:gd name="connsiteY0" fmla="*/ 171450 h 2686050"/>
              <a:gd name="connsiteX1" fmla="*/ 1851820 w 2217580"/>
              <a:gd name="connsiteY1" fmla="*/ 796290 h 2686050"/>
              <a:gd name="connsiteX2" fmla="*/ 716440 w 2217580"/>
              <a:gd name="connsiteY2" fmla="*/ 102870 h 2686050"/>
              <a:gd name="connsiteX3" fmla="*/ 213520 w 2217580"/>
              <a:gd name="connsiteY3" fmla="*/ 194310 h 2686050"/>
              <a:gd name="connsiteX4" fmla="*/ 30640 w 2217580"/>
              <a:gd name="connsiteY4" fmla="*/ 1253490 h 2686050"/>
              <a:gd name="connsiteX5" fmla="*/ 464980 w 2217580"/>
              <a:gd name="connsiteY5" fmla="*/ 1847850 h 2686050"/>
              <a:gd name="connsiteX6" fmla="*/ 739300 w 2217580"/>
              <a:gd name="connsiteY6" fmla="*/ 2221230 h 2686050"/>
              <a:gd name="connsiteX7" fmla="*/ 571660 w 2217580"/>
              <a:gd name="connsiteY7" fmla="*/ 268605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7580" h="2686050">
                <a:moveTo>
                  <a:pt x="2217580" y="171450"/>
                </a:moveTo>
                <a:lnTo>
                  <a:pt x="1851820" y="796290"/>
                </a:lnTo>
                <a:lnTo>
                  <a:pt x="716440" y="102870"/>
                </a:lnTo>
                <a:cubicBezTo>
                  <a:pt x="419260" y="-3810"/>
                  <a:pt x="381160" y="-95250"/>
                  <a:pt x="213520" y="194310"/>
                </a:cubicBezTo>
                <a:cubicBezTo>
                  <a:pt x="-15080" y="666750"/>
                  <a:pt x="-30320" y="1162050"/>
                  <a:pt x="30640" y="1253490"/>
                </a:cubicBezTo>
                <a:lnTo>
                  <a:pt x="464980" y="1847850"/>
                </a:lnTo>
                <a:lnTo>
                  <a:pt x="739300" y="2221230"/>
                </a:lnTo>
                <a:lnTo>
                  <a:pt x="571660" y="2686050"/>
                </a:lnTo>
              </a:path>
            </a:pathLst>
          </a:custGeom>
          <a:ln w="38100">
            <a:solidFill>
              <a:srgbClr val="000099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3" name="フリーフォーム 1">
            <a:extLst>
              <a:ext uri="{FF2B5EF4-FFF2-40B4-BE49-F238E27FC236}">
                <a16:creationId xmlns:a16="http://schemas.microsoft.com/office/drawing/2014/main" id="{32792865-CEBF-42D2-B98E-9D93B881344F}"/>
              </a:ext>
            </a:extLst>
          </p:cNvPr>
          <p:cNvSpPr/>
          <p:nvPr/>
        </p:nvSpPr>
        <p:spPr>
          <a:xfrm>
            <a:off x="-5374036" y="867846"/>
            <a:ext cx="4699169" cy="2779930"/>
          </a:xfrm>
          <a:custGeom>
            <a:avLst/>
            <a:gdLst>
              <a:gd name="connsiteX0" fmla="*/ 1588168 w 5715000"/>
              <a:gd name="connsiteY0" fmla="*/ 0 h 3380874"/>
              <a:gd name="connsiteX1" fmla="*/ 433137 w 5715000"/>
              <a:gd name="connsiteY1" fmla="*/ 1732548 h 3380874"/>
              <a:gd name="connsiteX2" fmla="*/ 108284 w 5715000"/>
              <a:gd name="connsiteY2" fmla="*/ 2382253 h 3380874"/>
              <a:gd name="connsiteX3" fmla="*/ 0 w 5715000"/>
              <a:gd name="connsiteY3" fmla="*/ 2911642 h 3380874"/>
              <a:gd name="connsiteX4" fmla="*/ 276726 w 5715000"/>
              <a:gd name="connsiteY4" fmla="*/ 3332748 h 3380874"/>
              <a:gd name="connsiteX5" fmla="*/ 565484 w 5715000"/>
              <a:gd name="connsiteY5" fmla="*/ 3380874 h 3380874"/>
              <a:gd name="connsiteX6" fmla="*/ 986590 w 5715000"/>
              <a:gd name="connsiteY6" fmla="*/ 3320716 h 3380874"/>
              <a:gd name="connsiteX7" fmla="*/ 2334126 w 5715000"/>
              <a:gd name="connsiteY7" fmla="*/ 2695074 h 3380874"/>
              <a:gd name="connsiteX8" fmla="*/ 3501190 w 5715000"/>
              <a:gd name="connsiteY8" fmla="*/ 2225842 h 3380874"/>
              <a:gd name="connsiteX9" fmla="*/ 4668253 w 5715000"/>
              <a:gd name="connsiteY9" fmla="*/ 1840832 h 3380874"/>
              <a:gd name="connsiteX10" fmla="*/ 5715000 w 5715000"/>
              <a:gd name="connsiteY10" fmla="*/ 1624263 h 3380874"/>
              <a:gd name="connsiteX0" fmla="*/ 1591981 w 5718813"/>
              <a:gd name="connsiteY0" fmla="*/ 0 h 3380874"/>
              <a:gd name="connsiteX1" fmla="*/ 436950 w 5718813"/>
              <a:gd name="connsiteY1" fmla="*/ 1732548 h 3380874"/>
              <a:gd name="connsiteX2" fmla="*/ 112097 w 5718813"/>
              <a:gd name="connsiteY2" fmla="*/ 2382253 h 3380874"/>
              <a:gd name="connsiteX3" fmla="*/ 3813 w 5718813"/>
              <a:gd name="connsiteY3" fmla="*/ 2911642 h 3380874"/>
              <a:gd name="connsiteX4" fmla="*/ 280539 w 5718813"/>
              <a:gd name="connsiteY4" fmla="*/ 3332748 h 3380874"/>
              <a:gd name="connsiteX5" fmla="*/ 569297 w 5718813"/>
              <a:gd name="connsiteY5" fmla="*/ 3380874 h 3380874"/>
              <a:gd name="connsiteX6" fmla="*/ 990403 w 5718813"/>
              <a:gd name="connsiteY6" fmla="*/ 3320716 h 3380874"/>
              <a:gd name="connsiteX7" fmla="*/ 2337939 w 5718813"/>
              <a:gd name="connsiteY7" fmla="*/ 2695074 h 3380874"/>
              <a:gd name="connsiteX8" fmla="*/ 3505003 w 5718813"/>
              <a:gd name="connsiteY8" fmla="*/ 2225842 h 3380874"/>
              <a:gd name="connsiteX9" fmla="*/ 4672066 w 5718813"/>
              <a:gd name="connsiteY9" fmla="*/ 1840832 h 3380874"/>
              <a:gd name="connsiteX10" fmla="*/ 5718813 w 5718813"/>
              <a:gd name="connsiteY10" fmla="*/ 1624263 h 3380874"/>
              <a:gd name="connsiteX0" fmla="*/ 1588168 w 5715000"/>
              <a:gd name="connsiteY0" fmla="*/ 0 h 3380874"/>
              <a:gd name="connsiteX1" fmla="*/ 433137 w 5715000"/>
              <a:gd name="connsiteY1" fmla="*/ 1732548 h 3380874"/>
              <a:gd name="connsiteX2" fmla="*/ 108284 w 5715000"/>
              <a:gd name="connsiteY2" fmla="*/ 2382253 h 3380874"/>
              <a:gd name="connsiteX3" fmla="*/ 0 w 5715000"/>
              <a:gd name="connsiteY3" fmla="*/ 2911642 h 3380874"/>
              <a:gd name="connsiteX4" fmla="*/ 276726 w 5715000"/>
              <a:gd name="connsiteY4" fmla="*/ 3332748 h 3380874"/>
              <a:gd name="connsiteX5" fmla="*/ 565484 w 5715000"/>
              <a:gd name="connsiteY5" fmla="*/ 3380874 h 3380874"/>
              <a:gd name="connsiteX6" fmla="*/ 986590 w 5715000"/>
              <a:gd name="connsiteY6" fmla="*/ 3320716 h 3380874"/>
              <a:gd name="connsiteX7" fmla="*/ 2334126 w 5715000"/>
              <a:gd name="connsiteY7" fmla="*/ 2695074 h 3380874"/>
              <a:gd name="connsiteX8" fmla="*/ 3501190 w 5715000"/>
              <a:gd name="connsiteY8" fmla="*/ 2225842 h 3380874"/>
              <a:gd name="connsiteX9" fmla="*/ 4668253 w 5715000"/>
              <a:gd name="connsiteY9" fmla="*/ 1840832 h 3380874"/>
              <a:gd name="connsiteX10" fmla="*/ 5715000 w 5715000"/>
              <a:gd name="connsiteY10" fmla="*/ 1624263 h 3380874"/>
              <a:gd name="connsiteX0" fmla="*/ 1588168 w 5715000"/>
              <a:gd name="connsiteY0" fmla="*/ 0 h 3380874"/>
              <a:gd name="connsiteX1" fmla="*/ 433137 w 5715000"/>
              <a:gd name="connsiteY1" fmla="*/ 1732548 h 3380874"/>
              <a:gd name="connsiteX2" fmla="*/ 108284 w 5715000"/>
              <a:gd name="connsiteY2" fmla="*/ 2382253 h 3380874"/>
              <a:gd name="connsiteX3" fmla="*/ 0 w 5715000"/>
              <a:gd name="connsiteY3" fmla="*/ 2911642 h 3380874"/>
              <a:gd name="connsiteX4" fmla="*/ 276726 w 5715000"/>
              <a:gd name="connsiteY4" fmla="*/ 3332748 h 3380874"/>
              <a:gd name="connsiteX5" fmla="*/ 565484 w 5715000"/>
              <a:gd name="connsiteY5" fmla="*/ 3380874 h 3380874"/>
              <a:gd name="connsiteX6" fmla="*/ 986590 w 5715000"/>
              <a:gd name="connsiteY6" fmla="*/ 3320716 h 3380874"/>
              <a:gd name="connsiteX7" fmla="*/ 2334126 w 5715000"/>
              <a:gd name="connsiteY7" fmla="*/ 2695074 h 3380874"/>
              <a:gd name="connsiteX8" fmla="*/ 3501190 w 5715000"/>
              <a:gd name="connsiteY8" fmla="*/ 2225842 h 3380874"/>
              <a:gd name="connsiteX9" fmla="*/ 4668253 w 5715000"/>
              <a:gd name="connsiteY9" fmla="*/ 1840832 h 3380874"/>
              <a:gd name="connsiteX10" fmla="*/ 5715000 w 5715000"/>
              <a:gd name="connsiteY10" fmla="*/ 1624263 h 3380874"/>
              <a:gd name="connsiteX0" fmla="*/ 1588168 w 5715000"/>
              <a:gd name="connsiteY0" fmla="*/ 0 h 3380874"/>
              <a:gd name="connsiteX1" fmla="*/ 433137 w 5715000"/>
              <a:gd name="connsiteY1" fmla="*/ 1732548 h 3380874"/>
              <a:gd name="connsiteX2" fmla="*/ 108284 w 5715000"/>
              <a:gd name="connsiteY2" fmla="*/ 2382253 h 3380874"/>
              <a:gd name="connsiteX3" fmla="*/ 0 w 5715000"/>
              <a:gd name="connsiteY3" fmla="*/ 2911642 h 3380874"/>
              <a:gd name="connsiteX4" fmla="*/ 276726 w 5715000"/>
              <a:gd name="connsiteY4" fmla="*/ 3332748 h 3380874"/>
              <a:gd name="connsiteX5" fmla="*/ 565484 w 5715000"/>
              <a:gd name="connsiteY5" fmla="*/ 3380874 h 3380874"/>
              <a:gd name="connsiteX6" fmla="*/ 986590 w 5715000"/>
              <a:gd name="connsiteY6" fmla="*/ 3320716 h 3380874"/>
              <a:gd name="connsiteX7" fmla="*/ 2334126 w 5715000"/>
              <a:gd name="connsiteY7" fmla="*/ 2695074 h 3380874"/>
              <a:gd name="connsiteX8" fmla="*/ 3501190 w 5715000"/>
              <a:gd name="connsiteY8" fmla="*/ 2225842 h 3380874"/>
              <a:gd name="connsiteX9" fmla="*/ 4668253 w 5715000"/>
              <a:gd name="connsiteY9" fmla="*/ 1840832 h 3380874"/>
              <a:gd name="connsiteX10" fmla="*/ 5715000 w 5715000"/>
              <a:gd name="connsiteY10" fmla="*/ 1624263 h 3380874"/>
              <a:gd name="connsiteX0" fmla="*/ 1588168 w 5715000"/>
              <a:gd name="connsiteY0" fmla="*/ 0 h 3380874"/>
              <a:gd name="connsiteX1" fmla="*/ 433137 w 5715000"/>
              <a:gd name="connsiteY1" fmla="*/ 1732548 h 3380874"/>
              <a:gd name="connsiteX2" fmla="*/ 108284 w 5715000"/>
              <a:gd name="connsiteY2" fmla="*/ 2382253 h 3380874"/>
              <a:gd name="connsiteX3" fmla="*/ 0 w 5715000"/>
              <a:gd name="connsiteY3" fmla="*/ 2911642 h 3380874"/>
              <a:gd name="connsiteX4" fmla="*/ 276726 w 5715000"/>
              <a:gd name="connsiteY4" fmla="*/ 3332748 h 3380874"/>
              <a:gd name="connsiteX5" fmla="*/ 565484 w 5715000"/>
              <a:gd name="connsiteY5" fmla="*/ 3380874 h 3380874"/>
              <a:gd name="connsiteX6" fmla="*/ 986590 w 5715000"/>
              <a:gd name="connsiteY6" fmla="*/ 3320716 h 3380874"/>
              <a:gd name="connsiteX7" fmla="*/ 2334126 w 5715000"/>
              <a:gd name="connsiteY7" fmla="*/ 2695074 h 3380874"/>
              <a:gd name="connsiteX8" fmla="*/ 3501190 w 5715000"/>
              <a:gd name="connsiteY8" fmla="*/ 2225842 h 3380874"/>
              <a:gd name="connsiteX9" fmla="*/ 4668253 w 5715000"/>
              <a:gd name="connsiteY9" fmla="*/ 1840832 h 3380874"/>
              <a:gd name="connsiteX10" fmla="*/ 5715000 w 5715000"/>
              <a:gd name="connsiteY10" fmla="*/ 1624263 h 3380874"/>
              <a:gd name="connsiteX0" fmla="*/ 1588168 w 5715000"/>
              <a:gd name="connsiteY0" fmla="*/ 0 h 3380874"/>
              <a:gd name="connsiteX1" fmla="*/ 433137 w 5715000"/>
              <a:gd name="connsiteY1" fmla="*/ 1732548 h 3380874"/>
              <a:gd name="connsiteX2" fmla="*/ 108284 w 5715000"/>
              <a:gd name="connsiteY2" fmla="*/ 2382253 h 3380874"/>
              <a:gd name="connsiteX3" fmla="*/ 0 w 5715000"/>
              <a:gd name="connsiteY3" fmla="*/ 2911642 h 3380874"/>
              <a:gd name="connsiteX4" fmla="*/ 276726 w 5715000"/>
              <a:gd name="connsiteY4" fmla="*/ 3332748 h 3380874"/>
              <a:gd name="connsiteX5" fmla="*/ 565484 w 5715000"/>
              <a:gd name="connsiteY5" fmla="*/ 3380874 h 3380874"/>
              <a:gd name="connsiteX6" fmla="*/ 986590 w 5715000"/>
              <a:gd name="connsiteY6" fmla="*/ 3320716 h 3380874"/>
              <a:gd name="connsiteX7" fmla="*/ 2334126 w 5715000"/>
              <a:gd name="connsiteY7" fmla="*/ 2695074 h 3380874"/>
              <a:gd name="connsiteX8" fmla="*/ 3501190 w 5715000"/>
              <a:gd name="connsiteY8" fmla="*/ 2225842 h 3380874"/>
              <a:gd name="connsiteX9" fmla="*/ 4668253 w 5715000"/>
              <a:gd name="connsiteY9" fmla="*/ 1840832 h 3380874"/>
              <a:gd name="connsiteX10" fmla="*/ 5715000 w 5715000"/>
              <a:gd name="connsiteY10" fmla="*/ 1624263 h 338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15000" h="3380874">
                <a:moveTo>
                  <a:pt x="1588168" y="0"/>
                </a:moveTo>
                <a:lnTo>
                  <a:pt x="433137" y="1732548"/>
                </a:lnTo>
                <a:lnTo>
                  <a:pt x="108284" y="2382253"/>
                </a:lnTo>
                <a:cubicBezTo>
                  <a:pt x="12031" y="2558716"/>
                  <a:pt x="12032" y="2566737"/>
                  <a:pt x="0" y="2911642"/>
                </a:cubicBezTo>
                <a:cubicBezTo>
                  <a:pt x="56147" y="3112169"/>
                  <a:pt x="136357" y="3192379"/>
                  <a:pt x="276726" y="3332748"/>
                </a:cubicBezTo>
                <a:cubicBezTo>
                  <a:pt x="409074" y="3396917"/>
                  <a:pt x="469231" y="3364832"/>
                  <a:pt x="565484" y="3380874"/>
                </a:cubicBezTo>
                <a:lnTo>
                  <a:pt x="986590" y="3320716"/>
                </a:lnTo>
                <a:lnTo>
                  <a:pt x="2334126" y="2695074"/>
                </a:lnTo>
                <a:lnTo>
                  <a:pt x="3501190" y="2225842"/>
                </a:lnTo>
                <a:lnTo>
                  <a:pt x="4668253" y="1840832"/>
                </a:lnTo>
                <a:lnTo>
                  <a:pt x="5715000" y="1624263"/>
                </a:lnTo>
              </a:path>
            </a:pathLst>
          </a:custGeom>
          <a:ln w="57150">
            <a:solidFill>
              <a:srgbClr val="006600">
                <a:alpha val="4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4" name="フリーフォーム 4">
            <a:extLst>
              <a:ext uri="{FF2B5EF4-FFF2-40B4-BE49-F238E27FC236}">
                <a16:creationId xmlns:a16="http://schemas.microsoft.com/office/drawing/2014/main" id="{CD1F0FDA-81D8-453C-A6C5-BD0A1D469A56}"/>
              </a:ext>
            </a:extLst>
          </p:cNvPr>
          <p:cNvSpPr/>
          <p:nvPr/>
        </p:nvSpPr>
        <p:spPr>
          <a:xfrm>
            <a:off x="-6017081" y="2312222"/>
            <a:ext cx="5322427" cy="3986873"/>
          </a:xfrm>
          <a:custGeom>
            <a:avLst/>
            <a:gdLst>
              <a:gd name="connsiteX0" fmla="*/ 6472990 w 6472990"/>
              <a:gd name="connsiteY0" fmla="*/ 0 h 4848726"/>
              <a:gd name="connsiteX1" fmla="*/ 5510464 w 6472990"/>
              <a:gd name="connsiteY1" fmla="*/ 204537 h 4848726"/>
              <a:gd name="connsiteX2" fmla="*/ 3922295 w 6472990"/>
              <a:gd name="connsiteY2" fmla="*/ 733926 h 4848726"/>
              <a:gd name="connsiteX3" fmla="*/ 2610853 w 6472990"/>
              <a:gd name="connsiteY3" fmla="*/ 1287379 h 4848726"/>
              <a:gd name="connsiteX4" fmla="*/ 1720516 w 6472990"/>
              <a:gd name="connsiteY4" fmla="*/ 1756610 h 4848726"/>
              <a:gd name="connsiteX5" fmla="*/ 1311443 w 6472990"/>
              <a:gd name="connsiteY5" fmla="*/ 2105526 h 4848726"/>
              <a:gd name="connsiteX6" fmla="*/ 1070811 w 6472990"/>
              <a:gd name="connsiteY6" fmla="*/ 2526631 h 4848726"/>
              <a:gd name="connsiteX7" fmla="*/ 986590 w 6472990"/>
              <a:gd name="connsiteY7" fmla="*/ 2875547 h 4848726"/>
              <a:gd name="connsiteX8" fmla="*/ 782053 w 6472990"/>
              <a:gd name="connsiteY8" fmla="*/ 4186989 h 4848726"/>
              <a:gd name="connsiteX9" fmla="*/ 673769 w 6472990"/>
              <a:gd name="connsiteY9" fmla="*/ 4511842 h 4848726"/>
              <a:gd name="connsiteX10" fmla="*/ 529390 w 6472990"/>
              <a:gd name="connsiteY10" fmla="*/ 4764505 h 4848726"/>
              <a:gd name="connsiteX11" fmla="*/ 348916 w 6472990"/>
              <a:gd name="connsiteY11" fmla="*/ 4836695 h 4848726"/>
              <a:gd name="connsiteX12" fmla="*/ 0 w 6472990"/>
              <a:gd name="connsiteY12" fmla="*/ 4848726 h 4848726"/>
              <a:gd name="connsiteX0" fmla="*/ 6472990 w 6472990"/>
              <a:gd name="connsiteY0" fmla="*/ 0 h 4848726"/>
              <a:gd name="connsiteX1" fmla="*/ 5510464 w 6472990"/>
              <a:gd name="connsiteY1" fmla="*/ 204537 h 4848726"/>
              <a:gd name="connsiteX2" fmla="*/ 3922295 w 6472990"/>
              <a:gd name="connsiteY2" fmla="*/ 733926 h 4848726"/>
              <a:gd name="connsiteX3" fmla="*/ 2610853 w 6472990"/>
              <a:gd name="connsiteY3" fmla="*/ 1287379 h 4848726"/>
              <a:gd name="connsiteX4" fmla="*/ 1720516 w 6472990"/>
              <a:gd name="connsiteY4" fmla="*/ 1756610 h 4848726"/>
              <a:gd name="connsiteX5" fmla="*/ 1311443 w 6472990"/>
              <a:gd name="connsiteY5" fmla="*/ 2105526 h 4848726"/>
              <a:gd name="connsiteX6" fmla="*/ 986590 w 6472990"/>
              <a:gd name="connsiteY6" fmla="*/ 2875547 h 4848726"/>
              <a:gd name="connsiteX7" fmla="*/ 782053 w 6472990"/>
              <a:gd name="connsiteY7" fmla="*/ 4186989 h 4848726"/>
              <a:gd name="connsiteX8" fmla="*/ 673769 w 6472990"/>
              <a:gd name="connsiteY8" fmla="*/ 4511842 h 4848726"/>
              <a:gd name="connsiteX9" fmla="*/ 529390 w 6472990"/>
              <a:gd name="connsiteY9" fmla="*/ 4764505 h 4848726"/>
              <a:gd name="connsiteX10" fmla="*/ 348916 w 6472990"/>
              <a:gd name="connsiteY10" fmla="*/ 4836695 h 4848726"/>
              <a:gd name="connsiteX11" fmla="*/ 0 w 6472990"/>
              <a:gd name="connsiteY11" fmla="*/ 4848726 h 4848726"/>
              <a:gd name="connsiteX0" fmla="*/ 6472990 w 6472990"/>
              <a:gd name="connsiteY0" fmla="*/ 0 h 4848726"/>
              <a:gd name="connsiteX1" fmla="*/ 5510464 w 6472990"/>
              <a:gd name="connsiteY1" fmla="*/ 204537 h 4848726"/>
              <a:gd name="connsiteX2" fmla="*/ 3922295 w 6472990"/>
              <a:gd name="connsiteY2" fmla="*/ 733926 h 4848726"/>
              <a:gd name="connsiteX3" fmla="*/ 2610853 w 6472990"/>
              <a:gd name="connsiteY3" fmla="*/ 1287379 h 4848726"/>
              <a:gd name="connsiteX4" fmla="*/ 1720516 w 6472990"/>
              <a:gd name="connsiteY4" fmla="*/ 1756610 h 4848726"/>
              <a:gd name="connsiteX5" fmla="*/ 1311443 w 6472990"/>
              <a:gd name="connsiteY5" fmla="*/ 2105526 h 4848726"/>
              <a:gd name="connsiteX6" fmla="*/ 986590 w 6472990"/>
              <a:gd name="connsiteY6" fmla="*/ 2875547 h 4848726"/>
              <a:gd name="connsiteX7" fmla="*/ 782053 w 6472990"/>
              <a:gd name="connsiteY7" fmla="*/ 4186989 h 4848726"/>
              <a:gd name="connsiteX8" fmla="*/ 673769 w 6472990"/>
              <a:gd name="connsiteY8" fmla="*/ 4511842 h 4848726"/>
              <a:gd name="connsiteX9" fmla="*/ 529390 w 6472990"/>
              <a:gd name="connsiteY9" fmla="*/ 4764505 h 4848726"/>
              <a:gd name="connsiteX10" fmla="*/ 348916 w 6472990"/>
              <a:gd name="connsiteY10" fmla="*/ 4836695 h 4848726"/>
              <a:gd name="connsiteX11" fmla="*/ 0 w 6472990"/>
              <a:gd name="connsiteY11" fmla="*/ 4848726 h 4848726"/>
              <a:gd name="connsiteX0" fmla="*/ 6472990 w 6472990"/>
              <a:gd name="connsiteY0" fmla="*/ 0 h 4848726"/>
              <a:gd name="connsiteX1" fmla="*/ 5510464 w 6472990"/>
              <a:gd name="connsiteY1" fmla="*/ 204537 h 4848726"/>
              <a:gd name="connsiteX2" fmla="*/ 3922295 w 6472990"/>
              <a:gd name="connsiteY2" fmla="*/ 733926 h 4848726"/>
              <a:gd name="connsiteX3" fmla="*/ 2610853 w 6472990"/>
              <a:gd name="connsiteY3" fmla="*/ 1287379 h 4848726"/>
              <a:gd name="connsiteX4" fmla="*/ 1720516 w 6472990"/>
              <a:gd name="connsiteY4" fmla="*/ 1756610 h 4848726"/>
              <a:gd name="connsiteX5" fmla="*/ 1311443 w 6472990"/>
              <a:gd name="connsiteY5" fmla="*/ 2105526 h 4848726"/>
              <a:gd name="connsiteX6" fmla="*/ 986590 w 6472990"/>
              <a:gd name="connsiteY6" fmla="*/ 2875547 h 4848726"/>
              <a:gd name="connsiteX7" fmla="*/ 782053 w 6472990"/>
              <a:gd name="connsiteY7" fmla="*/ 4186989 h 4848726"/>
              <a:gd name="connsiteX8" fmla="*/ 673769 w 6472990"/>
              <a:gd name="connsiteY8" fmla="*/ 4511842 h 4848726"/>
              <a:gd name="connsiteX9" fmla="*/ 529390 w 6472990"/>
              <a:gd name="connsiteY9" fmla="*/ 4764505 h 4848726"/>
              <a:gd name="connsiteX10" fmla="*/ 348916 w 6472990"/>
              <a:gd name="connsiteY10" fmla="*/ 4836695 h 4848726"/>
              <a:gd name="connsiteX11" fmla="*/ 0 w 6472990"/>
              <a:gd name="connsiteY11" fmla="*/ 4848726 h 4848726"/>
              <a:gd name="connsiteX0" fmla="*/ 6472990 w 6472990"/>
              <a:gd name="connsiteY0" fmla="*/ 0 h 4848726"/>
              <a:gd name="connsiteX1" fmla="*/ 5510464 w 6472990"/>
              <a:gd name="connsiteY1" fmla="*/ 204537 h 4848726"/>
              <a:gd name="connsiteX2" fmla="*/ 3922295 w 6472990"/>
              <a:gd name="connsiteY2" fmla="*/ 733926 h 4848726"/>
              <a:gd name="connsiteX3" fmla="*/ 2610853 w 6472990"/>
              <a:gd name="connsiteY3" fmla="*/ 1287379 h 4848726"/>
              <a:gd name="connsiteX4" fmla="*/ 1720516 w 6472990"/>
              <a:gd name="connsiteY4" fmla="*/ 1756610 h 4848726"/>
              <a:gd name="connsiteX5" fmla="*/ 1311443 w 6472990"/>
              <a:gd name="connsiteY5" fmla="*/ 2105526 h 4848726"/>
              <a:gd name="connsiteX6" fmla="*/ 986590 w 6472990"/>
              <a:gd name="connsiteY6" fmla="*/ 2875547 h 4848726"/>
              <a:gd name="connsiteX7" fmla="*/ 782053 w 6472990"/>
              <a:gd name="connsiteY7" fmla="*/ 4186989 h 4848726"/>
              <a:gd name="connsiteX8" fmla="*/ 673769 w 6472990"/>
              <a:gd name="connsiteY8" fmla="*/ 4511842 h 4848726"/>
              <a:gd name="connsiteX9" fmla="*/ 529390 w 6472990"/>
              <a:gd name="connsiteY9" fmla="*/ 4764505 h 4848726"/>
              <a:gd name="connsiteX10" fmla="*/ 348916 w 6472990"/>
              <a:gd name="connsiteY10" fmla="*/ 4836695 h 4848726"/>
              <a:gd name="connsiteX11" fmla="*/ 0 w 6472990"/>
              <a:gd name="connsiteY11" fmla="*/ 4848726 h 4848726"/>
              <a:gd name="connsiteX0" fmla="*/ 6472990 w 6472990"/>
              <a:gd name="connsiteY0" fmla="*/ 0 h 4848726"/>
              <a:gd name="connsiteX1" fmla="*/ 5510464 w 6472990"/>
              <a:gd name="connsiteY1" fmla="*/ 204537 h 4848726"/>
              <a:gd name="connsiteX2" fmla="*/ 3922295 w 6472990"/>
              <a:gd name="connsiteY2" fmla="*/ 733926 h 4848726"/>
              <a:gd name="connsiteX3" fmla="*/ 2610853 w 6472990"/>
              <a:gd name="connsiteY3" fmla="*/ 1287379 h 4848726"/>
              <a:gd name="connsiteX4" fmla="*/ 1720516 w 6472990"/>
              <a:gd name="connsiteY4" fmla="*/ 1756610 h 4848726"/>
              <a:gd name="connsiteX5" fmla="*/ 1311443 w 6472990"/>
              <a:gd name="connsiteY5" fmla="*/ 2045368 h 4848726"/>
              <a:gd name="connsiteX6" fmla="*/ 986590 w 6472990"/>
              <a:gd name="connsiteY6" fmla="*/ 2875547 h 4848726"/>
              <a:gd name="connsiteX7" fmla="*/ 782053 w 6472990"/>
              <a:gd name="connsiteY7" fmla="*/ 4186989 h 4848726"/>
              <a:gd name="connsiteX8" fmla="*/ 673769 w 6472990"/>
              <a:gd name="connsiteY8" fmla="*/ 4511842 h 4848726"/>
              <a:gd name="connsiteX9" fmla="*/ 529390 w 6472990"/>
              <a:gd name="connsiteY9" fmla="*/ 4764505 h 4848726"/>
              <a:gd name="connsiteX10" fmla="*/ 348916 w 6472990"/>
              <a:gd name="connsiteY10" fmla="*/ 4836695 h 4848726"/>
              <a:gd name="connsiteX11" fmla="*/ 0 w 6472990"/>
              <a:gd name="connsiteY11" fmla="*/ 4848726 h 4848726"/>
              <a:gd name="connsiteX0" fmla="*/ 6472990 w 6472990"/>
              <a:gd name="connsiteY0" fmla="*/ 0 h 4848726"/>
              <a:gd name="connsiteX1" fmla="*/ 5510464 w 6472990"/>
              <a:gd name="connsiteY1" fmla="*/ 204537 h 4848726"/>
              <a:gd name="connsiteX2" fmla="*/ 3922295 w 6472990"/>
              <a:gd name="connsiteY2" fmla="*/ 733926 h 4848726"/>
              <a:gd name="connsiteX3" fmla="*/ 2610853 w 6472990"/>
              <a:gd name="connsiteY3" fmla="*/ 1287379 h 4848726"/>
              <a:gd name="connsiteX4" fmla="*/ 1720516 w 6472990"/>
              <a:gd name="connsiteY4" fmla="*/ 1756610 h 4848726"/>
              <a:gd name="connsiteX5" fmla="*/ 1311443 w 6472990"/>
              <a:gd name="connsiteY5" fmla="*/ 2045368 h 4848726"/>
              <a:gd name="connsiteX6" fmla="*/ 986590 w 6472990"/>
              <a:gd name="connsiteY6" fmla="*/ 2875547 h 4848726"/>
              <a:gd name="connsiteX7" fmla="*/ 782053 w 6472990"/>
              <a:gd name="connsiteY7" fmla="*/ 4186989 h 4848726"/>
              <a:gd name="connsiteX8" fmla="*/ 673769 w 6472990"/>
              <a:gd name="connsiteY8" fmla="*/ 4511842 h 4848726"/>
              <a:gd name="connsiteX9" fmla="*/ 529390 w 6472990"/>
              <a:gd name="connsiteY9" fmla="*/ 4764505 h 4848726"/>
              <a:gd name="connsiteX10" fmla="*/ 348916 w 6472990"/>
              <a:gd name="connsiteY10" fmla="*/ 4836695 h 4848726"/>
              <a:gd name="connsiteX11" fmla="*/ 0 w 6472990"/>
              <a:gd name="connsiteY11" fmla="*/ 4848726 h 4848726"/>
              <a:gd name="connsiteX0" fmla="*/ 6472990 w 6472990"/>
              <a:gd name="connsiteY0" fmla="*/ 0 h 4848726"/>
              <a:gd name="connsiteX1" fmla="*/ 5510464 w 6472990"/>
              <a:gd name="connsiteY1" fmla="*/ 204537 h 4848726"/>
              <a:gd name="connsiteX2" fmla="*/ 2610853 w 6472990"/>
              <a:gd name="connsiteY2" fmla="*/ 1287379 h 4848726"/>
              <a:gd name="connsiteX3" fmla="*/ 1720516 w 6472990"/>
              <a:gd name="connsiteY3" fmla="*/ 1756610 h 4848726"/>
              <a:gd name="connsiteX4" fmla="*/ 1311443 w 6472990"/>
              <a:gd name="connsiteY4" fmla="*/ 2045368 h 4848726"/>
              <a:gd name="connsiteX5" fmla="*/ 986590 w 6472990"/>
              <a:gd name="connsiteY5" fmla="*/ 2875547 h 4848726"/>
              <a:gd name="connsiteX6" fmla="*/ 782053 w 6472990"/>
              <a:gd name="connsiteY6" fmla="*/ 4186989 h 4848726"/>
              <a:gd name="connsiteX7" fmla="*/ 673769 w 6472990"/>
              <a:gd name="connsiteY7" fmla="*/ 4511842 h 4848726"/>
              <a:gd name="connsiteX8" fmla="*/ 529390 w 6472990"/>
              <a:gd name="connsiteY8" fmla="*/ 4764505 h 4848726"/>
              <a:gd name="connsiteX9" fmla="*/ 348916 w 6472990"/>
              <a:gd name="connsiteY9" fmla="*/ 4836695 h 4848726"/>
              <a:gd name="connsiteX10" fmla="*/ 0 w 6472990"/>
              <a:gd name="connsiteY10" fmla="*/ 4848726 h 4848726"/>
              <a:gd name="connsiteX0" fmla="*/ 6472990 w 6472990"/>
              <a:gd name="connsiteY0" fmla="*/ 0 h 4848726"/>
              <a:gd name="connsiteX1" fmla="*/ 5510464 w 6472990"/>
              <a:gd name="connsiteY1" fmla="*/ 204537 h 4848726"/>
              <a:gd name="connsiteX2" fmla="*/ 2610853 w 6472990"/>
              <a:gd name="connsiteY2" fmla="*/ 1287379 h 4848726"/>
              <a:gd name="connsiteX3" fmla="*/ 1720516 w 6472990"/>
              <a:gd name="connsiteY3" fmla="*/ 1756610 h 4848726"/>
              <a:gd name="connsiteX4" fmla="*/ 1311443 w 6472990"/>
              <a:gd name="connsiteY4" fmla="*/ 2045368 h 4848726"/>
              <a:gd name="connsiteX5" fmla="*/ 986590 w 6472990"/>
              <a:gd name="connsiteY5" fmla="*/ 2875547 h 4848726"/>
              <a:gd name="connsiteX6" fmla="*/ 782053 w 6472990"/>
              <a:gd name="connsiteY6" fmla="*/ 4186989 h 4848726"/>
              <a:gd name="connsiteX7" fmla="*/ 673769 w 6472990"/>
              <a:gd name="connsiteY7" fmla="*/ 4511842 h 4848726"/>
              <a:gd name="connsiteX8" fmla="*/ 529390 w 6472990"/>
              <a:gd name="connsiteY8" fmla="*/ 4764505 h 4848726"/>
              <a:gd name="connsiteX9" fmla="*/ 348916 w 6472990"/>
              <a:gd name="connsiteY9" fmla="*/ 4836695 h 4848726"/>
              <a:gd name="connsiteX10" fmla="*/ 0 w 6472990"/>
              <a:gd name="connsiteY10" fmla="*/ 4848726 h 4848726"/>
              <a:gd name="connsiteX0" fmla="*/ 6472990 w 6472990"/>
              <a:gd name="connsiteY0" fmla="*/ 0 h 4848726"/>
              <a:gd name="connsiteX1" fmla="*/ 5510464 w 6472990"/>
              <a:gd name="connsiteY1" fmla="*/ 204537 h 4848726"/>
              <a:gd name="connsiteX2" fmla="*/ 2610853 w 6472990"/>
              <a:gd name="connsiteY2" fmla="*/ 1287379 h 4848726"/>
              <a:gd name="connsiteX3" fmla="*/ 1720516 w 6472990"/>
              <a:gd name="connsiteY3" fmla="*/ 1756610 h 4848726"/>
              <a:gd name="connsiteX4" fmla="*/ 1311443 w 6472990"/>
              <a:gd name="connsiteY4" fmla="*/ 2045368 h 4848726"/>
              <a:gd name="connsiteX5" fmla="*/ 986590 w 6472990"/>
              <a:gd name="connsiteY5" fmla="*/ 2875547 h 4848726"/>
              <a:gd name="connsiteX6" fmla="*/ 782053 w 6472990"/>
              <a:gd name="connsiteY6" fmla="*/ 4186989 h 4848726"/>
              <a:gd name="connsiteX7" fmla="*/ 673769 w 6472990"/>
              <a:gd name="connsiteY7" fmla="*/ 4511842 h 4848726"/>
              <a:gd name="connsiteX8" fmla="*/ 529390 w 6472990"/>
              <a:gd name="connsiteY8" fmla="*/ 4764505 h 4848726"/>
              <a:gd name="connsiteX9" fmla="*/ 348916 w 6472990"/>
              <a:gd name="connsiteY9" fmla="*/ 4836695 h 4848726"/>
              <a:gd name="connsiteX10" fmla="*/ 0 w 6472990"/>
              <a:gd name="connsiteY10" fmla="*/ 4848726 h 4848726"/>
              <a:gd name="connsiteX0" fmla="*/ 6472990 w 6472990"/>
              <a:gd name="connsiteY0" fmla="*/ 0 h 4848726"/>
              <a:gd name="connsiteX1" fmla="*/ 5495224 w 6472990"/>
              <a:gd name="connsiteY1" fmla="*/ 204537 h 4848726"/>
              <a:gd name="connsiteX2" fmla="*/ 2610853 w 6472990"/>
              <a:gd name="connsiteY2" fmla="*/ 1287379 h 4848726"/>
              <a:gd name="connsiteX3" fmla="*/ 1720516 w 6472990"/>
              <a:gd name="connsiteY3" fmla="*/ 1756610 h 4848726"/>
              <a:gd name="connsiteX4" fmla="*/ 1311443 w 6472990"/>
              <a:gd name="connsiteY4" fmla="*/ 2045368 h 4848726"/>
              <a:gd name="connsiteX5" fmla="*/ 986590 w 6472990"/>
              <a:gd name="connsiteY5" fmla="*/ 2875547 h 4848726"/>
              <a:gd name="connsiteX6" fmla="*/ 782053 w 6472990"/>
              <a:gd name="connsiteY6" fmla="*/ 4186989 h 4848726"/>
              <a:gd name="connsiteX7" fmla="*/ 673769 w 6472990"/>
              <a:gd name="connsiteY7" fmla="*/ 4511842 h 4848726"/>
              <a:gd name="connsiteX8" fmla="*/ 529390 w 6472990"/>
              <a:gd name="connsiteY8" fmla="*/ 4764505 h 4848726"/>
              <a:gd name="connsiteX9" fmla="*/ 348916 w 6472990"/>
              <a:gd name="connsiteY9" fmla="*/ 4836695 h 4848726"/>
              <a:gd name="connsiteX10" fmla="*/ 0 w 6472990"/>
              <a:gd name="connsiteY10" fmla="*/ 4848726 h 4848726"/>
              <a:gd name="connsiteX0" fmla="*/ 6472990 w 6472990"/>
              <a:gd name="connsiteY0" fmla="*/ 0 h 4848726"/>
              <a:gd name="connsiteX1" fmla="*/ 5533324 w 6472990"/>
              <a:gd name="connsiteY1" fmla="*/ 189297 h 4848726"/>
              <a:gd name="connsiteX2" fmla="*/ 2610853 w 6472990"/>
              <a:gd name="connsiteY2" fmla="*/ 1287379 h 4848726"/>
              <a:gd name="connsiteX3" fmla="*/ 1720516 w 6472990"/>
              <a:gd name="connsiteY3" fmla="*/ 1756610 h 4848726"/>
              <a:gd name="connsiteX4" fmla="*/ 1311443 w 6472990"/>
              <a:gd name="connsiteY4" fmla="*/ 2045368 h 4848726"/>
              <a:gd name="connsiteX5" fmla="*/ 986590 w 6472990"/>
              <a:gd name="connsiteY5" fmla="*/ 2875547 h 4848726"/>
              <a:gd name="connsiteX6" fmla="*/ 782053 w 6472990"/>
              <a:gd name="connsiteY6" fmla="*/ 4186989 h 4848726"/>
              <a:gd name="connsiteX7" fmla="*/ 673769 w 6472990"/>
              <a:gd name="connsiteY7" fmla="*/ 4511842 h 4848726"/>
              <a:gd name="connsiteX8" fmla="*/ 529390 w 6472990"/>
              <a:gd name="connsiteY8" fmla="*/ 4764505 h 4848726"/>
              <a:gd name="connsiteX9" fmla="*/ 348916 w 6472990"/>
              <a:gd name="connsiteY9" fmla="*/ 4836695 h 4848726"/>
              <a:gd name="connsiteX10" fmla="*/ 0 w 6472990"/>
              <a:gd name="connsiteY10" fmla="*/ 4848726 h 4848726"/>
              <a:gd name="connsiteX0" fmla="*/ 6472990 w 6472990"/>
              <a:gd name="connsiteY0" fmla="*/ 0 h 4848726"/>
              <a:gd name="connsiteX1" fmla="*/ 5533324 w 6472990"/>
              <a:gd name="connsiteY1" fmla="*/ 189297 h 4848726"/>
              <a:gd name="connsiteX2" fmla="*/ 2610853 w 6472990"/>
              <a:gd name="connsiteY2" fmla="*/ 1287379 h 4848726"/>
              <a:gd name="connsiteX3" fmla="*/ 1720516 w 6472990"/>
              <a:gd name="connsiteY3" fmla="*/ 1756610 h 4848726"/>
              <a:gd name="connsiteX4" fmla="*/ 1311443 w 6472990"/>
              <a:gd name="connsiteY4" fmla="*/ 2045368 h 4848726"/>
              <a:gd name="connsiteX5" fmla="*/ 986590 w 6472990"/>
              <a:gd name="connsiteY5" fmla="*/ 2875547 h 4848726"/>
              <a:gd name="connsiteX6" fmla="*/ 782053 w 6472990"/>
              <a:gd name="connsiteY6" fmla="*/ 4186989 h 4848726"/>
              <a:gd name="connsiteX7" fmla="*/ 673769 w 6472990"/>
              <a:gd name="connsiteY7" fmla="*/ 4511842 h 4848726"/>
              <a:gd name="connsiteX8" fmla="*/ 529390 w 6472990"/>
              <a:gd name="connsiteY8" fmla="*/ 4764505 h 4848726"/>
              <a:gd name="connsiteX9" fmla="*/ 0 w 6472990"/>
              <a:gd name="connsiteY9" fmla="*/ 4848726 h 4848726"/>
              <a:gd name="connsiteX0" fmla="*/ 6472990 w 6472990"/>
              <a:gd name="connsiteY0" fmla="*/ 0 h 4848726"/>
              <a:gd name="connsiteX1" fmla="*/ 5533324 w 6472990"/>
              <a:gd name="connsiteY1" fmla="*/ 189297 h 4848726"/>
              <a:gd name="connsiteX2" fmla="*/ 2610853 w 6472990"/>
              <a:gd name="connsiteY2" fmla="*/ 1287379 h 4848726"/>
              <a:gd name="connsiteX3" fmla="*/ 1720516 w 6472990"/>
              <a:gd name="connsiteY3" fmla="*/ 1756610 h 4848726"/>
              <a:gd name="connsiteX4" fmla="*/ 1311443 w 6472990"/>
              <a:gd name="connsiteY4" fmla="*/ 2045368 h 4848726"/>
              <a:gd name="connsiteX5" fmla="*/ 986590 w 6472990"/>
              <a:gd name="connsiteY5" fmla="*/ 2875547 h 4848726"/>
              <a:gd name="connsiteX6" fmla="*/ 782053 w 6472990"/>
              <a:gd name="connsiteY6" fmla="*/ 4186989 h 4848726"/>
              <a:gd name="connsiteX7" fmla="*/ 673769 w 6472990"/>
              <a:gd name="connsiteY7" fmla="*/ 4511842 h 4848726"/>
              <a:gd name="connsiteX8" fmla="*/ 0 w 6472990"/>
              <a:gd name="connsiteY8" fmla="*/ 4848726 h 4848726"/>
              <a:gd name="connsiteX0" fmla="*/ 6472990 w 6472990"/>
              <a:gd name="connsiteY0" fmla="*/ 0 h 4848726"/>
              <a:gd name="connsiteX1" fmla="*/ 5533324 w 6472990"/>
              <a:gd name="connsiteY1" fmla="*/ 189297 h 4848726"/>
              <a:gd name="connsiteX2" fmla="*/ 2610853 w 6472990"/>
              <a:gd name="connsiteY2" fmla="*/ 1287379 h 4848726"/>
              <a:gd name="connsiteX3" fmla="*/ 1720516 w 6472990"/>
              <a:gd name="connsiteY3" fmla="*/ 1756610 h 4848726"/>
              <a:gd name="connsiteX4" fmla="*/ 1311443 w 6472990"/>
              <a:gd name="connsiteY4" fmla="*/ 2045368 h 4848726"/>
              <a:gd name="connsiteX5" fmla="*/ 986590 w 6472990"/>
              <a:gd name="connsiteY5" fmla="*/ 2875547 h 4848726"/>
              <a:gd name="connsiteX6" fmla="*/ 782053 w 6472990"/>
              <a:gd name="connsiteY6" fmla="*/ 4186989 h 4848726"/>
              <a:gd name="connsiteX7" fmla="*/ 673769 w 6472990"/>
              <a:gd name="connsiteY7" fmla="*/ 4511842 h 4848726"/>
              <a:gd name="connsiteX8" fmla="*/ 0 w 6472990"/>
              <a:gd name="connsiteY8" fmla="*/ 4848726 h 4848726"/>
              <a:gd name="connsiteX0" fmla="*/ 6472990 w 6472990"/>
              <a:gd name="connsiteY0" fmla="*/ 0 h 4848726"/>
              <a:gd name="connsiteX1" fmla="*/ 5533324 w 6472990"/>
              <a:gd name="connsiteY1" fmla="*/ 189297 h 4848726"/>
              <a:gd name="connsiteX2" fmla="*/ 2610853 w 6472990"/>
              <a:gd name="connsiteY2" fmla="*/ 1287379 h 4848726"/>
              <a:gd name="connsiteX3" fmla="*/ 1720516 w 6472990"/>
              <a:gd name="connsiteY3" fmla="*/ 1756610 h 4848726"/>
              <a:gd name="connsiteX4" fmla="*/ 1311443 w 6472990"/>
              <a:gd name="connsiteY4" fmla="*/ 2045368 h 4848726"/>
              <a:gd name="connsiteX5" fmla="*/ 986590 w 6472990"/>
              <a:gd name="connsiteY5" fmla="*/ 2875547 h 4848726"/>
              <a:gd name="connsiteX6" fmla="*/ 782053 w 6472990"/>
              <a:gd name="connsiteY6" fmla="*/ 4186989 h 4848726"/>
              <a:gd name="connsiteX7" fmla="*/ 673769 w 6472990"/>
              <a:gd name="connsiteY7" fmla="*/ 4511842 h 4848726"/>
              <a:gd name="connsiteX8" fmla="*/ 0 w 6472990"/>
              <a:gd name="connsiteY8" fmla="*/ 4848726 h 484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72990" h="4848726">
                <a:moveTo>
                  <a:pt x="6472990" y="0"/>
                </a:moveTo>
                <a:lnTo>
                  <a:pt x="5533324" y="189297"/>
                </a:lnTo>
                <a:cubicBezTo>
                  <a:pt x="4578818" y="478055"/>
                  <a:pt x="3854117" y="685800"/>
                  <a:pt x="2610853" y="1287379"/>
                </a:cubicBezTo>
                <a:lnTo>
                  <a:pt x="1720516" y="1756610"/>
                </a:lnTo>
                <a:cubicBezTo>
                  <a:pt x="1487906" y="1884946"/>
                  <a:pt x="1459832" y="1844842"/>
                  <a:pt x="1311443" y="2045368"/>
                </a:cubicBezTo>
                <a:cubicBezTo>
                  <a:pt x="1143001" y="2217821"/>
                  <a:pt x="1094874" y="2342146"/>
                  <a:pt x="986590" y="2875547"/>
                </a:cubicBezTo>
                <a:lnTo>
                  <a:pt x="782053" y="4186989"/>
                </a:lnTo>
                <a:lnTo>
                  <a:pt x="673769" y="4511842"/>
                </a:lnTo>
                <a:cubicBezTo>
                  <a:pt x="461879" y="4833687"/>
                  <a:pt x="300790" y="4831681"/>
                  <a:pt x="0" y="4848726"/>
                </a:cubicBezTo>
              </a:path>
            </a:pathLst>
          </a:custGeom>
          <a:ln w="57150">
            <a:solidFill>
              <a:srgbClr val="006600">
                <a:alpha val="4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5" name="フリーフォーム 6">
            <a:extLst>
              <a:ext uri="{FF2B5EF4-FFF2-40B4-BE49-F238E27FC236}">
                <a16:creationId xmlns:a16="http://schemas.microsoft.com/office/drawing/2014/main" id="{412C0178-AA5D-40A4-AE1E-278D153C5EF1}"/>
              </a:ext>
            </a:extLst>
          </p:cNvPr>
          <p:cNvSpPr/>
          <p:nvPr/>
        </p:nvSpPr>
        <p:spPr>
          <a:xfrm>
            <a:off x="-5997294" y="887631"/>
            <a:ext cx="1642236" cy="5174032"/>
          </a:xfrm>
          <a:custGeom>
            <a:avLst/>
            <a:gdLst>
              <a:gd name="connsiteX0" fmla="*/ 0 w 1997242"/>
              <a:gd name="connsiteY0" fmla="*/ 6292516 h 6292516"/>
              <a:gd name="connsiteX1" fmla="*/ 360947 w 1997242"/>
              <a:gd name="connsiteY1" fmla="*/ 6256421 h 6292516"/>
              <a:gd name="connsiteX2" fmla="*/ 613610 w 1997242"/>
              <a:gd name="connsiteY2" fmla="*/ 5979695 h 6292516"/>
              <a:gd name="connsiteX3" fmla="*/ 854242 w 1997242"/>
              <a:gd name="connsiteY3" fmla="*/ 4343400 h 6292516"/>
              <a:gd name="connsiteX4" fmla="*/ 697831 w 1997242"/>
              <a:gd name="connsiteY4" fmla="*/ 3838074 h 6292516"/>
              <a:gd name="connsiteX5" fmla="*/ 421105 w 1997242"/>
              <a:gd name="connsiteY5" fmla="*/ 3236495 h 6292516"/>
              <a:gd name="connsiteX6" fmla="*/ 553452 w 1997242"/>
              <a:gd name="connsiteY6" fmla="*/ 2033337 h 6292516"/>
              <a:gd name="connsiteX7" fmla="*/ 1997242 w 1997242"/>
              <a:gd name="connsiteY7" fmla="*/ 0 h 6292516"/>
              <a:gd name="connsiteX0" fmla="*/ 0 w 1997242"/>
              <a:gd name="connsiteY0" fmla="*/ 6292516 h 6292516"/>
              <a:gd name="connsiteX1" fmla="*/ 360947 w 1997242"/>
              <a:gd name="connsiteY1" fmla="*/ 6256421 h 6292516"/>
              <a:gd name="connsiteX2" fmla="*/ 613610 w 1997242"/>
              <a:gd name="connsiteY2" fmla="*/ 5979695 h 6292516"/>
              <a:gd name="connsiteX3" fmla="*/ 854242 w 1997242"/>
              <a:gd name="connsiteY3" fmla="*/ 4343400 h 6292516"/>
              <a:gd name="connsiteX4" fmla="*/ 697831 w 1997242"/>
              <a:gd name="connsiteY4" fmla="*/ 3838074 h 6292516"/>
              <a:gd name="connsiteX5" fmla="*/ 421105 w 1997242"/>
              <a:gd name="connsiteY5" fmla="*/ 3236495 h 6292516"/>
              <a:gd name="connsiteX6" fmla="*/ 553452 w 1997242"/>
              <a:gd name="connsiteY6" fmla="*/ 2033337 h 6292516"/>
              <a:gd name="connsiteX7" fmla="*/ 1997242 w 1997242"/>
              <a:gd name="connsiteY7" fmla="*/ 0 h 6292516"/>
              <a:gd name="connsiteX0" fmla="*/ 0 w 1997242"/>
              <a:gd name="connsiteY0" fmla="*/ 6292516 h 6292516"/>
              <a:gd name="connsiteX1" fmla="*/ 360947 w 1997242"/>
              <a:gd name="connsiteY1" fmla="*/ 6256421 h 6292516"/>
              <a:gd name="connsiteX2" fmla="*/ 613610 w 1997242"/>
              <a:gd name="connsiteY2" fmla="*/ 5979695 h 6292516"/>
              <a:gd name="connsiteX3" fmla="*/ 854242 w 1997242"/>
              <a:gd name="connsiteY3" fmla="*/ 4343400 h 6292516"/>
              <a:gd name="connsiteX4" fmla="*/ 697831 w 1997242"/>
              <a:gd name="connsiteY4" fmla="*/ 3838074 h 6292516"/>
              <a:gd name="connsiteX5" fmla="*/ 421105 w 1997242"/>
              <a:gd name="connsiteY5" fmla="*/ 3236495 h 6292516"/>
              <a:gd name="connsiteX6" fmla="*/ 553452 w 1997242"/>
              <a:gd name="connsiteY6" fmla="*/ 2033337 h 6292516"/>
              <a:gd name="connsiteX7" fmla="*/ 1997242 w 1997242"/>
              <a:gd name="connsiteY7" fmla="*/ 0 h 6292516"/>
              <a:gd name="connsiteX0" fmla="*/ 0 w 1997242"/>
              <a:gd name="connsiteY0" fmla="*/ 6292516 h 6292516"/>
              <a:gd name="connsiteX1" fmla="*/ 360947 w 1997242"/>
              <a:gd name="connsiteY1" fmla="*/ 6256421 h 6292516"/>
              <a:gd name="connsiteX2" fmla="*/ 613610 w 1997242"/>
              <a:gd name="connsiteY2" fmla="*/ 5979695 h 6292516"/>
              <a:gd name="connsiteX3" fmla="*/ 854242 w 1997242"/>
              <a:gd name="connsiteY3" fmla="*/ 4343400 h 6292516"/>
              <a:gd name="connsiteX4" fmla="*/ 697831 w 1997242"/>
              <a:gd name="connsiteY4" fmla="*/ 3838074 h 6292516"/>
              <a:gd name="connsiteX5" fmla="*/ 421105 w 1997242"/>
              <a:gd name="connsiteY5" fmla="*/ 3236495 h 6292516"/>
              <a:gd name="connsiteX6" fmla="*/ 553452 w 1997242"/>
              <a:gd name="connsiteY6" fmla="*/ 2033337 h 6292516"/>
              <a:gd name="connsiteX7" fmla="*/ 1997242 w 1997242"/>
              <a:gd name="connsiteY7" fmla="*/ 0 h 6292516"/>
              <a:gd name="connsiteX0" fmla="*/ 0 w 1997242"/>
              <a:gd name="connsiteY0" fmla="*/ 6292516 h 6292516"/>
              <a:gd name="connsiteX1" fmla="*/ 360947 w 1997242"/>
              <a:gd name="connsiteY1" fmla="*/ 6256421 h 6292516"/>
              <a:gd name="connsiteX2" fmla="*/ 613610 w 1997242"/>
              <a:gd name="connsiteY2" fmla="*/ 5979695 h 6292516"/>
              <a:gd name="connsiteX3" fmla="*/ 854242 w 1997242"/>
              <a:gd name="connsiteY3" fmla="*/ 4343400 h 6292516"/>
              <a:gd name="connsiteX4" fmla="*/ 697831 w 1997242"/>
              <a:gd name="connsiteY4" fmla="*/ 3838074 h 6292516"/>
              <a:gd name="connsiteX5" fmla="*/ 421105 w 1997242"/>
              <a:gd name="connsiteY5" fmla="*/ 3236495 h 6292516"/>
              <a:gd name="connsiteX6" fmla="*/ 553452 w 1997242"/>
              <a:gd name="connsiteY6" fmla="*/ 2033337 h 6292516"/>
              <a:gd name="connsiteX7" fmla="*/ 1997242 w 1997242"/>
              <a:gd name="connsiteY7" fmla="*/ 0 h 6292516"/>
              <a:gd name="connsiteX0" fmla="*/ 0 w 1997242"/>
              <a:gd name="connsiteY0" fmla="*/ 6292516 h 6292516"/>
              <a:gd name="connsiteX1" fmla="*/ 324852 w 1997242"/>
              <a:gd name="connsiteY1" fmla="*/ 6256421 h 6292516"/>
              <a:gd name="connsiteX2" fmla="*/ 613610 w 1997242"/>
              <a:gd name="connsiteY2" fmla="*/ 5979695 h 6292516"/>
              <a:gd name="connsiteX3" fmla="*/ 854242 w 1997242"/>
              <a:gd name="connsiteY3" fmla="*/ 4343400 h 6292516"/>
              <a:gd name="connsiteX4" fmla="*/ 697831 w 1997242"/>
              <a:gd name="connsiteY4" fmla="*/ 3838074 h 6292516"/>
              <a:gd name="connsiteX5" fmla="*/ 421105 w 1997242"/>
              <a:gd name="connsiteY5" fmla="*/ 3236495 h 6292516"/>
              <a:gd name="connsiteX6" fmla="*/ 553452 w 1997242"/>
              <a:gd name="connsiteY6" fmla="*/ 2033337 h 6292516"/>
              <a:gd name="connsiteX7" fmla="*/ 1997242 w 1997242"/>
              <a:gd name="connsiteY7" fmla="*/ 0 h 629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7242" h="6292516">
                <a:moveTo>
                  <a:pt x="0" y="6292516"/>
                </a:moveTo>
                <a:lnTo>
                  <a:pt x="324852" y="6256421"/>
                </a:lnTo>
                <a:cubicBezTo>
                  <a:pt x="409073" y="6164179"/>
                  <a:pt x="541421" y="6144127"/>
                  <a:pt x="613610" y="5979695"/>
                </a:cubicBezTo>
                <a:lnTo>
                  <a:pt x="854242" y="4343400"/>
                </a:lnTo>
                <a:cubicBezTo>
                  <a:pt x="814137" y="4066674"/>
                  <a:pt x="749968" y="4006516"/>
                  <a:pt x="697831" y="3838074"/>
                </a:cubicBezTo>
                <a:lnTo>
                  <a:pt x="421105" y="3236495"/>
                </a:lnTo>
                <a:cubicBezTo>
                  <a:pt x="393031" y="2570747"/>
                  <a:pt x="389021" y="2265948"/>
                  <a:pt x="553452" y="2033337"/>
                </a:cubicBezTo>
                <a:lnTo>
                  <a:pt x="1997242" y="0"/>
                </a:lnTo>
              </a:path>
            </a:pathLst>
          </a:custGeom>
          <a:ln w="57150">
            <a:solidFill>
              <a:srgbClr val="006600">
                <a:alpha val="4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E655A8D-41EF-4CDC-8982-E5F6AFB14B73}"/>
              </a:ext>
            </a:extLst>
          </p:cNvPr>
          <p:cNvSpPr/>
          <p:nvPr/>
        </p:nvSpPr>
        <p:spPr>
          <a:xfrm>
            <a:off x="-5910586" y="3073459"/>
            <a:ext cx="1717052" cy="1632209"/>
          </a:xfrm>
          <a:prstGeom prst="rect">
            <a:avLst/>
          </a:prstGeom>
          <a:noFill/>
          <a:ln w="127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C3301D5D-B467-4468-AB27-180C911F05E7}"/>
              </a:ext>
            </a:extLst>
          </p:cNvPr>
          <p:cNvCxnSpPr/>
          <p:nvPr/>
        </p:nvCxnSpPr>
        <p:spPr>
          <a:xfrm flipV="1">
            <a:off x="-5468328" y="2741855"/>
            <a:ext cx="68142" cy="633925"/>
          </a:xfrm>
          <a:prstGeom prst="line">
            <a:avLst/>
          </a:prstGeom>
          <a:ln w="317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CCF1093F-4493-40A7-B0B4-7C4C760A5ECD}"/>
              </a:ext>
            </a:extLst>
          </p:cNvPr>
          <p:cNvCxnSpPr/>
          <p:nvPr/>
        </p:nvCxnSpPr>
        <p:spPr>
          <a:xfrm flipH="1" flipV="1">
            <a:off x="-5454985" y="3399684"/>
            <a:ext cx="293647" cy="329873"/>
          </a:xfrm>
          <a:prstGeom prst="line">
            <a:avLst/>
          </a:prstGeom>
          <a:ln w="317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E4567445-E342-41F0-AB1E-276990261AAF}"/>
              </a:ext>
            </a:extLst>
          </p:cNvPr>
          <p:cNvCxnSpPr/>
          <p:nvPr/>
        </p:nvCxnSpPr>
        <p:spPr>
          <a:xfrm flipV="1">
            <a:off x="-5260987" y="4107683"/>
            <a:ext cx="49865" cy="626914"/>
          </a:xfrm>
          <a:prstGeom prst="line">
            <a:avLst/>
          </a:prstGeom>
          <a:ln w="317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E9A15840-00D5-4DB7-A462-106B95024A06}"/>
              </a:ext>
            </a:extLst>
          </p:cNvPr>
          <p:cNvCxnSpPr>
            <a:endCxn id="139" idx="0"/>
          </p:cNvCxnSpPr>
          <p:nvPr/>
        </p:nvCxnSpPr>
        <p:spPr>
          <a:xfrm flipV="1">
            <a:off x="-5080570" y="4157181"/>
            <a:ext cx="376618" cy="399431"/>
          </a:xfrm>
          <a:prstGeom prst="line">
            <a:avLst/>
          </a:prstGeom>
          <a:ln w="3175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4822F50-A778-40BC-8E42-650318013071}"/>
              </a:ext>
            </a:extLst>
          </p:cNvPr>
          <p:cNvSpPr/>
          <p:nvPr/>
        </p:nvSpPr>
        <p:spPr>
          <a:xfrm>
            <a:off x="-1380180" y="2764527"/>
            <a:ext cx="74403" cy="806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Ｇ</a:t>
            </a:r>
          </a:p>
        </p:txBody>
      </p:sp>
      <p:sp>
        <p:nvSpPr>
          <p:cNvPr id="22" name="六角形 21">
            <a:extLst>
              <a:ext uri="{FF2B5EF4-FFF2-40B4-BE49-F238E27FC236}">
                <a16:creationId xmlns:a16="http://schemas.microsoft.com/office/drawing/2014/main" id="{8AA020F9-6E04-415E-9E80-632E6698B5B7}"/>
              </a:ext>
            </a:extLst>
          </p:cNvPr>
          <p:cNvSpPr/>
          <p:nvPr/>
        </p:nvSpPr>
        <p:spPr>
          <a:xfrm>
            <a:off x="-5096637" y="3739524"/>
            <a:ext cx="83541" cy="77775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59A03E61-8712-42B0-A0F9-2AA3808EBB26}"/>
              </a:ext>
            </a:extLst>
          </p:cNvPr>
          <p:cNvSpPr/>
          <p:nvPr/>
        </p:nvSpPr>
        <p:spPr>
          <a:xfrm>
            <a:off x="-4765604" y="3934939"/>
            <a:ext cx="74403" cy="806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Ｇ</a:t>
            </a:r>
          </a:p>
        </p:txBody>
      </p:sp>
      <p:sp>
        <p:nvSpPr>
          <p:cNvPr id="24" name="六角形 23">
            <a:extLst>
              <a:ext uri="{FF2B5EF4-FFF2-40B4-BE49-F238E27FC236}">
                <a16:creationId xmlns:a16="http://schemas.microsoft.com/office/drawing/2014/main" id="{809CFC71-8E59-4539-B83D-ED8DCB4A08F3}"/>
              </a:ext>
            </a:extLst>
          </p:cNvPr>
          <p:cNvSpPr/>
          <p:nvPr/>
        </p:nvSpPr>
        <p:spPr>
          <a:xfrm>
            <a:off x="-5310190" y="4021253"/>
            <a:ext cx="83541" cy="77775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6C4AF5C1-21B9-4646-9CDC-D9004EC6D39C}"/>
              </a:ext>
            </a:extLst>
          </p:cNvPr>
          <p:cNvSpPr/>
          <p:nvPr/>
        </p:nvSpPr>
        <p:spPr>
          <a:xfrm>
            <a:off x="-5437388" y="3524318"/>
            <a:ext cx="74403" cy="806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Ｇ</a:t>
            </a:r>
          </a:p>
        </p:txBody>
      </p:sp>
      <p:sp>
        <p:nvSpPr>
          <p:cNvPr id="26" name="ひし形 25">
            <a:extLst>
              <a:ext uri="{FF2B5EF4-FFF2-40B4-BE49-F238E27FC236}">
                <a16:creationId xmlns:a16="http://schemas.microsoft.com/office/drawing/2014/main" id="{32393D8C-3537-4F27-AC51-B306BB274B98}"/>
              </a:ext>
            </a:extLst>
          </p:cNvPr>
          <p:cNvSpPr/>
          <p:nvPr/>
        </p:nvSpPr>
        <p:spPr>
          <a:xfrm>
            <a:off x="-5835172" y="3617313"/>
            <a:ext cx="96594" cy="104644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b="1" dirty="0">
                <a:latin typeface="+mn-ea"/>
              </a:rPr>
              <a:t>V</a:t>
            </a:r>
            <a:endParaRPr lang="ja-JP" altLang="en-US" sz="600" b="1" dirty="0">
              <a:latin typeface="+mn-ea"/>
            </a:endParaRPr>
          </a:p>
        </p:txBody>
      </p:sp>
      <p:sp>
        <p:nvSpPr>
          <p:cNvPr id="27" name="ひし形 26">
            <a:extLst>
              <a:ext uri="{FF2B5EF4-FFF2-40B4-BE49-F238E27FC236}">
                <a16:creationId xmlns:a16="http://schemas.microsoft.com/office/drawing/2014/main" id="{D9A93F01-32F7-4CE4-9BC0-D3C5A50AFA5B}"/>
              </a:ext>
            </a:extLst>
          </p:cNvPr>
          <p:cNvSpPr/>
          <p:nvPr/>
        </p:nvSpPr>
        <p:spPr>
          <a:xfrm>
            <a:off x="-5158777" y="3305080"/>
            <a:ext cx="96594" cy="104644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b="1" dirty="0">
                <a:latin typeface="+mn-ea"/>
              </a:rPr>
              <a:t>V</a:t>
            </a:r>
            <a:endParaRPr lang="ja-JP" altLang="en-US" sz="600" b="1" dirty="0">
              <a:latin typeface="+mn-ea"/>
            </a:endParaRPr>
          </a:p>
        </p:txBody>
      </p:sp>
      <p:sp>
        <p:nvSpPr>
          <p:cNvPr id="28" name="ひし形 27">
            <a:extLst>
              <a:ext uri="{FF2B5EF4-FFF2-40B4-BE49-F238E27FC236}">
                <a16:creationId xmlns:a16="http://schemas.microsoft.com/office/drawing/2014/main" id="{0F796975-1530-46F7-A091-6CA76BC04C79}"/>
              </a:ext>
            </a:extLst>
          </p:cNvPr>
          <p:cNvSpPr/>
          <p:nvPr/>
        </p:nvSpPr>
        <p:spPr>
          <a:xfrm>
            <a:off x="-3965941" y="3206507"/>
            <a:ext cx="96594" cy="104644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b="1" dirty="0">
                <a:latin typeface="+mn-ea"/>
              </a:rPr>
              <a:t>V</a:t>
            </a:r>
            <a:endParaRPr lang="ja-JP" altLang="en-US" sz="600" b="1" dirty="0">
              <a:latin typeface="+mn-ea"/>
            </a:endParaRPr>
          </a:p>
        </p:txBody>
      </p:sp>
      <p:sp>
        <p:nvSpPr>
          <p:cNvPr id="29" name="ひし形 28">
            <a:extLst>
              <a:ext uri="{FF2B5EF4-FFF2-40B4-BE49-F238E27FC236}">
                <a16:creationId xmlns:a16="http://schemas.microsoft.com/office/drawing/2014/main" id="{A3FD1AA8-69DC-4D39-BDDE-712DB6FB872D}"/>
              </a:ext>
            </a:extLst>
          </p:cNvPr>
          <p:cNvSpPr/>
          <p:nvPr/>
        </p:nvSpPr>
        <p:spPr>
          <a:xfrm>
            <a:off x="-2902267" y="2741855"/>
            <a:ext cx="96594" cy="104644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b="1" dirty="0">
                <a:latin typeface="+mn-ea"/>
              </a:rPr>
              <a:t>V</a:t>
            </a:r>
            <a:endParaRPr lang="ja-JP" altLang="en-US" sz="600" b="1" dirty="0">
              <a:latin typeface="+mn-ea"/>
            </a:endParaRPr>
          </a:p>
        </p:txBody>
      </p:sp>
      <p:sp>
        <p:nvSpPr>
          <p:cNvPr id="30" name="ひし形 29">
            <a:extLst>
              <a:ext uri="{FF2B5EF4-FFF2-40B4-BE49-F238E27FC236}">
                <a16:creationId xmlns:a16="http://schemas.microsoft.com/office/drawing/2014/main" id="{18F6D2F0-B828-4EFA-AD4F-F03736B24B17}"/>
              </a:ext>
            </a:extLst>
          </p:cNvPr>
          <p:cNvSpPr/>
          <p:nvPr/>
        </p:nvSpPr>
        <p:spPr>
          <a:xfrm>
            <a:off x="-2132270" y="2444133"/>
            <a:ext cx="96594" cy="104644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b="1" dirty="0">
                <a:latin typeface="+mn-ea"/>
              </a:rPr>
              <a:t>V</a:t>
            </a:r>
            <a:endParaRPr lang="ja-JP" altLang="en-US" sz="600" b="1" dirty="0">
              <a:latin typeface="+mn-ea"/>
            </a:endParaRPr>
          </a:p>
        </p:txBody>
      </p:sp>
      <p:sp>
        <p:nvSpPr>
          <p:cNvPr id="31" name="ひし形 30">
            <a:extLst>
              <a:ext uri="{FF2B5EF4-FFF2-40B4-BE49-F238E27FC236}">
                <a16:creationId xmlns:a16="http://schemas.microsoft.com/office/drawing/2014/main" id="{6DA70F36-1554-4606-B28E-D0C06207BCF6}"/>
              </a:ext>
            </a:extLst>
          </p:cNvPr>
          <p:cNvSpPr/>
          <p:nvPr/>
        </p:nvSpPr>
        <p:spPr>
          <a:xfrm>
            <a:off x="-1204982" y="2145594"/>
            <a:ext cx="96594" cy="104644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b="1" dirty="0">
                <a:latin typeface="+mn-ea"/>
              </a:rPr>
              <a:t>V</a:t>
            </a:r>
            <a:endParaRPr lang="ja-JP" altLang="en-US" sz="600" b="1" dirty="0">
              <a:latin typeface="+mn-ea"/>
            </a:endParaRPr>
          </a:p>
        </p:txBody>
      </p:sp>
      <p:sp>
        <p:nvSpPr>
          <p:cNvPr id="32" name="六角形 31">
            <a:extLst>
              <a:ext uri="{FF2B5EF4-FFF2-40B4-BE49-F238E27FC236}">
                <a16:creationId xmlns:a16="http://schemas.microsoft.com/office/drawing/2014/main" id="{B75ED99E-F41F-4711-865D-CF04584E3C13}"/>
              </a:ext>
            </a:extLst>
          </p:cNvPr>
          <p:cNvSpPr/>
          <p:nvPr/>
        </p:nvSpPr>
        <p:spPr>
          <a:xfrm>
            <a:off x="-1673516" y="2350792"/>
            <a:ext cx="83541" cy="77775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77D909A-5176-4C9A-9856-E34419A9A3CF}"/>
              </a:ext>
            </a:extLst>
          </p:cNvPr>
          <p:cNvSpPr txBox="1"/>
          <p:nvPr/>
        </p:nvSpPr>
        <p:spPr>
          <a:xfrm>
            <a:off x="-4550059" y="3085880"/>
            <a:ext cx="310011" cy="1898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b="1" dirty="0">
                <a:latin typeface="+mj-ea"/>
                <a:ea typeface="+mj-ea"/>
              </a:rPr>
              <a:t>C-7</a:t>
            </a:r>
            <a:endParaRPr kumimoji="1" lang="ja-JP" altLang="en-US" sz="900" b="1" dirty="0">
              <a:latin typeface="+mj-ea"/>
              <a:ea typeface="+mj-ea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AC564D9A-9088-4427-AE45-77CC98BAF32A}"/>
              </a:ext>
            </a:extLst>
          </p:cNvPr>
          <p:cNvSpPr/>
          <p:nvPr/>
        </p:nvSpPr>
        <p:spPr>
          <a:xfrm>
            <a:off x="-6148306" y="814243"/>
            <a:ext cx="5555462" cy="72120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EFA1A03-9D37-401C-9276-1C4762968C4D}"/>
              </a:ext>
            </a:extLst>
          </p:cNvPr>
          <p:cNvSpPr/>
          <p:nvPr/>
        </p:nvSpPr>
        <p:spPr>
          <a:xfrm>
            <a:off x="-4168760" y="1818805"/>
            <a:ext cx="1938588" cy="2142314"/>
          </a:xfrm>
          <a:prstGeom prst="rect">
            <a:avLst/>
          </a:prstGeom>
          <a:noFill/>
          <a:ln w="127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62E0927-8020-406D-956D-F0325385F6DC}"/>
              </a:ext>
            </a:extLst>
          </p:cNvPr>
          <p:cNvSpPr txBox="1"/>
          <p:nvPr/>
        </p:nvSpPr>
        <p:spPr>
          <a:xfrm>
            <a:off x="-4126751" y="1885908"/>
            <a:ext cx="310011" cy="1898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b="1" dirty="0">
                <a:latin typeface="+mj-ea"/>
                <a:ea typeface="+mj-ea"/>
              </a:rPr>
              <a:t>C-8</a:t>
            </a:r>
            <a:endParaRPr kumimoji="1" lang="ja-JP" altLang="en-US" sz="900" b="1" dirty="0">
              <a:latin typeface="+mj-ea"/>
              <a:ea typeface="+mj-ea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BC050080-A068-46B8-B6C4-C241B82C4441}"/>
              </a:ext>
            </a:extLst>
          </p:cNvPr>
          <p:cNvSpPr/>
          <p:nvPr/>
        </p:nvSpPr>
        <p:spPr>
          <a:xfrm>
            <a:off x="-2227150" y="1099917"/>
            <a:ext cx="1558952" cy="2142314"/>
          </a:xfrm>
          <a:prstGeom prst="rect">
            <a:avLst/>
          </a:prstGeom>
          <a:noFill/>
          <a:ln w="127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E927E3E-30B7-4527-BC6A-94E1B9EE3EF2}"/>
              </a:ext>
            </a:extLst>
          </p:cNvPr>
          <p:cNvSpPr txBox="1"/>
          <p:nvPr/>
        </p:nvSpPr>
        <p:spPr>
          <a:xfrm>
            <a:off x="-2163101" y="1149690"/>
            <a:ext cx="310011" cy="1898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b="1" dirty="0">
                <a:latin typeface="+mj-ea"/>
                <a:ea typeface="+mj-ea"/>
              </a:rPr>
              <a:t>C-9</a:t>
            </a:r>
            <a:endParaRPr kumimoji="1" lang="ja-JP" altLang="en-US" sz="900" b="1" dirty="0">
              <a:latin typeface="+mj-ea"/>
              <a:ea typeface="+mj-ea"/>
            </a:endParaRPr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9C0FBE91-7217-402E-BFDA-7612ADCBF25A}"/>
              </a:ext>
            </a:extLst>
          </p:cNvPr>
          <p:cNvCxnSpPr/>
          <p:nvPr/>
        </p:nvCxnSpPr>
        <p:spPr bwMode="auto">
          <a:xfrm flipH="1">
            <a:off x="-5268893" y="3247096"/>
            <a:ext cx="63516" cy="36694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7579D53F-F852-4568-8479-BC61AC4B01F7}"/>
              </a:ext>
            </a:extLst>
          </p:cNvPr>
          <p:cNvCxnSpPr/>
          <p:nvPr/>
        </p:nvCxnSpPr>
        <p:spPr bwMode="auto">
          <a:xfrm flipH="1">
            <a:off x="-4804260" y="3372420"/>
            <a:ext cx="82614" cy="37593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4F10668E-EF0A-44DB-8F18-65291DE4CFF0}"/>
              </a:ext>
            </a:extLst>
          </p:cNvPr>
          <p:cNvCxnSpPr/>
          <p:nvPr/>
        </p:nvCxnSpPr>
        <p:spPr bwMode="auto">
          <a:xfrm>
            <a:off x="-5534901" y="4591535"/>
            <a:ext cx="245670" cy="1033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5043E666-3257-40FB-A365-C779F3E14269}"/>
              </a:ext>
            </a:extLst>
          </p:cNvPr>
          <p:cNvCxnSpPr/>
          <p:nvPr/>
        </p:nvCxnSpPr>
        <p:spPr bwMode="auto">
          <a:xfrm flipH="1" flipV="1">
            <a:off x="-4889276" y="4363824"/>
            <a:ext cx="144754" cy="166328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CB2DA660-DCC9-425B-8811-E176C7A82D40}"/>
              </a:ext>
            </a:extLst>
          </p:cNvPr>
          <p:cNvCxnSpPr/>
          <p:nvPr/>
        </p:nvCxnSpPr>
        <p:spPr bwMode="auto">
          <a:xfrm flipH="1">
            <a:off x="-4850857" y="3867524"/>
            <a:ext cx="452874" cy="240158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D11123E8-F8AF-4B5C-B1A9-0F208D138007}"/>
              </a:ext>
            </a:extLst>
          </p:cNvPr>
          <p:cNvCxnSpPr/>
          <p:nvPr/>
        </p:nvCxnSpPr>
        <p:spPr bwMode="auto">
          <a:xfrm flipH="1" flipV="1">
            <a:off x="-3369387" y="3572918"/>
            <a:ext cx="163816" cy="183486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006860FD-0C62-4BB7-9FDB-DBAA3BB24D7F}"/>
              </a:ext>
            </a:extLst>
          </p:cNvPr>
          <p:cNvCxnSpPr/>
          <p:nvPr/>
        </p:nvCxnSpPr>
        <p:spPr bwMode="auto">
          <a:xfrm flipH="1" flipV="1">
            <a:off x="-1420799" y="2896238"/>
            <a:ext cx="165038" cy="177385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EC6A63AB-27F6-4F99-ABD8-B0F953FD4B55}"/>
              </a:ext>
            </a:extLst>
          </p:cNvPr>
          <p:cNvCxnSpPr/>
          <p:nvPr/>
        </p:nvCxnSpPr>
        <p:spPr bwMode="auto">
          <a:xfrm>
            <a:off x="-3344345" y="2702007"/>
            <a:ext cx="56390" cy="31954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A4660DAD-0EED-4CA0-A320-69E942F0E9F7}"/>
              </a:ext>
            </a:extLst>
          </p:cNvPr>
          <p:cNvCxnSpPr/>
          <p:nvPr/>
        </p:nvCxnSpPr>
        <p:spPr bwMode="auto">
          <a:xfrm flipH="1">
            <a:off x="-1437573" y="2049453"/>
            <a:ext cx="104157" cy="34022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二等辺三角形 47">
            <a:extLst>
              <a:ext uri="{FF2B5EF4-FFF2-40B4-BE49-F238E27FC236}">
                <a16:creationId xmlns:a16="http://schemas.microsoft.com/office/drawing/2014/main" id="{0655174A-9877-46AD-9F55-CE4E12882309}"/>
              </a:ext>
            </a:extLst>
          </p:cNvPr>
          <p:cNvSpPr/>
          <p:nvPr/>
        </p:nvSpPr>
        <p:spPr>
          <a:xfrm rot="10800000">
            <a:off x="-5988384" y="1595842"/>
            <a:ext cx="137059" cy="12726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61D71426-8009-4B23-8AAD-436F82B237F5}"/>
              </a:ext>
            </a:extLst>
          </p:cNvPr>
          <p:cNvCxnSpPr/>
          <p:nvPr/>
        </p:nvCxnSpPr>
        <p:spPr>
          <a:xfrm flipV="1">
            <a:off x="-5464618" y="4767559"/>
            <a:ext cx="181519" cy="1098318"/>
          </a:xfrm>
          <a:prstGeom prst="line">
            <a:avLst/>
          </a:prstGeom>
          <a:ln w="317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88F81151-99E8-45A1-ADB6-78698D19D254}"/>
              </a:ext>
            </a:extLst>
          </p:cNvPr>
          <p:cNvCxnSpPr/>
          <p:nvPr/>
        </p:nvCxnSpPr>
        <p:spPr>
          <a:xfrm flipV="1">
            <a:off x="-5668109" y="5888505"/>
            <a:ext cx="198270" cy="259193"/>
          </a:xfrm>
          <a:prstGeom prst="line">
            <a:avLst/>
          </a:prstGeom>
          <a:ln w="317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032E8183-2705-4645-A221-13D0DD283F61}"/>
              </a:ext>
            </a:extLst>
          </p:cNvPr>
          <p:cNvCxnSpPr/>
          <p:nvPr/>
        </p:nvCxnSpPr>
        <p:spPr>
          <a:xfrm flipV="1">
            <a:off x="-6055074" y="6206335"/>
            <a:ext cx="224965" cy="10318"/>
          </a:xfrm>
          <a:prstGeom prst="line">
            <a:avLst/>
          </a:prstGeom>
          <a:ln w="317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E41B65C6-16D6-400E-95E5-F1B6972660FB}"/>
              </a:ext>
            </a:extLst>
          </p:cNvPr>
          <p:cNvCxnSpPr/>
          <p:nvPr/>
        </p:nvCxnSpPr>
        <p:spPr>
          <a:xfrm flipV="1">
            <a:off x="-5834885" y="6133182"/>
            <a:ext cx="154518" cy="71132"/>
          </a:xfrm>
          <a:prstGeom prst="line">
            <a:avLst/>
          </a:prstGeom>
          <a:ln w="317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8B2CE70F-A4EC-4DBC-BCCD-69EC914EFD20}"/>
              </a:ext>
            </a:extLst>
          </p:cNvPr>
          <p:cNvCxnSpPr/>
          <p:nvPr/>
        </p:nvCxnSpPr>
        <p:spPr>
          <a:xfrm rot="10800000" flipV="1">
            <a:off x="-5792523" y="6396892"/>
            <a:ext cx="79624" cy="32525"/>
          </a:xfrm>
          <a:prstGeom prst="line">
            <a:avLst/>
          </a:prstGeom>
          <a:ln w="12700">
            <a:solidFill>
              <a:srgbClr val="FFC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8A88A6C6-CBD9-40A6-8BD9-4D7A9534F7BA}"/>
              </a:ext>
            </a:extLst>
          </p:cNvPr>
          <p:cNvCxnSpPr/>
          <p:nvPr/>
        </p:nvCxnSpPr>
        <p:spPr>
          <a:xfrm flipH="1">
            <a:off x="-5711938" y="6356392"/>
            <a:ext cx="86558" cy="39682"/>
          </a:xfrm>
          <a:prstGeom prst="line">
            <a:avLst/>
          </a:prstGeom>
          <a:ln w="12700">
            <a:solidFill>
              <a:srgbClr val="FFC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549EB7C-4938-4445-A41D-C1AF32E584A3}"/>
              </a:ext>
            </a:extLst>
          </p:cNvPr>
          <p:cNvCxnSpPr/>
          <p:nvPr/>
        </p:nvCxnSpPr>
        <p:spPr>
          <a:xfrm flipH="1">
            <a:off x="-5625950" y="6309401"/>
            <a:ext cx="67141" cy="48843"/>
          </a:xfrm>
          <a:prstGeom prst="line">
            <a:avLst/>
          </a:prstGeom>
          <a:ln w="12700">
            <a:solidFill>
              <a:srgbClr val="FFC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86009CEA-24C4-4269-B5D0-39E366DB652A}"/>
              </a:ext>
            </a:extLst>
          </p:cNvPr>
          <p:cNvCxnSpPr/>
          <p:nvPr/>
        </p:nvCxnSpPr>
        <p:spPr>
          <a:xfrm flipH="1">
            <a:off x="-5556372" y="6242599"/>
            <a:ext cx="88043" cy="59251"/>
          </a:xfrm>
          <a:prstGeom prst="line">
            <a:avLst/>
          </a:prstGeom>
          <a:ln w="12700">
            <a:solidFill>
              <a:srgbClr val="FFC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B6A95E6A-77CF-414F-A957-23BD1803CD6C}"/>
              </a:ext>
            </a:extLst>
          </p:cNvPr>
          <p:cNvCxnSpPr/>
          <p:nvPr/>
        </p:nvCxnSpPr>
        <p:spPr>
          <a:xfrm flipH="1">
            <a:off x="-5463172" y="6140744"/>
            <a:ext cx="32488" cy="95366"/>
          </a:xfrm>
          <a:prstGeom prst="line">
            <a:avLst/>
          </a:prstGeom>
          <a:ln w="12700">
            <a:solidFill>
              <a:srgbClr val="FFC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4D3991DF-57EC-4132-A207-4E0234777871}"/>
              </a:ext>
            </a:extLst>
          </p:cNvPr>
          <p:cNvCxnSpPr/>
          <p:nvPr/>
        </p:nvCxnSpPr>
        <p:spPr>
          <a:xfrm flipH="1">
            <a:off x="-5428010" y="6040939"/>
            <a:ext cx="24819" cy="96095"/>
          </a:xfrm>
          <a:prstGeom prst="line">
            <a:avLst/>
          </a:prstGeom>
          <a:ln w="12700">
            <a:solidFill>
              <a:srgbClr val="FFC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E9A56C8F-6778-4B83-9C7B-2CCEEDFF77DE}"/>
              </a:ext>
            </a:extLst>
          </p:cNvPr>
          <p:cNvCxnSpPr/>
          <p:nvPr/>
        </p:nvCxnSpPr>
        <p:spPr>
          <a:xfrm flipH="1">
            <a:off x="-5402454" y="5942880"/>
            <a:ext cx="24819" cy="96095"/>
          </a:xfrm>
          <a:prstGeom prst="line">
            <a:avLst/>
          </a:prstGeom>
          <a:ln w="12700">
            <a:solidFill>
              <a:srgbClr val="FFC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228D0C39-98F3-449A-991A-1A0DB9C524A0}"/>
              </a:ext>
            </a:extLst>
          </p:cNvPr>
          <p:cNvCxnSpPr/>
          <p:nvPr/>
        </p:nvCxnSpPr>
        <p:spPr>
          <a:xfrm flipH="1">
            <a:off x="-5952833" y="5894090"/>
            <a:ext cx="72261" cy="2829"/>
          </a:xfrm>
          <a:prstGeom prst="line">
            <a:avLst/>
          </a:prstGeom>
          <a:ln w="19050" cmpd="dbl">
            <a:solidFill>
              <a:srgbClr val="0000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EE1F513F-B660-4081-87BF-606FBBF6D613}"/>
              </a:ext>
            </a:extLst>
          </p:cNvPr>
          <p:cNvCxnSpPr/>
          <p:nvPr/>
        </p:nvCxnSpPr>
        <p:spPr>
          <a:xfrm flipH="1">
            <a:off x="-5877369" y="5886534"/>
            <a:ext cx="72261" cy="2829"/>
          </a:xfrm>
          <a:prstGeom prst="line">
            <a:avLst/>
          </a:prstGeom>
          <a:ln w="19050" cmpd="dbl">
            <a:solidFill>
              <a:srgbClr val="0000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9206CC3B-51CA-4AB8-8CC7-AF3E56B3EFE1}"/>
              </a:ext>
            </a:extLst>
          </p:cNvPr>
          <p:cNvCxnSpPr/>
          <p:nvPr/>
        </p:nvCxnSpPr>
        <p:spPr>
          <a:xfrm flipH="1">
            <a:off x="-5799049" y="5883705"/>
            <a:ext cx="72261" cy="2829"/>
          </a:xfrm>
          <a:prstGeom prst="line">
            <a:avLst/>
          </a:prstGeom>
          <a:ln w="19050" cmpd="dbl">
            <a:solidFill>
              <a:srgbClr val="0000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B76910C7-DE94-4137-80AB-BD521D36276A}"/>
              </a:ext>
            </a:extLst>
          </p:cNvPr>
          <p:cNvCxnSpPr/>
          <p:nvPr/>
        </p:nvCxnSpPr>
        <p:spPr>
          <a:xfrm flipH="1" flipV="1">
            <a:off x="-6039106" y="6374885"/>
            <a:ext cx="68468" cy="17941"/>
          </a:xfrm>
          <a:prstGeom prst="line">
            <a:avLst/>
          </a:prstGeom>
          <a:ln w="19050" cmpd="dbl">
            <a:solidFill>
              <a:srgbClr val="0000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EF3885A8-FA82-4507-AF60-8112DE02F951}"/>
              </a:ext>
            </a:extLst>
          </p:cNvPr>
          <p:cNvCxnSpPr/>
          <p:nvPr/>
        </p:nvCxnSpPr>
        <p:spPr>
          <a:xfrm flipH="1" flipV="1">
            <a:off x="-5887750" y="6414799"/>
            <a:ext cx="58741" cy="17622"/>
          </a:xfrm>
          <a:prstGeom prst="line">
            <a:avLst/>
          </a:prstGeom>
          <a:ln w="19050" cmpd="dbl">
            <a:solidFill>
              <a:srgbClr val="0000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AAE53647-82B2-4549-B12E-F9BF83BC6E9C}"/>
              </a:ext>
            </a:extLst>
          </p:cNvPr>
          <p:cNvCxnSpPr/>
          <p:nvPr/>
        </p:nvCxnSpPr>
        <p:spPr>
          <a:xfrm flipH="1" flipV="1">
            <a:off x="-5154218" y="5642604"/>
            <a:ext cx="2019" cy="61997"/>
          </a:xfrm>
          <a:prstGeom prst="line">
            <a:avLst/>
          </a:prstGeom>
          <a:ln w="19050" cmpd="dbl">
            <a:solidFill>
              <a:srgbClr val="0000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04F4A32D-1877-49AF-AFC1-F7B15B3DAD79}"/>
              </a:ext>
            </a:extLst>
          </p:cNvPr>
          <p:cNvCxnSpPr/>
          <p:nvPr/>
        </p:nvCxnSpPr>
        <p:spPr>
          <a:xfrm flipH="1" flipV="1">
            <a:off x="-5153851" y="5704980"/>
            <a:ext cx="27758" cy="70326"/>
          </a:xfrm>
          <a:prstGeom prst="line">
            <a:avLst/>
          </a:prstGeom>
          <a:ln w="19050" cmpd="dbl">
            <a:solidFill>
              <a:srgbClr val="0000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8F5E0D23-CCC5-49D7-AD3F-5EF5DEF9AEF9}"/>
              </a:ext>
            </a:extLst>
          </p:cNvPr>
          <p:cNvCxnSpPr/>
          <p:nvPr/>
        </p:nvCxnSpPr>
        <p:spPr>
          <a:xfrm flipH="1" flipV="1">
            <a:off x="-5127561" y="5776725"/>
            <a:ext cx="45849" cy="49489"/>
          </a:xfrm>
          <a:prstGeom prst="line">
            <a:avLst/>
          </a:prstGeom>
          <a:ln w="19050" cmpd="dbl">
            <a:solidFill>
              <a:srgbClr val="0000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6AA82787-FA28-457F-A338-5AFE45A048FA}"/>
              </a:ext>
            </a:extLst>
          </p:cNvPr>
          <p:cNvCxnSpPr/>
          <p:nvPr/>
        </p:nvCxnSpPr>
        <p:spPr>
          <a:xfrm flipH="1" flipV="1">
            <a:off x="-5080570" y="5824804"/>
            <a:ext cx="51070" cy="43832"/>
          </a:xfrm>
          <a:prstGeom prst="line">
            <a:avLst/>
          </a:prstGeom>
          <a:ln w="19050" cmpd="dbl">
            <a:solidFill>
              <a:srgbClr val="0000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A7EF3C37-DC73-441E-A339-73FFEDE45CC6}"/>
              </a:ext>
            </a:extLst>
          </p:cNvPr>
          <p:cNvCxnSpPr/>
          <p:nvPr/>
        </p:nvCxnSpPr>
        <p:spPr>
          <a:xfrm flipH="1">
            <a:off x="-5729745" y="5840355"/>
            <a:ext cx="55415" cy="44279"/>
          </a:xfrm>
          <a:prstGeom prst="line">
            <a:avLst/>
          </a:prstGeom>
          <a:ln w="19050" cmpd="dbl">
            <a:solidFill>
              <a:srgbClr val="0000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D973F021-A042-4E43-B0CF-FEA2EDEAD570}"/>
              </a:ext>
            </a:extLst>
          </p:cNvPr>
          <p:cNvCxnSpPr/>
          <p:nvPr/>
        </p:nvCxnSpPr>
        <p:spPr>
          <a:xfrm flipH="1">
            <a:off x="-5670047" y="5783790"/>
            <a:ext cx="40098" cy="55615"/>
          </a:xfrm>
          <a:prstGeom prst="line">
            <a:avLst/>
          </a:prstGeom>
          <a:ln w="19050" cmpd="dbl">
            <a:solidFill>
              <a:srgbClr val="0000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A62AE1D0-DFF3-4DE2-B08B-546BE56F50B5}"/>
              </a:ext>
            </a:extLst>
          </p:cNvPr>
          <p:cNvCxnSpPr/>
          <p:nvPr/>
        </p:nvCxnSpPr>
        <p:spPr>
          <a:xfrm flipH="1">
            <a:off x="-5630398" y="5718763"/>
            <a:ext cx="40098" cy="55615"/>
          </a:xfrm>
          <a:prstGeom prst="line">
            <a:avLst/>
          </a:prstGeom>
          <a:ln w="19050" cmpd="dbl">
            <a:solidFill>
              <a:srgbClr val="0000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EBB65E62-624F-4C65-B5AC-52E2A4095734}"/>
              </a:ext>
            </a:extLst>
          </p:cNvPr>
          <p:cNvCxnSpPr/>
          <p:nvPr/>
        </p:nvCxnSpPr>
        <p:spPr>
          <a:xfrm flipH="1" flipV="1">
            <a:off x="-5961031" y="6395279"/>
            <a:ext cx="68468" cy="17941"/>
          </a:xfrm>
          <a:prstGeom prst="line">
            <a:avLst/>
          </a:prstGeom>
          <a:ln w="19050" cmpd="dbl">
            <a:solidFill>
              <a:srgbClr val="0000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C1A40724-26FD-458B-990C-57699433A0EF}"/>
              </a:ext>
            </a:extLst>
          </p:cNvPr>
          <p:cNvCxnSpPr/>
          <p:nvPr/>
        </p:nvCxnSpPr>
        <p:spPr>
          <a:xfrm flipV="1">
            <a:off x="-6086573" y="6701372"/>
            <a:ext cx="412243" cy="623224"/>
          </a:xfrm>
          <a:prstGeom prst="line">
            <a:avLst/>
          </a:prstGeom>
          <a:ln w="3175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AFB0DB0A-99AC-4F8D-9D97-4E8CAE5E11C2}"/>
              </a:ext>
            </a:extLst>
          </p:cNvPr>
          <p:cNvCxnSpPr/>
          <p:nvPr/>
        </p:nvCxnSpPr>
        <p:spPr>
          <a:xfrm flipV="1">
            <a:off x="-5662463" y="6538921"/>
            <a:ext cx="22435" cy="146501"/>
          </a:xfrm>
          <a:prstGeom prst="line">
            <a:avLst/>
          </a:prstGeom>
          <a:ln w="3175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円/楕円 329">
            <a:extLst>
              <a:ext uri="{FF2B5EF4-FFF2-40B4-BE49-F238E27FC236}">
                <a16:creationId xmlns:a16="http://schemas.microsoft.com/office/drawing/2014/main" id="{592946B7-6521-4A52-A2BF-DF12D1A2F080}"/>
              </a:ext>
            </a:extLst>
          </p:cNvPr>
          <p:cNvSpPr/>
          <p:nvPr/>
        </p:nvSpPr>
        <p:spPr>
          <a:xfrm>
            <a:off x="-5861149" y="6439312"/>
            <a:ext cx="73098" cy="791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Ｓ</a:t>
            </a:r>
          </a:p>
        </p:txBody>
      </p:sp>
      <p:sp>
        <p:nvSpPr>
          <p:cNvPr id="76" name="ひし形 75">
            <a:extLst>
              <a:ext uri="{FF2B5EF4-FFF2-40B4-BE49-F238E27FC236}">
                <a16:creationId xmlns:a16="http://schemas.microsoft.com/office/drawing/2014/main" id="{1A6E1A39-73A3-4341-AC7C-A42A442C5AF8}"/>
              </a:ext>
            </a:extLst>
          </p:cNvPr>
          <p:cNvSpPr/>
          <p:nvPr/>
        </p:nvSpPr>
        <p:spPr>
          <a:xfrm>
            <a:off x="-5616112" y="5592453"/>
            <a:ext cx="96594" cy="104644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b="1" dirty="0">
                <a:latin typeface="+mn-ea"/>
              </a:rPr>
              <a:t>V</a:t>
            </a:r>
            <a:endParaRPr lang="ja-JP" altLang="en-US" sz="600" b="1" dirty="0">
              <a:latin typeface="+mn-ea"/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E000A804-58A3-4A11-8AD3-BE6E7A5555C3}"/>
              </a:ext>
            </a:extLst>
          </p:cNvPr>
          <p:cNvSpPr/>
          <p:nvPr/>
        </p:nvSpPr>
        <p:spPr>
          <a:xfrm>
            <a:off x="-5729691" y="6553596"/>
            <a:ext cx="74403" cy="820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Ｇ</a:t>
            </a:r>
          </a:p>
        </p:txBody>
      </p:sp>
      <p:sp>
        <p:nvSpPr>
          <p:cNvPr id="78" name="円/楕円 332">
            <a:extLst>
              <a:ext uri="{FF2B5EF4-FFF2-40B4-BE49-F238E27FC236}">
                <a16:creationId xmlns:a16="http://schemas.microsoft.com/office/drawing/2014/main" id="{3D2A5E52-C523-49E8-A1C7-630C395D7F13}"/>
              </a:ext>
            </a:extLst>
          </p:cNvPr>
          <p:cNvSpPr/>
          <p:nvPr/>
        </p:nvSpPr>
        <p:spPr>
          <a:xfrm>
            <a:off x="-5890519" y="5789138"/>
            <a:ext cx="73098" cy="791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Ｓ</a:t>
            </a:r>
          </a:p>
        </p:txBody>
      </p:sp>
      <p:sp>
        <p:nvSpPr>
          <p:cNvPr id="79" name="円/楕円 333">
            <a:extLst>
              <a:ext uri="{FF2B5EF4-FFF2-40B4-BE49-F238E27FC236}">
                <a16:creationId xmlns:a16="http://schemas.microsoft.com/office/drawing/2014/main" id="{3AEFD8B7-3764-49A1-9AA6-7A6B03303C81}"/>
              </a:ext>
            </a:extLst>
          </p:cNvPr>
          <p:cNvSpPr/>
          <p:nvPr/>
        </p:nvSpPr>
        <p:spPr>
          <a:xfrm>
            <a:off x="-5720236" y="5709065"/>
            <a:ext cx="73098" cy="791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Ｓ</a:t>
            </a:r>
          </a:p>
        </p:txBody>
      </p:sp>
      <p:sp>
        <p:nvSpPr>
          <p:cNvPr id="80" name="円/楕円 334">
            <a:extLst>
              <a:ext uri="{FF2B5EF4-FFF2-40B4-BE49-F238E27FC236}">
                <a16:creationId xmlns:a16="http://schemas.microsoft.com/office/drawing/2014/main" id="{B46946E9-CD7E-45E3-9143-D864426F433F}"/>
              </a:ext>
            </a:extLst>
          </p:cNvPr>
          <p:cNvSpPr/>
          <p:nvPr/>
        </p:nvSpPr>
        <p:spPr>
          <a:xfrm>
            <a:off x="-5096637" y="5709065"/>
            <a:ext cx="73098" cy="791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Ｓ</a:t>
            </a: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5777E4A0-A1AA-4734-BFC2-09848570C07B}"/>
              </a:ext>
            </a:extLst>
          </p:cNvPr>
          <p:cNvSpPr/>
          <p:nvPr/>
        </p:nvSpPr>
        <p:spPr>
          <a:xfrm>
            <a:off x="-5474590" y="6181152"/>
            <a:ext cx="74403" cy="820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Ｇ</a:t>
            </a: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09CFD6A3-1CC5-49C3-AB45-657087C4F1D6}"/>
              </a:ext>
            </a:extLst>
          </p:cNvPr>
          <p:cNvSpPr/>
          <p:nvPr/>
        </p:nvSpPr>
        <p:spPr>
          <a:xfrm>
            <a:off x="-4956610" y="6177813"/>
            <a:ext cx="74403" cy="820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Ｇ</a:t>
            </a: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1E94F2F3-6A97-4389-B899-F33E6AED7E0A}"/>
              </a:ext>
            </a:extLst>
          </p:cNvPr>
          <p:cNvSpPr/>
          <p:nvPr/>
        </p:nvSpPr>
        <p:spPr>
          <a:xfrm>
            <a:off x="-5340174" y="5719451"/>
            <a:ext cx="74403" cy="820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Ｇ</a:t>
            </a:r>
          </a:p>
        </p:txBody>
      </p: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B18101D5-19D7-456F-A859-083308D31B32}"/>
              </a:ext>
            </a:extLst>
          </p:cNvPr>
          <p:cNvCxnSpPr/>
          <p:nvPr/>
        </p:nvCxnSpPr>
        <p:spPr>
          <a:xfrm flipV="1">
            <a:off x="-4389890" y="6017661"/>
            <a:ext cx="117479" cy="74403"/>
          </a:xfrm>
          <a:prstGeom prst="line">
            <a:avLst/>
          </a:prstGeom>
          <a:ln w="3175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4E81E04C-B661-405C-9CD1-E91049D4C4EF}"/>
              </a:ext>
            </a:extLst>
          </p:cNvPr>
          <p:cNvCxnSpPr/>
          <p:nvPr/>
        </p:nvCxnSpPr>
        <p:spPr>
          <a:xfrm flipV="1">
            <a:off x="-4979245" y="6093972"/>
            <a:ext cx="595881" cy="39211"/>
          </a:xfrm>
          <a:prstGeom prst="line">
            <a:avLst/>
          </a:prstGeom>
          <a:ln w="3175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557A5E4D-74DD-4193-AF77-212817ABF82F}"/>
              </a:ext>
            </a:extLst>
          </p:cNvPr>
          <p:cNvSpPr/>
          <p:nvPr/>
        </p:nvSpPr>
        <p:spPr>
          <a:xfrm>
            <a:off x="-4435184" y="6007702"/>
            <a:ext cx="74403" cy="820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Ｇ</a:t>
            </a:r>
          </a:p>
        </p:txBody>
      </p:sp>
      <p:sp>
        <p:nvSpPr>
          <p:cNvPr id="87" name="ひし形 86">
            <a:extLst>
              <a:ext uri="{FF2B5EF4-FFF2-40B4-BE49-F238E27FC236}">
                <a16:creationId xmlns:a16="http://schemas.microsoft.com/office/drawing/2014/main" id="{C9ABE6A2-54E8-488D-8626-69943A2DEFCD}"/>
              </a:ext>
            </a:extLst>
          </p:cNvPr>
          <p:cNvSpPr/>
          <p:nvPr/>
        </p:nvSpPr>
        <p:spPr>
          <a:xfrm>
            <a:off x="-5559127" y="5061718"/>
            <a:ext cx="96594" cy="104644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b="1" dirty="0">
                <a:latin typeface="+mn-ea"/>
              </a:rPr>
              <a:t>V</a:t>
            </a:r>
            <a:endParaRPr lang="ja-JP" altLang="en-US" sz="600" b="1" dirty="0">
              <a:latin typeface="+mn-ea"/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6BBD2FDE-184E-484E-98EE-42DC87981E52}"/>
              </a:ext>
            </a:extLst>
          </p:cNvPr>
          <p:cNvSpPr/>
          <p:nvPr/>
        </p:nvSpPr>
        <p:spPr>
          <a:xfrm>
            <a:off x="-5417327" y="4476008"/>
            <a:ext cx="74403" cy="806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Ｇ</a:t>
            </a:r>
          </a:p>
        </p:txBody>
      </p:sp>
      <p:sp>
        <p:nvSpPr>
          <p:cNvPr id="89" name="六角形 88">
            <a:extLst>
              <a:ext uri="{FF2B5EF4-FFF2-40B4-BE49-F238E27FC236}">
                <a16:creationId xmlns:a16="http://schemas.microsoft.com/office/drawing/2014/main" id="{E90867C7-D29C-4372-856E-A91D2E318BC6}"/>
              </a:ext>
            </a:extLst>
          </p:cNvPr>
          <p:cNvSpPr/>
          <p:nvPr/>
        </p:nvSpPr>
        <p:spPr>
          <a:xfrm>
            <a:off x="-5530469" y="6312654"/>
            <a:ext cx="83541" cy="77775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495BEE47-E07F-44B9-A02D-193A41931025}"/>
              </a:ext>
            </a:extLst>
          </p:cNvPr>
          <p:cNvSpPr/>
          <p:nvPr/>
        </p:nvSpPr>
        <p:spPr>
          <a:xfrm>
            <a:off x="-6090728" y="4702505"/>
            <a:ext cx="1973651" cy="2045485"/>
          </a:xfrm>
          <a:prstGeom prst="rect">
            <a:avLst/>
          </a:prstGeom>
          <a:noFill/>
          <a:ln w="127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253F4880-A1CE-4ED3-AB7F-4ABA403CB59F}"/>
              </a:ext>
            </a:extLst>
          </p:cNvPr>
          <p:cNvCxnSpPr/>
          <p:nvPr/>
        </p:nvCxnSpPr>
        <p:spPr bwMode="auto">
          <a:xfrm flipV="1">
            <a:off x="-4789319" y="6122305"/>
            <a:ext cx="78948" cy="249752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E27F700B-1C15-4575-99C5-CF9264E55370}"/>
              </a:ext>
            </a:extLst>
          </p:cNvPr>
          <p:cNvCxnSpPr/>
          <p:nvPr/>
        </p:nvCxnSpPr>
        <p:spPr bwMode="auto">
          <a:xfrm flipH="1">
            <a:off x="-5217222" y="5166362"/>
            <a:ext cx="359913" cy="95579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>
            <a:extLst>
              <a:ext uri="{FF2B5EF4-FFF2-40B4-BE49-F238E27FC236}">
                <a16:creationId xmlns:a16="http://schemas.microsoft.com/office/drawing/2014/main" id="{0EF9DDB9-A047-4EFF-A2F1-2BD22C636726}"/>
              </a:ext>
            </a:extLst>
          </p:cNvPr>
          <p:cNvCxnSpPr/>
          <p:nvPr/>
        </p:nvCxnSpPr>
        <p:spPr>
          <a:xfrm flipV="1">
            <a:off x="-5279582" y="4989012"/>
            <a:ext cx="91740" cy="769979"/>
          </a:xfrm>
          <a:prstGeom prst="line">
            <a:avLst/>
          </a:prstGeom>
          <a:ln w="3175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>
            <a:extLst>
              <a:ext uri="{FF2B5EF4-FFF2-40B4-BE49-F238E27FC236}">
                <a16:creationId xmlns:a16="http://schemas.microsoft.com/office/drawing/2014/main" id="{877ACCCF-DD3E-4F26-9A3A-3D22330D5138}"/>
              </a:ext>
            </a:extLst>
          </p:cNvPr>
          <p:cNvCxnSpPr/>
          <p:nvPr/>
        </p:nvCxnSpPr>
        <p:spPr>
          <a:xfrm flipV="1">
            <a:off x="-5189532" y="4516310"/>
            <a:ext cx="92895" cy="472702"/>
          </a:xfrm>
          <a:prstGeom prst="line">
            <a:avLst/>
          </a:prstGeom>
          <a:ln w="3175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D8CABE22-BD1C-43B1-890D-3DF6003288B0}"/>
              </a:ext>
            </a:extLst>
          </p:cNvPr>
          <p:cNvCxnSpPr/>
          <p:nvPr/>
        </p:nvCxnSpPr>
        <p:spPr bwMode="auto">
          <a:xfrm>
            <a:off x="-5550847" y="4917909"/>
            <a:ext cx="225086" cy="4794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7A0F8052-4610-41A8-9948-434A7FBEC465}"/>
              </a:ext>
            </a:extLst>
          </p:cNvPr>
          <p:cNvCxnSpPr/>
          <p:nvPr/>
        </p:nvCxnSpPr>
        <p:spPr bwMode="auto">
          <a:xfrm flipH="1">
            <a:off x="-5142753" y="5639928"/>
            <a:ext cx="180323" cy="61400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9A6F17C4-A066-4EC0-A592-35185CB8E0BE}"/>
              </a:ext>
            </a:extLst>
          </p:cNvPr>
          <p:cNvCxnSpPr/>
          <p:nvPr/>
        </p:nvCxnSpPr>
        <p:spPr bwMode="auto">
          <a:xfrm>
            <a:off x="-5907585" y="5725247"/>
            <a:ext cx="21793" cy="165145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F8F39841-05CC-4BA8-AB91-56C67DA0A2DC}"/>
              </a:ext>
            </a:extLst>
          </p:cNvPr>
          <p:cNvCxnSpPr/>
          <p:nvPr/>
        </p:nvCxnSpPr>
        <p:spPr bwMode="auto">
          <a:xfrm flipH="1" flipV="1">
            <a:off x="-5911399" y="7042010"/>
            <a:ext cx="134156" cy="253551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D9586C56-A17F-427D-B383-D080ED791DE5}"/>
              </a:ext>
            </a:extLst>
          </p:cNvPr>
          <p:cNvSpPr txBox="1"/>
          <p:nvPr/>
        </p:nvSpPr>
        <p:spPr>
          <a:xfrm>
            <a:off x="-4495969" y="4766280"/>
            <a:ext cx="310011" cy="1898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b="1" dirty="0">
                <a:latin typeface="+mj-ea"/>
                <a:ea typeface="+mj-ea"/>
              </a:rPr>
              <a:t>C-6</a:t>
            </a:r>
            <a:endParaRPr kumimoji="1" lang="ja-JP" altLang="en-US" sz="900" b="1" dirty="0">
              <a:latin typeface="+mj-ea"/>
              <a:ea typeface="+mj-ea"/>
            </a:endParaRPr>
          </a:p>
        </p:txBody>
      </p:sp>
      <p:cxnSp>
        <p:nvCxnSpPr>
          <p:cNvPr id="100" name="直線コネクタ 99">
            <a:extLst>
              <a:ext uri="{FF2B5EF4-FFF2-40B4-BE49-F238E27FC236}">
                <a16:creationId xmlns:a16="http://schemas.microsoft.com/office/drawing/2014/main" id="{CB91D53E-CB88-4694-AA08-0494AF2E43DF}"/>
              </a:ext>
            </a:extLst>
          </p:cNvPr>
          <p:cNvCxnSpPr/>
          <p:nvPr/>
        </p:nvCxnSpPr>
        <p:spPr bwMode="auto">
          <a:xfrm flipH="1" flipV="1">
            <a:off x="-5462548" y="6247186"/>
            <a:ext cx="241388" cy="201608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9C9B6650-2356-4C22-A8A0-EA23B91E0B4C}"/>
              </a:ext>
            </a:extLst>
          </p:cNvPr>
          <p:cNvCxnSpPr/>
          <p:nvPr/>
        </p:nvCxnSpPr>
        <p:spPr bwMode="auto">
          <a:xfrm flipV="1">
            <a:off x="-5987541" y="6418715"/>
            <a:ext cx="95875" cy="227413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>
            <a:extLst>
              <a:ext uri="{FF2B5EF4-FFF2-40B4-BE49-F238E27FC236}">
                <a16:creationId xmlns:a16="http://schemas.microsoft.com/office/drawing/2014/main" id="{1F82C489-2E93-463F-AACF-EBFCC065F846}"/>
              </a:ext>
            </a:extLst>
          </p:cNvPr>
          <p:cNvCxnSpPr>
            <a:stCxn id="25" idx="0"/>
            <a:endCxn id="103" idx="2"/>
          </p:cNvCxnSpPr>
          <p:nvPr/>
        </p:nvCxnSpPr>
        <p:spPr>
          <a:xfrm flipH="1" flipV="1">
            <a:off x="-5429791" y="1723110"/>
            <a:ext cx="29605" cy="18012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3C2E6E85-5C1F-4333-B1B3-96BB27385650}"/>
              </a:ext>
            </a:extLst>
          </p:cNvPr>
          <p:cNvSpPr/>
          <p:nvPr/>
        </p:nvSpPr>
        <p:spPr>
          <a:xfrm>
            <a:off x="-6040044" y="1006671"/>
            <a:ext cx="1220506" cy="71643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dirty="0">
                <a:solidFill>
                  <a:schemeClr val="tx1"/>
                </a:solidFill>
                <a:latin typeface="+mn-ea"/>
              </a:rPr>
              <a:t>【</a:t>
            </a:r>
            <a:r>
              <a:rPr lang="zh-TW" altLang="en-US" sz="900" b="1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警備業務内容</a:t>
            </a:r>
            <a:r>
              <a:rPr lang="en-US" altLang="ja-JP" sz="900" b="1" dirty="0">
                <a:solidFill>
                  <a:schemeClr val="tx1"/>
                </a:solidFill>
                <a:latin typeface="+mn-ea"/>
              </a:rPr>
              <a:t>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solidFill>
                  <a:schemeClr val="tx1"/>
                </a:solidFill>
                <a:latin typeface="+mn-ea"/>
              </a:rPr>
              <a:t>　ふ頭外に荷物を搬出するため、通過する選手に注意して車両の誘導を行う。</a:t>
            </a:r>
            <a:endParaRPr lang="en-US" altLang="ja-JP" sz="9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4" name="星 5 211">
            <a:extLst>
              <a:ext uri="{FF2B5EF4-FFF2-40B4-BE49-F238E27FC236}">
                <a16:creationId xmlns:a16="http://schemas.microsoft.com/office/drawing/2014/main" id="{796E9978-2B99-44E8-A4BE-46FFDB54E99D}"/>
              </a:ext>
            </a:extLst>
          </p:cNvPr>
          <p:cNvSpPr/>
          <p:nvPr/>
        </p:nvSpPr>
        <p:spPr>
          <a:xfrm>
            <a:off x="-5780204" y="5736785"/>
            <a:ext cx="107118" cy="116044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5" name="星 5 212">
            <a:extLst>
              <a:ext uri="{FF2B5EF4-FFF2-40B4-BE49-F238E27FC236}">
                <a16:creationId xmlns:a16="http://schemas.microsoft.com/office/drawing/2014/main" id="{E7321613-AA26-410E-97C1-D15AFBBFF418}"/>
              </a:ext>
            </a:extLst>
          </p:cNvPr>
          <p:cNvSpPr/>
          <p:nvPr/>
        </p:nvSpPr>
        <p:spPr>
          <a:xfrm>
            <a:off x="-5921627" y="6671950"/>
            <a:ext cx="107118" cy="116044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6" name="星 5 217">
            <a:extLst>
              <a:ext uri="{FF2B5EF4-FFF2-40B4-BE49-F238E27FC236}">
                <a16:creationId xmlns:a16="http://schemas.microsoft.com/office/drawing/2014/main" id="{A314016B-DD13-430D-8C8B-88C3A9DB198C}"/>
              </a:ext>
            </a:extLst>
          </p:cNvPr>
          <p:cNvSpPr/>
          <p:nvPr/>
        </p:nvSpPr>
        <p:spPr>
          <a:xfrm>
            <a:off x="-5081406" y="5769210"/>
            <a:ext cx="107118" cy="116044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7" name="星 5 218">
            <a:extLst>
              <a:ext uri="{FF2B5EF4-FFF2-40B4-BE49-F238E27FC236}">
                <a16:creationId xmlns:a16="http://schemas.microsoft.com/office/drawing/2014/main" id="{C36A1CC9-1BE1-4A94-8F6C-0280BEFB01D1}"/>
              </a:ext>
            </a:extLst>
          </p:cNvPr>
          <p:cNvSpPr/>
          <p:nvPr/>
        </p:nvSpPr>
        <p:spPr>
          <a:xfrm>
            <a:off x="-5606988" y="4127772"/>
            <a:ext cx="107118" cy="116044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B4782C01-EF8F-4211-849B-4082D90B3244}"/>
              </a:ext>
            </a:extLst>
          </p:cNvPr>
          <p:cNvSpPr txBox="1"/>
          <p:nvPr/>
        </p:nvSpPr>
        <p:spPr>
          <a:xfrm>
            <a:off x="-6202641" y="5150935"/>
            <a:ext cx="842221" cy="369332"/>
          </a:xfrm>
          <a:prstGeom prst="wedgeRectCallout">
            <a:avLst>
              <a:gd name="adj1" fmla="val 9809"/>
              <a:gd name="adj2" fmla="val 9886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solidFill>
                  <a:schemeClr val="bg1"/>
                </a:solidFill>
              </a:rPr>
              <a:t>旭</a:t>
            </a:r>
            <a:r>
              <a:rPr kumimoji="1" lang="ja-JP" altLang="en-US" sz="600" dirty="0">
                <a:solidFill>
                  <a:schemeClr val="bg1"/>
                </a:solidFill>
              </a:rPr>
              <a:t>区備品置き場⑤</a:t>
            </a:r>
            <a:endParaRPr lang="en-US" altLang="ja-JP" sz="600" dirty="0">
              <a:solidFill>
                <a:schemeClr val="bg1"/>
              </a:solidFill>
            </a:endParaRPr>
          </a:p>
          <a:p>
            <a:r>
              <a:rPr lang="ja-JP" altLang="en-US" sz="600" dirty="0">
                <a:solidFill>
                  <a:schemeClr val="bg1"/>
                </a:solidFill>
              </a:rPr>
              <a:t>カラーコーン　</a:t>
            </a:r>
            <a:r>
              <a:rPr lang="en-US" altLang="ja-JP" sz="600" dirty="0">
                <a:solidFill>
                  <a:schemeClr val="bg1"/>
                </a:solidFill>
              </a:rPr>
              <a:t>28</a:t>
            </a:r>
            <a:r>
              <a:rPr lang="ja-JP" altLang="en-US" sz="600" dirty="0">
                <a:solidFill>
                  <a:schemeClr val="bg1"/>
                </a:solidFill>
              </a:rPr>
              <a:t>本</a:t>
            </a:r>
            <a:endParaRPr lang="en-US" altLang="ja-JP" sz="600" dirty="0">
              <a:solidFill>
                <a:schemeClr val="bg1"/>
              </a:solidFill>
            </a:endParaRPr>
          </a:p>
          <a:p>
            <a:r>
              <a:rPr lang="ja-JP" altLang="en-US" sz="600" dirty="0">
                <a:solidFill>
                  <a:schemeClr val="bg1"/>
                </a:solidFill>
              </a:rPr>
              <a:t>プラ柵　</a:t>
            </a:r>
            <a:r>
              <a:rPr lang="en-US" altLang="ja-JP" sz="600" dirty="0">
                <a:solidFill>
                  <a:schemeClr val="bg1"/>
                </a:solidFill>
              </a:rPr>
              <a:t>12</a:t>
            </a:r>
            <a:r>
              <a:rPr lang="ja-JP" altLang="en-US" sz="600" dirty="0">
                <a:solidFill>
                  <a:schemeClr val="bg1"/>
                </a:solidFill>
              </a:rPr>
              <a:t>本</a:t>
            </a:r>
            <a:endParaRPr kumimoji="1" lang="en-US" altLang="ja-JP" sz="600" dirty="0">
              <a:solidFill>
                <a:schemeClr val="bg1"/>
              </a:solidFill>
            </a:endParaRPr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08B4D7EF-3EAE-4BF0-AAEA-EF1D7DCA51E6}"/>
              </a:ext>
            </a:extLst>
          </p:cNvPr>
          <p:cNvSpPr txBox="1"/>
          <p:nvPr/>
        </p:nvSpPr>
        <p:spPr>
          <a:xfrm>
            <a:off x="-5532424" y="7272701"/>
            <a:ext cx="825738" cy="646331"/>
          </a:xfrm>
          <a:prstGeom prst="wedgeRectCallout">
            <a:avLst>
              <a:gd name="adj1" fmla="val -86446"/>
              <a:gd name="adj2" fmla="val -12565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solidFill>
                  <a:schemeClr val="bg1"/>
                </a:solidFill>
              </a:rPr>
              <a:t>旭</a:t>
            </a:r>
            <a:r>
              <a:rPr kumimoji="1" lang="ja-JP" altLang="en-US" sz="600" dirty="0">
                <a:solidFill>
                  <a:schemeClr val="bg1"/>
                </a:solidFill>
              </a:rPr>
              <a:t>区備品置き場⑦</a:t>
            </a:r>
            <a:endParaRPr lang="en-US" altLang="ja-JP" sz="600" dirty="0">
              <a:solidFill>
                <a:schemeClr val="bg1"/>
              </a:solidFill>
            </a:endParaRPr>
          </a:p>
          <a:p>
            <a:r>
              <a:rPr lang="ja-JP" altLang="en-US" sz="600" dirty="0">
                <a:solidFill>
                  <a:schemeClr val="bg1"/>
                </a:solidFill>
              </a:rPr>
              <a:t>鉄柵　</a:t>
            </a:r>
            <a:r>
              <a:rPr lang="en-US" altLang="ja-JP" sz="600" dirty="0">
                <a:solidFill>
                  <a:schemeClr val="bg1"/>
                </a:solidFill>
              </a:rPr>
              <a:t>12</a:t>
            </a:r>
            <a:r>
              <a:rPr lang="ja-JP" altLang="en-US" sz="600" dirty="0">
                <a:solidFill>
                  <a:schemeClr val="bg1"/>
                </a:solidFill>
              </a:rPr>
              <a:t>本</a:t>
            </a:r>
            <a:endParaRPr lang="en-US" altLang="ja-JP" sz="600" dirty="0">
              <a:solidFill>
                <a:schemeClr val="bg1"/>
              </a:solidFill>
            </a:endParaRPr>
          </a:p>
          <a:p>
            <a:r>
              <a:rPr lang="ja-JP" altLang="en-US" sz="600" dirty="0">
                <a:solidFill>
                  <a:schemeClr val="bg1"/>
                </a:solidFill>
              </a:rPr>
              <a:t>プラ柵　</a:t>
            </a:r>
            <a:r>
              <a:rPr lang="en-US" altLang="ja-JP" sz="600" dirty="0">
                <a:solidFill>
                  <a:schemeClr val="bg1"/>
                </a:solidFill>
              </a:rPr>
              <a:t>12</a:t>
            </a:r>
            <a:r>
              <a:rPr lang="ja-JP" altLang="en-US" sz="600" dirty="0">
                <a:solidFill>
                  <a:schemeClr val="bg1"/>
                </a:solidFill>
              </a:rPr>
              <a:t>本</a:t>
            </a:r>
            <a:endParaRPr lang="en-US" altLang="ja-JP" sz="600" dirty="0">
              <a:solidFill>
                <a:schemeClr val="bg1"/>
              </a:solidFill>
            </a:endParaRPr>
          </a:p>
          <a:p>
            <a:endParaRPr kumimoji="1" lang="en-US" altLang="ja-JP" sz="600" dirty="0">
              <a:solidFill>
                <a:schemeClr val="bg1"/>
              </a:solidFill>
            </a:endParaRPr>
          </a:p>
          <a:p>
            <a:r>
              <a:rPr lang="ja-JP" altLang="en-US" sz="600" dirty="0">
                <a:solidFill>
                  <a:schemeClr val="bg1"/>
                </a:solidFill>
              </a:rPr>
              <a:t>警備員備品置場⑥</a:t>
            </a:r>
            <a:endParaRPr lang="en-US" altLang="ja-JP" sz="600" dirty="0">
              <a:solidFill>
                <a:schemeClr val="bg1"/>
              </a:solidFill>
            </a:endParaRPr>
          </a:p>
          <a:p>
            <a:r>
              <a:rPr lang="ja-JP" altLang="en-US" sz="600" dirty="0">
                <a:solidFill>
                  <a:schemeClr val="bg1"/>
                </a:solidFill>
              </a:rPr>
              <a:t>カラーコーン　</a:t>
            </a:r>
            <a:r>
              <a:rPr lang="en-US" altLang="ja-JP" sz="600" dirty="0">
                <a:solidFill>
                  <a:schemeClr val="bg1"/>
                </a:solidFill>
              </a:rPr>
              <a:t>22</a:t>
            </a:r>
            <a:r>
              <a:rPr lang="ja-JP" altLang="en-US" sz="600" dirty="0">
                <a:solidFill>
                  <a:schemeClr val="bg1"/>
                </a:solidFill>
              </a:rPr>
              <a:t>本</a:t>
            </a:r>
            <a:endParaRPr lang="en-US" altLang="ja-JP" sz="600" dirty="0">
              <a:solidFill>
                <a:schemeClr val="bg1"/>
              </a:solidFill>
            </a:endParaRP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76C769F0-805E-4080-ADAC-BF3846561659}"/>
              </a:ext>
            </a:extLst>
          </p:cNvPr>
          <p:cNvSpPr txBox="1"/>
          <p:nvPr/>
        </p:nvSpPr>
        <p:spPr>
          <a:xfrm>
            <a:off x="-6140383" y="3739715"/>
            <a:ext cx="793035" cy="276999"/>
          </a:xfrm>
          <a:prstGeom prst="wedgeRectCallout">
            <a:avLst>
              <a:gd name="adj1" fmla="val 21766"/>
              <a:gd name="adj2" fmla="val 8588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solidFill>
                  <a:schemeClr val="bg1"/>
                </a:solidFill>
              </a:rPr>
              <a:t>旭</a:t>
            </a:r>
            <a:r>
              <a:rPr kumimoji="1" lang="ja-JP" altLang="en-US" sz="600" dirty="0">
                <a:solidFill>
                  <a:schemeClr val="bg1"/>
                </a:solidFill>
              </a:rPr>
              <a:t>区備品置き場⑧</a:t>
            </a:r>
            <a:endParaRPr lang="en-US" altLang="ja-JP" sz="600" dirty="0">
              <a:solidFill>
                <a:schemeClr val="bg1"/>
              </a:solidFill>
            </a:endParaRPr>
          </a:p>
          <a:p>
            <a:r>
              <a:rPr lang="ja-JP" altLang="en-US" sz="600" dirty="0">
                <a:solidFill>
                  <a:schemeClr val="bg1"/>
                </a:solidFill>
              </a:rPr>
              <a:t>カラーコーン　</a:t>
            </a:r>
            <a:r>
              <a:rPr lang="en-US" altLang="ja-JP" sz="600" dirty="0">
                <a:solidFill>
                  <a:schemeClr val="bg1"/>
                </a:solidFill>
              </a:rPr>
              <a:t>35</a:t>
            </a:r>
            <a:r>
              <a:rPr lang="ja-JP" altLang="en-US" sz="600" dirty="0">
                <a:solidFill>
                  <a:schemeClr val="bg1"/>
                </a:solidFill>
              </a:rPr>
              <a:t>本</a:t>
            </a:r>
            <a:endParaRPr lang="en-US" altLang="ja-JP" sz="600" dirty="0">
              <a:solidFill>
                <a:schemeClr val="bg1"/>
              </a:solidFill>
            </a:endParaRPr>
          </a:p>
        </p:txBody>
      </p:sp>
      <p:sp>
        <p:nvSpPr>
          <p:cNvPr id="111" name="星 5 226">
            <a:extLst>
              <a:ext uri="{FF2B5EF4-FFF2-40B4-BE49-F238E27FC236}">
                <a16:creationId xmlns:a16="http://schemas.microsoft.com/office/drawing/2014/main" id="{BE70482B-9B0D-449E-A4FF-2CB295C95631}"/>
              </a:ext>
            </a:extLst>
          </p:cNvPr>
          <p:cNvSpPr/>
          <p:nvPr/>
        </p:nvSpPr>
        <p:spPr>
          <a:xfrm>
            <a:off x="-5020915" y="3435243"/>
            <a:ext cx="107118" cy="116044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7EA32E73-6E47-4149-9C77-76E06C232408}"/>
              </a:ext>
            </a:extLst>
          </p:cNvPr>
          <p:cNvSpPr txBox="1"/>
          <p:nvPr/>
        </p:nvSpPr>
        <p:spPr>
          <a:xfrm>
            <a:off x="-4298888" y="4377398"/>
            <a:ext cx="852315" cy="276999"/>
          </a:xfrm>
          <a:prstGeom prst="wedgeRectCallout">
            <a:avLst>
              <a:gd name="adj1" fmla="val -74429"/>
              <a:gd name="adj2" fmla="val -6599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" dirty="0">
                <a:solidFill>
                  <a:schemeClr val="bg1"/>
                </a:solidFill>
              </a:rPr>
              <a:t>警備員備品置場⑨</a:t>
            </a:r>
            <a:endParaRPr lang="en-US" altLang="ja-JP" sz="600" dirty="0">
              <a:solidFill>
                <a:schemeClr val="bg1"/>
              </a:solidFill>
            </a:endParaRPr>
          </a:p>
          <a:p>
            <a:pPr algn="ctr"/>
            <a:r>
              <a:rPr lang="ja-JP" altLang="en-US" sz="600" dirty="0">
                <a:solidFill>
                  <a:schemeClr val="bg1"/>
                </a:solidFill>
              </a:rPr>
              <a:t>カラーコーン　</a:t>
            </a:r>
            <a:r>
              <a:rPr lang="en-US" altLang="ja-JP" sz="600" dirty="0">
                <a:solidFill>
                  <a:schemeClr val="bg1"/>
                </a:solidFill>
              </a:rPr>
              <a:t>60</a:t>
            </a:r>
            <a:r>
              <a:rPr lang="ja-JP" altLang="en-US" sz="600" dirty="0">
                <a:solidFill>
                  <a:schemeClr val="bg1"/>
                </a:solidFill>
              </a:rPr>
              <a:t>本</a:t>
            </a:r>
          </a:p>
        </p:txBody>
      </p:sp>
      <p:sp>
        <p:nvSpPr>
          <p:cNvPr id="113" name="星 5 229">
            <a:extLst>
              <a:ext uri="{FF2B5EF4-FFF2-40B4-BE49-F238E27FC236}">
                <a16:creationId xmlns:a16="http://schemas.microsoft.com/office/drawing/2014/main" id="{64299AC8-3E31-4B0A-8A69-D0E149D698DF}"/>
              </a:ext>
            </a:extLst>
          </p:cNvPr>
          <p:cNvSpPr/>
          <p:nvPr/>
        </p:nvSpPr>
        <p:spPr>
          <a:xfrm>
            <a:off x="-4607736" y="4239662"/>
            <a:ext cx="107118" cy="116044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10C85428-857A-4EE5-93BD-497831AF47F1}"/>
              </a:ext>
            </a:extLst>
          </p:cNvPr>
          <p:cNvSpPr txBox="1"/>
          <p:nvPr/>
        </p:nvSpPr>
        <p:spPr>
          <a:xfrm>
            <a:off x="-4736735" y="2197261"/>
            <a:ext cx="821166" cy="369332"/>
          </a:xfrm>
          <a:prstGeom prst="wedgeRectCallout">
            <a:avLst>
              <a:gd name="adj1" fmla="val -74662"/>
              <a:gd name="adj2" fmla="val 26821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" dirty="0">
                <a:solidFill>
                  <a:schemeClr val="bg1"/>
                </a:solidFill>
              </a:rPr>
              <a:t>整理員備品置場</a:t>
            </a:r>
            <a:endParaRPr lang="en-US" altLang="ja-JP" sz="600" dirty="0">
              <a:solidFill>
                <a:schemeClr val="bg1"/>
              </a:solidFill>
            </a:endParaRPr>
          </a:p>
          <a:p>
            <a:pPr algn="ctr"/>
            <a:r>
              <a:rPr lang="ja-JP" altLang="en-US" sz="600" dirty="0">
                <a:solidFill>
                  <a:schemeClr val="bg1"/>
                </a:solidFill>
              </a:rPr>
              <a:t>カラーコーン　</a:t>
            </a:r>
            <a:r>
              <a:rPr lang="en-US" altLang="ja-JP" sz="600" dirty="0">
                <a:solidFill>
                  <a:schemeClr val="bg1"/>
                </a:solidFill>
              </a:rPr>
              <a:t>76</a:t>
            </a:r>
            <a:r>
              <a:rPr lang="ja-JP" altLang="en-US" sz="600" dirty="0">
                <a:solidFill>
                  <a:schemeClr val="bg1"/>
                </a:solidFill>
              </a:rPr>
              <a:t>本</a:t>
            </a:r>
            <a:endParaRPr lang="en-US" altLang="ja-JP" sz="600" dirty="0">
              <a:solidFill>
                <a:schemeClr val="bg1"/>
              </a:solidFill>
            </a:endParaRPr>
          </a:p>
          <a:p>
            <a:pPr algn="ctr"/>
            <a:r>
              <a:rPr lang="ja-JP" altLang="en-US" sz="600" dirty="0">
                <a:solidFill>
                  <a:schemeClr val="bg1"/>
                </a:solidFill>
              </a:rPr>
              <a:t>（新山下橋用）</a:t>
            </a:r>
            <a:endParaRPr lang="en-US" altLang="ja-JP" sz="600" dirty="0">
              <a:solidFill>
                <a:schemeClr val="bg1"/>
              </a:solidFill>
            </a:endParaRPr>
          </a:p>
        </p:txBody>
      </p:sp>
      <p:sp>
        <p:nvSpPr>
          <p:cNvPr id="115" name="星 5 231">
            <a:extLst>
              <a:ext uri="{FF2B5EF4-FFF2-40B4-BE49-F238E27FC236}">
                <a16:creationId xmlns:a16="http://schemas.microsoft.com/office/drawing/2014/main" id="{0E07F073-ACC4-4166-BE6F-02885A1D5B30}"/>
              </a:ext>
            </a:extLst>
          </p:cNvPr>
          <p:cNvSpPr/>
          <p:nvPr/>
        </p:nvSpPr>
        <p:spPr>
          <a:xfrm>
            <a:off x="-5169301" y="6196674"/>
            <a:ext cx="107118" cy="116044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1879C8AB-4029-49AC-8525-6589596D850E}"/>
              </a:ext>
            </a:extLst>
          </p:cNvPr>
          <p:cNvSpPr txBox="1"/>
          <p:nvPr/>
        </p:nvSpPr>
        <p:spPr>
          <a:xfrm>
            <a:off x="-5226649" y="6959932"/>
            <a:ext cx="814223" cy="276999"/>
          </a:xfrm>
          <a:prstGeom prst="wedgeRectCallout">
            <a:avLst>
              <a:gd name="adj1" fmla="val -31562"/>
              <a:gd name="adj2" fmla="val -28600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solidFill>
                  <a:schemeClr val="bg1"/>
                </a:solidFill>
              </a:rPr>
              <a:t>警備員備品置場⑦</a:t>
            </a:r>
            <a:endParaRPr lang="en-US" altLang="ja-JP" sz="600" dirty="0">
              <a:solidFill>
                <a:schemeClr val="bg1"/>
              </a:solidFill>
            </a:endParaRPr>
          </a:p>
          <a:p>
            <a:r>
              <a:rPr kumimoji="1" lang="ja-JP" altLang="en-US" sz="600" dirty="0">
                <a:solidFill>
                  <a:schemeClr val="bg1"/>
                </a:solidFill>
              </a:rPr>
              <a:t>カラーコーン　</a:t>
            </a:r>
            <a:r>
              <a:rPr kumimoji="1" lang="en-US" altLang="ja-JP" sz="600" dirty="0">
                <a:solidFill>
                  <a:schemeClr val="bg1"/>
                </a:solidFill>
              </a:rPr>
              <a:t>15</a:t>
            </a:r>
            <a:r>
              <a:rPr kumimoji="1" lang="ja-JP" altLang="en-US" sz="600" dirty="0">
                <a:solidFill>
                  <a:schemeClr val="bg1"/>
                </a:solidFill>
              </a:rPr>
              <a:t>本</a:t>
            </a:r>
            <a:endParaRPr kumimoji="1" lang="en-US" altLang="ja-JP" sz="600" dirty="0">
              <a:solidFill>
                <a:schemeClr val="bg1"/>
              </a:solidFill>
            </a:endParaRPr>
          </a:p>
        </p:txBody>
      </p:sp>
      <p:sp>
        <p:nvSpPr>
          <p:cNvPr id="117" name="円/楕円 236">
            <a:extLst>
              <a:ext uri="{FF2B5EF4-FFF2-40B4-BE49-F238E27FC236}">
                <a16:creationId xmlns:a16="http://schemas.microsoft.com/office/drawing/2014/main" id="{6F61FC01-F23D-46DA-87F3-E527ABADB228}"/>
              </a:ext>
            </a:extLst>
          </p:cNvPr>
          <p:cNvSpPr/>
          <p:nvPr/>
        </p:nvSpPr>
        <p:spPr>
          <a:xfrm>
            <a:off x="-3055129" y="5726632"/>
            <a:ext cx="73098" cy="791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Ｓ</a:t>
            </a:r>
          </a:p>
        </p:txBody>
      </p:sp>
      <p:sp>
        <p:nvSpPr>
          <p:cNvPr id="118" name="円/楕円 237">
            <a:extLst>
              <a:ext uri="{FF2B5EF4-FFF2-40B4-BE49-F238E27FC236}">
                <a16:creationId xmlns:a16="http://schemas.microsoft.com/office/drawing/2014/main" id="{F4276279-42CD-4893-A196-52041DC5CBAE}"/>
              </a:ext>
            </a:extLst>
          </p:cNvPr>
          <p:cNvSpPr/>
          <p:nvPr/>
        </p:nvSpPr>
        <p:spPr>
          <a:xfrm>
            <a:off x="-2296307" y="5949939"/>
            <a:ext cx="73098" cy="791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Ｓ</a:t>
            </a:r>
          </a:p>
        </p:txBody>
      </p:sp>
      <p:sp>
        <p:nvSpPr>
          <p:cNvPr id="119" name="正方形/長方形 118">
            <a:extLst>
              <a:ext uri="{FF2B5EF4-FFF2-40B4-BE49-F238E27FC236}">
                <a16:creationId xmlns:a16="http://schemas.microsoft.com/office/drawing/2014/main" id="{DFF29F8B-E676-4DAB-93D0-733173248B5B}"/>
              </a:ext>
            </a:extLst>
          </p:cNvPr>
          <p:cNvSpPr/>
          <p:nvPr/>
        </p:nvSpPr>
        <p:spPr>
          <a:xfrm rot="1158651">
            <a:off x="-2333277" y="6030777"/>
            <a:ext cx="88667" cy="407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正方形/長方形 119">
            <a:extLst>
              <a:ext uri="{FF2B5EF4-FFF2-40B4-BE49-F238E27FC236}">
                <a16:creationId xmlns:a16="http://schemas.microsoft.com/office/drawing/2014/main" id="{E9FC8BE0-089D-4A37-8CE9-C34CA625CC18}"/>
              </a:ext>
            </a:extLst>
          </p:cNvPr>
          <p:cNvSpPr/>
          <p:nvPr/>
        </p:nvSpPr>
        <p:spPr>
          <a:xfrm rot="1158651">
            <a:off x="-2351980" y="6086037"/>
            <a:ext cx="88667" cy="407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正方形/長方形 120">
            <a:extLst>
              <a:ext uri="{FF2B5EF4-FFF2-40B4-BE49-F238E27FC236}">
                <a16:creationId xmlns:a16="http://schemas.microsoft.com/office/drawing/2014/main" id="{3E30CDE1-4021-4F95-8CA9-680572878CB3}"/>
              </a:ext>
            </a:extLst>
          </p:cNvPr>
          <p:cNvSpPr/>
          <p:nvPr/>
        </p:nvSpPr>
        <p:spPr>
          <a:xfrm rot="1158651">
            <a:off x="-2371560" y="6143309"/>
            <a:ext cx="88667" cy="407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正方形/長方形 121">
            <a:extLst>
              <a:ext uri="{FF2B5EF4-FFF2-40B4-BE49-F238E27FC236}">
                <a16:creationId xmlns:a16="http://schemas.microsoft.com/office/drawing/2014/main" id="{2F460D73-5C71-4768-A284-32FDE2F8CAAE}"/>
              </a:ext>
            </a:extLst>
          </p:cNvPr>
          <p:cNvSpPr/>
          <p:nvPr/>
        </p:nvSpPr>
        <p:spPr>
          <a:xfrm rot="1158651">
            <a:off x="-2389183" y="6198460"/>
            <a:ext cx="88667" cy="407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正方形/長方形 122">
            <a:extLst>
              <a:ext uri="{FF2B5EF4-FFF2-40B4-BE49-F238E27FC236}">
                <a16:creationId xmlns:a16="http://schemas.microsoft.com/office/drawing/2014/main" id="{85E1800D-1B0E-4088-A9A2-59CDD6DED8C4}"/>
              </a:ext>
            </a:extLst>
          </p:cNvPr>
          <p:cNvSpPr/>
          <p:nvPr/>
        </p:nvSpPr>
        <p:spPr>
          <a:xfrm rot="1158651">
            <a:off x="-2410720" y="6257853"/>
            <a:ext cx="88667" cy="407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正方形/長方形 123">
            <a:extLst>
              <a:ext uri="{FF2B5EF4-FFF2-40B4-BE49-F238E27FC236}">
                <a16:creationId xmlns:a16="http://schemas.microsoft.com/office/drawing/2014/main" id="{B62817E9-D5A3-448C-80F6-52E875A2C92F}"/>
              </a:ext>
            </a:extLst>
          </p:cNvPr>
          <p:cNvSpPr/>
          <p:nvPr/>
        </p:nvSpPr>
        <p:spPr>
          <a:xfrm>
            <a:off x="-4088891" y="5392529"/>
            <a:ext cx="1973651" cy="1243084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6C6D0BB1-6F6B-4AAD-AD6C-1B413B1CBBC1}"/>
              </a:ext>
            </a:extLst>
          </p:cNvPr>
          <p:cNvSpPr txBox="1"/>
          <p:nvPr/>
        </p:nvSpPr>
        <p:spPr>
          <a:xfrm>
            <a:off x="-2493472" y="5427903"/>
            <a:ext cx="308693" cy="1898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900" b="1" dirty="0">
                <a:latin typeface="+mj-ea"/>
                <a:ea typeface="+mj-ea"/>
              </a:rPr>
              <a:t>D-7</a:t>
            </a:r>
            <a:endParaRPr kumimoji="1" lang="ja-JP" altLang="en-US" sz="900" b="1" dirty="0">
              <a:latin typeface="+mj-ea"/>
              <a:ea typeface="+mj-ea"/>
            </a:endParaRPr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AAD48560-25B3-4176-8536-C78B0D766CAF}"/>
              </a:ext>
            </a:extLst>
          </p:cNvPr>
          <p:cNvSpPr txBox="1"/>
          <p:nvPr/>
        </p:nvSpPr>
        <p:spPr>
          <a:xfrm>
            <a:off x="-4533094" y="5304020"/>
            <a:ext cx="850078" cy="553998"/>
          </a:xfrm>
          <a:prstGeom prst="wedgeRectCallout">
            <a:avLst>
              <a:gd name="adj1" fmla="val -100229"/>
              <a:gd name="adj2" fmla="val 4758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solidFill>
                  <a:schemeClr val="bg1"/>
                </a:solidFill>
              </a:rPr>
              <a:t>旭</a:t>
            </a:r>
            <a:r>
              <a:rPr kumimoji="1" lang="ja-JP" altLang="en-US" sz="600" dirty="0">
                <a:solidFill>
                  <a:schemeClr val="bg1"/>
                </a:solidFill>
              </a:rPr>
              <a:t>区備品置き場⑥</a:t>
            </a:r>
            <a:endParaRPr lang="en-US" altLang="ja-JP" sz="600" dirty="0">
              <a:solidFill>
                <a:schemeClr val="bg1"/>
              </a:solidFill>
            </a:endParaRPr>
          </a:p>
          <a:p>
            <a:r>
              <a:rPr lang="ja-JP" altLang="en-US" sz="600" dirty="0">
                <a:solidFill>
                  <a:schemeClr val="bg1"/>
                </a:solidFill>
              </a:rPr>
              <a:t>プラ柵　</a:t>
            </a:r>
            <a:r>
              <a:rPr lang="en-US" altLang="ja-JP" sz="600" dirty="0">
                <a:solidFill>
                  <a:schemeClr val="bg1"/>
                </a:solidFill>
              </a:rPr>
              <a:t>8</a:t>
            </a:r>
            <a:r>
              <a:rPr lang="ja-JP" altLang="en-US" sz="600" dirty="0">
                <a:solidFill>
                  <a:schemeClr val="bg1"/>
                </a:solidFill>
              </a:rPr>
              <a:t>本</a:t>
            </a:r>
            <a:endParaRPr lang="en-US" altLang="ja-JP" sz="600" dirty="0">
              <a:solidFill>
                <a:schemeClr val="bg1"/>
              </a:solidFill>
            </a:endParaRPr>
          </a:p>
          <a:p>
            <a:endParaRPr lang="en-US" altLang="ja-JP" sz="600" dirty="0">
              <a:solidFill>
                <a:schemeClr val="bg1"/>
              </a:solidFill>
            </a:endParaRPr>
          </a:p>
          <a:p>
            <a:r>
              <a:rPr lang="ja-JP" altLang="en-US" sz="600" dirty="0">
                <a:solidFill>
                  <a:schemeClr val="bg1"/>
                </a:solidFill>
              </a:rPr>
              <a:t>警備員備品置場⑧</a:t>
            </a:r>
            <a:endParaRPr lang="en-US" altLang="ja-JP" sz="600" dirty="0">
              <a:solidFill>
                <a:schemeClr val="bg1"/>
              </a:solidFill>
            </a:endParaRPr>
          </a:p>
          <a:p>
            <a:r>
              <a:rPr lang="ja-JP" altLang="en-US" sz="600" dirty="0">
                <a:solidFill>
                  <a:schemeClr val="bg1"/>
                </a:solidFill>
              </a:rPr>
              <a:t>カラーコーン　</a:t>
            </a:r>
            <a:r>
              <a:rPr lang="en-US" altLang="ja-JP" sz="600" dirty="0">
                <a:solidFill>
                  <a:schemeClr val="bg1"/>
                </a:solidFill>
              </a:rPr>
              <a:t>20</a:t>
            </a:r>
            <a:r>
              <a:rPr lang="ja-JP" altLang="en-US" sz="600" dirty="0">
                <a:solidFill>
                  <a:schemeClr val="bg1"/>
                </a:solidFill>
              </a:rPr>
              <a:t>本</a:t>
            </a:r>
            <a:endParaRPr lang="en-US" altLang="ja-JP" sz="600" dirty="0">
              <a:solidFill>
                <a:schemeClr val="bg1"/>
              </a:solidFill>
            </a:endParaRPr>
          </a:p>
        </p:txBody>
      </p:sp>
      <p:sp>
        <p:nvSpPr>
          <p:cNvPr id="127" name="正方形/長方形 126">
            <a:extLst>
              <a:ext uri="{FF2B5EF4-FFF2-40B4-BE49-F238E27FC236}">
                <a16:creationId xmlns:a16="http://schemas.microsoft.com/office/drawing/2014/main" id="{2B71DC32-1AF7-4ED5-88AB-95C01A1881EF}"/>
              </a:ext>
            </a:extLst>
          </p:cNvPr>
          <p:cNvSpPr/>
          <p:nvPr/>
        </p:nvSpPr>
        <p:spPr>
          <a:xfrm>
            <a:off x="-3375653" y="4406237"/>
            <a:ext cx="1646015" cy="57695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【</a:t>
            </a:r>
            <a:r>
              <a:rPr lang="ja-JP" altLang="en-US" sz="900" b="1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業務</a:t>
            </a:r>
            <a:r>
              <a:rPr lang="zh-TW" altLang="en-US" sz="900" b="1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内容</a:t>
            </a:r>
            <a:r>
              <a:rPr lang="en-US" altLang="ja-JP" sz="900" b="1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山下ふ頭入口側は横断ができないことをプラカード等を持って案内する。</a:t>
            </a:r>
            <a:endParaRPr lang="en-US" altLang="ja-JP" sz="900" dirty="0">
              <a:solidFill>
                <a:schemeClr val="tx1"/>
              </a:solidFill>
              <a:latin typeface="MS UI Gothic" pitchFamily="50" charset="-128"/>
              <a:ea typeface="MS UI Gothic" pitchFamily="50" charset="-128"/>
            </a:endParaRPr>
          </a:p>
        </p:txBody>
      </p:sp>
      <p:cxnSp>
        <p:nvCxnSpPr>
          <p:cNvPr id="128" name="直線コネクタ 127">
            <a:extLst>
              <a:ext uri="{FF2B5EF4-FFF2-40B4-BE49-F238E27FC236}">
                <a16:creationId xmlns:a16="http://schemas.microsoft.com/office/drawing/2014/main" id="{BB67B131-DF74-4897-9101-154B29FC5CC4}"/>
              </a:ext>
            </a:extLst>
          </p:cNvPr>
          <p:cNvCxnSpPr>
            <a:endCxn id="127" idx="1"/>
          </p:cNvCxnSpPr>
          <p:nvPr/>
        </p:nvCxnSpPr>
        <p:spPr>
          <a:xfrm flipV="1">
            <a:off x="-5767008" y="4694714"/>
            <a:ext cx="2391355" cy="12161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正方形/長方形 128">
            <a:extLst>
              <a:ext uri="{FF2B5EF4-FFF2-40B4-BE49-F238E27FC236}">
                <a16:creationId xmlns:a16="http://schemas.microsoft.com/office/drawing/2014/main" id="{A8DB428F-A26C-452F-BEDF-34D32BDD43EA}"/>
              </a:ext>
            </a:extLst>
          </p:cNvPr>
          <p:cNvSpPr/>
          <p:nvPr/>
        </p:nvSpPr>
        <p:spPr>
          <a:xfrm>
            <a:off x="-3897200" y="6711559"/>
            <a:ext cx="2307225" cy="122286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【</a:t>
            </a:r>
            <a:r>
              <a:rPr lang="ja-JP" altLang="en-US" sz="900" b="1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業務</a:t>
            </a:r>
            <a:r>
              <a:rPr lang="zh-TW" altLang="en-US" sz="900" b="1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内容</a:t>
            </a:r>
            <a:r>
              <a:rPr lang="en-US" altLang="ja-JP" sz="900" b="1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山下公園側へは横断できないことを広報する。</a:t>
            </a:r>
            <a:endParaRPr lang="en-US" altLang="ja-JP" sz="900" dirty="0">
              <a:solidFill>
                <a:schemeClr val="tx1"/>
              </a:solidFill>
              <a:latin typeface="MS UI Gothic" pitchFamily="50" charset="-128"/>
              <a:ea typeface="MS UI Gothic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行きたい方は、横断歩道を渡って反対側へ案内する。</a:t>
            </a:r>
            <a:endParaRPr lang="en-US" altLang="ja-JP" sz="900" dirty="0">
              <a:solidFill>
                <a:schemeClr val="tx1"/>
              </a:solidFill>
              <a:latin typeface="MS UI Gothic" pitchFamily="50" charset="-128"/>
              <a:ea typeface="MS UI Gothic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900" dirty="0">
              <a:solidFill>
                <a:schemeClr val="tx1"/>
              </a:solidFill>
              <a:latin typeface="MS UI Gothic" pitchFamily="50" charset="-128"/>
              <a:ea typeface="MS UI Gothic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900" dirty="0">
              <a:solidFill>
                <a:schemeClr val="tx1"/>
              </a:solidFill>
              <a:latin typeface="MS UI Gothic" pitchFamily="50" charset="-128"/>
              <a:ea typeface="MS UI Gothic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900" dirty="0">
              <a:solidFill>
                <a:schemeClr val="tx1"/>
              </a:solidFill>
              <a:latin typeface="MS UI Gothic" pitchFamily="50" charset="-128"/>
              <a:ea typeface="MS UI Gothic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   A3</a:t>
            </a:r>
            <a:r>
              <a:rPr lang="ja-JP" altLang="en-US" sz="900" dirty="0">
                <a:solidFill>
                  <a:schemeClr val="tx1"/>
                </a:solidFill>
              </a:rPr>
              <a:t>サイズ</a:t>
            </a:r>
            <a:endParaRPr lang="en-US" altLang="ja-JP" sz="900" dirty="0">
              <a:solidFill>
                <a:schemeClr val="tx1"/>
              </a:solidFill>
              <a:latin typeface="MS UI Gothic" pitchFamily="50" charset="-128"/>
              <a:ea typeface="MS UI Gothic" pitchFamily="50" charset="-128"/>
            </a:endParaRPr>
          </a:p>
        </p:txBody>
      </p:sp>
      <p:cxnSp>
        <p:nvCxnSpPr>
          <p:cNvPr id="130" name="直線コネクタ 129">
            <a:extLst>
              <a:ext uri="{FF2B5EF4-FFF2-40B4-BE49-F238E27FC236}">
                <a16:creationId xmlns:a16="http://schemas.microsoft.com/office/drawing/2014/main" id="{65983130-E9B1-482B-9C3F-A2D37C3EDB00}"/>
              </a:ext>
            </a:extLst>
          </p:cNvPr>
          <p:cNvCxnSpPr>
            <a:stCxn id="117" idx="4"/>
            <a:endCxn id="129" idx="0"/>
          </p:cNvCxnSpPr>
          <p:nvPr/>
        </p:nvCxnSpPr>
        <p:spPr>
          <a:xfrm>
            <a:off x="-3018580" y="5805821"/>
            <a:ext cx="274993" cy="9057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>
            <a:extLst>
              <a:ext uri="{FF2B5EF4-FFF2-40B4-BE49-F238E27FC236}">
                <a16:creationId xmlns:a16="http://schemas.microsoft.com/office/drawing/2014/main" id="{CD9CC1BC-9253-4048-B29A-BC3CCCB23C2F}"/>
              </a:ext>
            </a:extLst>
          </p:cNvPr>
          <p:cNvCxnSpPr>
            <a:stCxn id="118" idx="3"/>
            <a:endCxn id="129" idx="0"/>
          </p:cNvCxnSpPr>
          <p:nvPr/>
        </p:nvCxnSpPr>
        <p:spPr>
          <a:xfrm flipH="1">
            <a:off x="-2743587" y="6017531"/>
            <a:ext cx="457985" cy="6940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>
            <a:extLst>
              <a:ext uri="{FF2B5EF4-FFF2-40B4-BE49-F238E27FC236}">
                <a16:creationId xmlns:a16="http://schemas.microsoft.com/office/drawing/2014/main" id="{8DB878A6-5CEB-4797-97E2-AC6115A58D2C}"/>
              </a:ext>
            </a:extLst>
          </p:cNvPr>
          <p:cNvCxnSpPr/>
          <p:nvPr/>
        </p:nvCxnSpPr>
        <p:spPr>
          <a:xfrm flipH="1">
            <a:off x="-5764396" y="6462164"/>
            <a:ext cx="84029" cy="1"/>
          </a:xfrm>
          <a:prstGeom prst="line">
            <a:avLst/>
          </a:prstGeom>
          <a:ln w="19050" cmpd="dbl">
            <a:solidFill>
              <a:srgbClr val="0000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>
            <a:extLst>
              <a:ext uri="{FF2B5EF4-FFF2-40B4-BE49-F238E27FC236}">
                <a16:creationId xmlns:a16="http://schemas.microsoft.com/office/drawing/2014/main" id="{2C80B99A-D1A7-49D3-8077-33E8EDE9DFC0}"/>
              </a:ext>
            </a:extLst>
          </p:cNvPr>
          <p:cNvCxnSpPr/>
          <p:nvPr/>
        </p:nvCxnSpPr>
        <p:spPr>
          <a:xfrm flipV="1">
            <a:off x="-5680667" y="6391392"/>
            <a:ext cx="12558" cy="70771"/>
          </a:xfrm>
          <a:prstGeom prst="line">
            <a:avLst/>
          </a:prstGeom>
          <a:ln w="19050" cmpd="dbl">
            <a:solidFill>
              <a:srgbClr val="0000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正方形/長方形 133">
            <a:extLst>
              <a:ext uri="{FF2B5EF4-FFF2-40B4-BE49-F238E27FC236}">
                <a16:creationId xmlns:a16="http://schemas.microsoft.com/office/drawing/2014/main" id="{40FAA779-54FF-441A-8110-5D82613E487A}"/>
              </a:ext>
            </a:extLst>
          </p:cNvPr>
          <p:cNvSpPr/>
          <p:nvPr/>
        </p:nvSpPr>
        <p:spPr>
          <a:xfrm>
            <a:off x="-3961358" y="1037254"/>
            <a:ext cx="1556786" cy="41467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【</a:t>
            </a:r>
            <a:r>
              <a:rPr lang="ja-JP" altLang="en-US" sz="900" b="1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整理員業務</a:t>
            </a:r>
            <a:r>
              <a:rPr lang="zh-TW" altLang="en-US" sz="900" b="1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内容</a:t>
            </a:r>
            <a:r>
              <a:rPr lang="en-US" altLang="ja-JP" sz="900" b="1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C-8</a:t>
            </a:r>
            <a:r>
              <a:rPr lang="ja-JP" altLang="en-US" sz="900" dirty="0" err="1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、</a:t>
            </a:r>
            <a:r>
              <a:rPr lang="en-US" altLang="ja-JP" sz="900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C-9</a:t>
            </a:r>
            <a:r>
              <a:rPr lang="ja-JP" altLang="en-US" sz="900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エリアのカラーコーン設置対応</a:t>
            </a:r>
            <a:endParaRPr lang="en-US" altLang="ja-JP" sz="900" dirty="0">
              <a:solidFill>
                <a:schemeClr val="tx1"/>
              </a:solidFill>
              <a:latin typeface="MS UI Gothic" pitchFamily="50" charset="-128"/>
              <a:ea typeface="MS UI Gothic" pitchFamily="50" charset="-128"/>
            </a:endParaRPr>
          </a:p>
        </p:txBody>
      </p:sp>
      <p:cxnSp>
        <p:nvCxnSpPr>
          <p:cNvPr id="135" name="直線コネクタ 134">
            <a:extLst>
              <a:ext uri="{FF2B5EF4-FFF2-40B4-BE49-F238E27FC236}">
                <a16:creationId xmlns:a16="http://schemas.microsoft.com/office/drawing/2014/main" id="{0E3A76B0-30CB-48A4-82BD-499F0819958E}"/>
              </a:ext>
            </a:extLst>
          </p:cNvPr>
          <p:cNvCxnSpPr>
            <a:stCxn id="36" idx="0"/>
            <a:endCxn id="134" idx="2"/>
          </p:cNvCxnSpPr>
          <p:nvPr/>
        </p:nvCxnSpPr>
        <p:spPr>
          <a:xfrm flipV="1">
            <a:off x="-3971745" y="1451927"/>
            <a:ext cx="788780" cy="43398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CF1BF7DC-BDDB-4DCB-944A-EB0A730BF2FF}"/>
              </a:ext>
            </a:extLst>
          </p:cNvPr>
          <p:cNvCxnSpPr>
            <a:stCxn id="38" idx="1"/>
            <a:endCxn id="134" idx="3"/>
          </p:cNvCxnSpPr>
          <p:nvPr/>
        </p:nvCxnSpPr>
        <p:spPr>
          <a:xfrm flipH="1">
            <a:off x="-2404572" y="1244591"/>
            <a:ext cx="24147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" name="Picture 2">
            <a:extLst>
              <a:ext uri="{FF2B5EF4-FFF2-40B4-BE49-F238E27FC236}">
                <a16:creationId xmlns:a16="http://schemas.microsoft.com/office/drawing/2014/main" id="{19937B4D-6535-4623-9A6D-AB88823EC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2706" y="7194534"/>
            <a:ext cx="1005362" cy="7093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8" name="フリーフォーム 2">
            <a:extLst>
              <a:ext uri="{FF2B5EF4-FFF2-40B4-BE49-F238E27FC236}">
                <a16:creationId xmlns:a16="http://schemas.microsoft.com/office/drawing/2014/main" id="{D294873D-3B58-402A-ABB0-92252EE86D1E}"/>
              </a:ext>
            </a:extLst>
          </p:cNvPr>
          <p:cNvSpPr/>
          <p:nvPr/>
        </p:nvSpPr>
        <p:spPr>
          <a:xfrm>
            <a:off x="-4954574" y="2219558"/>
            <a:ext cx="4348297" cy="1566390"/>
          </a:xfrm>
          <a:custGeom>
            <a:avLst/>
            <a:gdLst>
              <a:gd name="connsiteX0" fmla="*/ 0 w 5288280"/>
              <a:gd name="connsiteY0" fmla="*/ 1905000 h 1905000"/>
              <a:gd name="connsiteX1" fmla="*/ 137160 w 5288280"/>
              <a:gd name="connsiteY1" fmla="*/ 1889760 h 1905000"/>
              <a:gd name="connsiteX2" fmla="*/ 601980 w 5288280"/>
              <a:gd name="connsiteY2" fmla="*/ 1653540 h 1905000"/>
              <a:gd name="connsiteX3" fmla="*/ 1211580 w 5288280"/>
              <a:gd name="connsiteY3" fmla="*/ 1371600 h 1905000"/>
              <a:gd name="connsiteX4" fmla="*/ 1973580 w 5288280"/>
              <a:gd name="connsiteY4" fmla="*/ 1036320 h 1905000"/>
              <a:gd name="connsiteX5" fmla="*/ 2385060 w 5288280"/>
              <a:gd name="connsiteY5" fmla="*/ 899160 h 1905000"/>
              <a:gd name="connsiteX6" fmla="*/ 2941320 w 5288280"/>
              <a:gd name="connsiteY6" fmla="*/ 662940 h 1905000"/>
              <a:gd name="connsiteX7" fmla="*/ 4023360 w 5288280"/>
              <a:gd name="connsiteY7" fmla="*/ 274320 h 1905000"/>
              <a:gd name="connsiteX8" fmla="*/ 5288280 w 5288280"/>
              <a:gd name="connsiteY8" fmla="*/ 0 h 1905000"/>
              <a:gd name="connsiteX0" fmla="*/ 0 w 5288280"/>
              <a:gd name="connsiteY0" fmla="*/ 1905000 h 1905000"/>
              <a:gd name="connsiteX1" fmla="*/ 137160 w 5288280"/>
              <a:gd name="connsiteY1" fmla="*/ 1889760 h 1905000"/>
              <a:gd name="connsiteX2" fmla="*/ 601980 w 5288280"/>
              <a:gd name="connsiteY2" fmla="*/ 1653540 h 1905000"/>
              <a:gd name="connsiteX3" fmla="*/ 1211580 w 5288280"/>
              <a:gd name="connsiteY3" fmla="*/ 1371600 h 1905000"/>
              <a:gd name="connsiteX4" fmla="*/ 1973580 w 5288280"/>
              <a:gd name="connsiteY4" fmla="*/ 1036320 h 1905000"/>
              <a:gd name="connsiteX5" fmla="*/ 2941320 w 5288280"/>
              <a:gd name="connsiteY5" fmla="*/ 662940 h 1905000"/>
              <a:gd name="connsiteX6" fmla="*/ 4023360 w 5288280"/>
              <a:gd name="connsiteY6" fmla="*/ 274320 h 1905000"/>
              <a:gd name="connsiteX7" fmla="*/ 5288280 w 5288280"/>
              <a:gd name="connsiteY7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8280" h="1905000">
                <a:moveTo>
                  <a:pt x="0" y="1905000"/>
                </a:moveTo>
                <a:lnTo>
                  <a:pt x="137160" y="1889760"/>
                </a:lnTo>
                <a:lnTo>
                  <a:pt x="601980" y="1653540"/>
                </a:lnTo>
                <a:lnTo>
                  <a:pt x="1211580" y="1371600"/>
                </a:lnTo>
                <a:lnTo>
                  <a:pt x="1973580" y="1036320"/>
                </a:lnTo>
                <a:lnTo>
                  <a:pt x="2941320" y="662940"/>
                </a:lnTo>
                <a:lnTo>
                  <a:pt x="4023360" y="274320"/>
                </a:lnTo>
                <a:lnTo>
                  <a:pt x="5288280" y="0"/>
                </a:lnTo>
              </a:path>
            </a:pathLst>
          </a:custGeom>
          <a:ln w="317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3">
            <a:extLst>
              <a:ext uri="{FF2B5EF4-FFF2-40B4-BE49-F238E27FC236}">
                <a16:creationId xmlns:a16="http://schemas.microsoft.com/office/drawing/2014/main" id="{CE9977B3-93A3-4E43-A100-31AB8AE8086F}"/>
              </a:ext>
            </a:extLst>
          </p:cNvPr>
          <p:cNvSpPr/>
          <p:nvPr/>
        </p:nvSpPr>
        <p:spPr>
          <a:xfrm>
            <a:off x="-4703951" y="2758396"/>
            <a:ext cx="3878381" cy="1398786"/>
          </a:xfrm>
          <a:custGeom>
            <a:avLst/>
            <a:gdLst>
              <a:gd name="connsiteX0" fmla="*/ 0 w 4716780"/>
              <a:gd name="connsiteY0" fmla="*/ 1653540 h 1653540"/>
              <a:gd name="connsiteX1" fmla="*/ 1188720 w 4716780"/>
              <a:gd name="connsiteY1" fmla="*/ 1150620 h 1653540"/>
              <a:gd name="connsiteX2" fmla="*/ 2552700 w 4716780"/>
              <a:gd name="connsiteY2" fmla="*/ 632460 h 1653540"/>
              <a:gd name="connsiteX3" fmla="*/ 3794760 w 4716780"/>
              <a:gd name="connsiteY3" fmla="*/ 198120 h 1653540"/>
              <a:gd name="connsiteX4" fmla="*/ 4716780 w 4716780"/>
              <a:gd name="connsiteY4" fmla="*/ 0 h 1653540"/>
              <a:gd name="connsiteX0" fmla="*/ 0 w 4716780"/>
              <a:gd name="connsiteY0" fmla="*/ 1701165 h 1701165"/>
              <a:gd name="connsiteX1" fmla="*/ 1188720 w 4716780"/>
              <a:gd name="connsiteY1" fmla="*/ 1150620 h 1701165"/>
              <a:gd name="connsiteX2" fmla="*/ 2552700 w 4716780"/>
              <a:gd name="connsiteY2" fmla="*/ 632460 h 1701165"/>
              <a:gd name="connsiteX3" fmla="*/ 3794760 w 4716780"/>
              <a:gd name="connsiteY3" fmla="*/ 198120 h 1701165"/>
              <a:gd name="connsiteX4" fmla="*/ 4716780 w 4716780"/>
              <a:gd name="connsiteY4" fmla="*/ 0 h 1701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6780" h="1701165">
                <a:moveTo>
                  <a:pt x="0" y="1701165"/>
                </a:moveTo>
                <a:cubicBezTo>
                  <a:pt x="381635" y="1534795"/>
                  <a:pt x="763270" y="1328737"/>
                  <a:pt x="1188720" y="1150620"/>
                </a:cubicBezTo>
                <a:cubicBezTo>
                  <a:pt x="1614170" y="972503"/>
                  <a:pt x="2118360" y="791210"/>
                  <a:pt x="2552700" y="632460"/>
                </a:cubicBezTo>
                <a:cubicBezTo>
                  <a:pt x="2987040" y="473710"/>
                  <a:pt x="3434080" y="303530"/>
                  <a:pt x="3794760" y="198120"/>
                </a:cubicBezTo>
                <a:cubicBezTo>
                  <a:pt x="4155440" y="92710"/>
                  <a:pt x="4436110" y="46355"/>
                  <a:pt x="4716780" y="0"/>
                </a:cubicBezTo>
              </a:path>
            </a:pathLst>
          </a:custGeom>
          <a:ln w="3175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0" name="直線コネクタ 139">
            <a:extLst>
              <a:ext uri="{FF2B5EF4-FFF2-40B4-BE49-F238E27FC236}">
                <a16:creationId xmlns:a16="http://schemas.microsoft.com/office/drawing/2014/main" id="{DE82AE99-E996-4AC4-B0C0-88D300165ED8}"/>
              </a:ext>
            </a:extLst>
          </p:cNvPr>
          <p:cNvCxnSpPr>
            <a:endCxn id="23" idx="1"/>
          </p:cNvCxnSpPr>
          <p:nvPr/>
        </p:nvCxnSpPr>
        <p:spPr>
          <a:xfrm flipV="1">
            <a:off x="-5086437" y="3975241"/>
            <a:ext cx="320833" cy="515283"/>
          </a:xfrm>
          <a:prstGeom prst="line">
            <a:avLst/>
          </a:prstGeom>
          <a:ln w="3175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コネクタ 140">
            <a:extLst>
              <a:ext uri="{FF2B5EF4-FFF2-40B4-BE49-F238E27FC236}">
                <a16:creationId xmlns:a16="http://schemas.microsoft.com/office/drawing/2014/main" id="{0CE97665-0BCF-4D27-80AF-8F150FA9E228}"/>
              </a:ext>
            </a:extLst>
          </p:cNvPr>
          <p:cNvCxnSpPr/>
          <p:nvPr/>
        </p:nvCxnSpPr>
        <p:spPr>
          <a:xfrm flipH="1">
            <a:off x="-5372829" y="5841315"/>
            <a:ext cx="24819" cy="96095"/>
          </a:xfrm>
          <a:prstGeom prst="line">
            <a:avLst/>
          </a:prstGeom>
          <a:ln w="12700">
            <a:solidFill>
              <a:srgbClr val="FFC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>
            <a:extLst>
              <a:ext uri="{FF2B5EF4-FFF2-40B4-BE49-F238E27FC236}">
                <a16:creationId xmlns:a16="http://schemas.microsoft.com/office/drawing/2014/main" id="{A0269D02-2105-4D8F-BE02-E70AA2DBA879}"/>
              </a:ext>
            </a:extLst>
          </p:cNvPr>
          <p:cNvCxnSpPr/>
          <p:nvPr/>
        </p:nvCxnSpPr>
        <p:spPr>
          <a:xfrm flipV="1">
            <a:off x="-2668820" y="5813328"/>
            <a:ext cx="28597" cy="79022"/>
          </a:xfrm>
          <a:prstGeom prst="line">
            <a:avLst/>
          </a:prstGeom>
          <a:ln w="317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コネクタ 142">
            <a:extLst>
              <a:ext uri="{FF2B5EF4-FFF2-40B4-BE49-F238E27FC236}">
                <a16:creationId xmlns:a16="http://schemas.microsoft.com/office/drawing/2014/main" id="{E866CE8C-4AAE-451E-A6E3-18EBE4BE3DE3}"/>
              </a:ext>
            </a:extLst>
          </p:cNvPr>
          <p:cNvCxnSpPr/>
          <p:nvPr/>
        </p:nvCxnSpPr>
        <p:spPr bwMode="auto">
          <a:xfrm>
            <a:off x="-2737625" y="5531930"/>
            <a:ext cx="97389" cy="29680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正方形/長方形 143">
            <a:extLst>
              <a:ext uri="{FF2B5EF4-FFF2-40B4-BE49-F238E27FC236}">
                <a16:creationId xmlns:a16="http://schemas.microsoft.com/office/drawing/2014/main" id="{410F6006-CE47-41B8-8542-D598B0FB9953}"/>
              </a:ext>
            </a:extLst>
          </p:cNvPr>
          <p:cNvSpPr/>
          <p:nvPr/>
        </p:nvSpPr>
        <p:spPr>
          <a:xfrm>
            <a:off x="-2945330" y="5194409"/>
            <a:ext cx="415457" cy="2024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1000" dirty="0">
                <a:solidFill>
                  <a:srgbClr val="FF0000"/>
                </a:solidFill>
              </a:rPr>
              <a:t>↓新規</a:t>
            </a:r>
          </a:p>
        </p:txBody>
      </p:sp>
      <p:grpSp>
        <p:nvGrpSpPr>
          <p:cNvPr id="145" name="グループ化 144">
            <a:extLst>
              <a:ext uri="{FF2B5EF4-FFF2-40B4-BE49-F238E27FC236}">
                <a16:creationId xmlns:a16="http://schemas.microsoft.com/office/drawing/2014/main" id="{16A43672-7DEF-4C0A-9722-B6DFE2451B79}"/>
              </a:ext>
            </a:extLst>
          </p:cNvPr>
          <p:cNvGrpSpPr/>
          <p:nvPr/>
        </p:nvGrpSpPr>
        <p:grpSpPr>
          <a:xfrm>
            <a:off x="-5389023" y="6323512"/>
            <a:ext cx="367062" cy="307486"/>
            <a:chOff x="-1489261" y="5332578"/>
            <a:chExt cx="367408" cy="307777"/>
          </a:xfrm>
        </p:grpSpPr>
        <p:sp>
          <p:nvSpPr>
            <p:cNvPr id="146" name="円/楕円 268">
              <a:extLst>
                <a:ext uri="{FF2B5EF4-FFF2-40B4-BE49-F238E27FC236}">
                  <a16:creationId xmlns:a16="http://schemas.microsoft.com/office/drawing/2014/main" id="{5F173783-0836-4A92-B9D9-95208D63F884}"/>
                </a:ext>
              </a:extLst>
            </p:cNvPr>
            <p:cNvSpPr/>
            <p:nvPr/>
          </p:nvSpPr>
          <p:spPr bwMode="auto">
            <a:xfrm>
              <a:off x="-1410343" y="5371013"/>
              <a:ext cx="209803" cy="22620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47" name="テキスト ボックス 259">
              <a:extLst>
                <a:ext uri="{FF2B5EF4-FFF2-40B4-BE49-F238E27FC236}">
                  <a16:creationId xmlns:a16="http://schemas.microsoft.com/office/drawing/2014/main" id="{572C54A4-6341-4EDD-ADE1-6F9C6F1DA6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89261" y="5332578"/>
              <a:ext cx="3674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12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48" name="グループ化 147">
            <a:extLst>
              <a:ext uri="{FF2B5EF4-FFF2-40B4-BE49-F238E27FC236}">
                <a16:creationId xmlns:a16="http://schemas.microsoft.com/office/drawing/2014/main" id="{52EABDFA-5A12-4914-B630-665F1C9380D5}"/>
              </a:ext>
            </a:extLst>
          </p:cNvPr>
          <p:cNvGrpSpPr/>
          <p:nvPr/>
        </p:nvGrpSpPr>
        <p:grpSpPr>
          <a:xfrm>
            <a:off x="-5932460" y="7217830"/>
            <a:ext cx="367408" cy="335690"/>
            <a:chOff x="6784680" y="4116033"/>
            <a:chExt cx="431184" cy="393960"/>
          </a:xfrm>
        </p:grpSpPr>
        <p:sp>
          <p:nvSpPr>
            <p:cNvPr id="149" name="二等辺三角形 148">
              <a:extLst>
                <a:ext uri="{FF2B5EF4-FFF2-40B4-BE49-F238E27FC236}">
                  <a16:creationId xmlns:a16="http://schemas.microsoft.com/office/drawing/2014/main" id="{F1B6B029-EDA0-4922-9053-AEB42F6A85FF}"/>
                </a:ext>
              </a:extLst>
            </p:cNvPr>
            <p:cNvSpPr/>
            <p:nvPr/>
          </p:nvSpPr>
          <p:spPr>
            <a:xfrm>
              <a:off x="6819797" y="4116033"/>
              <a:ext cx="352786" cy="304127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テキスト ボックス 105">
              <a:extLst>
                <a:ext uri="{FF2B5EF4-FFF2-40B4-BE49-F238E27FC236}">
                  <a16:creationId xmlns:a16="http://schemas.microsoft.com/office/drawing/2014/main" id="{2FED04EA-A6BA-4BC4-9D61-3962F9E624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4680" y="4148791"/>
              <a:ext cx="431184" cy="3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dirty="0">
                  <a:latin typeface="Calibri" pitchFamily="34" charset="0"/>
                </a:rPr>
                <a:t>22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51" name="グループ化 150">
            <a:extLst>
              <a:ext uri="{FF2B5EF4-FFF2-40B4-BE49-F238E27FC236}">
                <a16:creationId xmlns:a16="http://schemas.microsoft.com/office/drawing/2014/main" id="{FC8BE784-2A62-4765-B716-1ED862F94780}"/>
              </a:ext>
            </a:extLst>
          </p:cNvPr>
          <p:cNvGrpSpPr/>
          <p:nvPr/>
        </p:nvGrpSpPr>
        <p:grpSpPr>
          <a:xfrm>
            <a:off x="-4971843" y="6218822"/>
            <a:ext cx="367408" cy="335690"/>
            <a:chOff x="6776296" y="4116033"/>
            <a:chExt cx="431184" cy="393960"/>
          </a:xfrm>
        </p:grpSpPr>
        <p:sp>
          <p:nvSpPr>
            <p:cNvPr id="152" name="二等辺三角形 151">
              <a:extLst>
                <a:ext uri="{FF2B5EF4-FFF2-40B4-BE49-F238E27FC236}">
                  <a16:creationId xmlns:a16="http://schemas.microsoft.com/office/drawing/2014/main" id="{069A2CCE-CD65-491A-9D42-EC17BB5066B6}"/>
                </a:ext>
              </a:extLst>
            </p:cNvPr>
            <p:cNvSpPr/>
            <p:nvPr/>
          </p:nvSpPr>
          <p:spPr>
            <a:xfrm>
              <a:off x="6819797" y="4116033"/>
              <a:ext cx="352786" cy="304127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テキスト ボックス 105">
              <a:extLst>
                <a:ext uri="{FF2B5EF4-FFF2-40B4-BE49-F238E27FC236}">
                  <a16:creationId xmlns:a16="http://schemas.microsoft.com/office/drawing/2014/main" id="{84579430-8CF6-45B4-A6F0-6F74F7F579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6296" y="4148791"/>
              <a:ext cx="431184" cy="3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dirty="0">
                  <a:latin typeface="Calibri" pitchFamily="34" charset="0"/>
                </a:rPr>
                <a:t>15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54" name="グループ化 153">
            <a:extLst>
              <a:ext uri="{FF2B5EF4-FFF2-40B4-BE49-F238E27FC236}">
                <a16:creationId xmlns:a16="http://schemas.microsoft.com/office/drawing/2014/main" id="{0A0EBE3E-E467-456A-93CC-86715E9A2A54}"/>
              </a:ext>
            </a:extLst>
          </p:cNvPr>
          <p:cNvGrpSpPr/>
          <p:nvPr/>
        </p:nvGrpSpPr>
        <p:grpSpPr>
          <a:xfrm>
            <a:off x="-4993567" y="4959947"/>
            <a:ext cx="367408" cy="335690"/>
            <a:chOff x="6776296" y="4116033"/>
            <a:chExt cx="431184" cy="393960"/>
          </a:xfrm>
        </p:grpSpPr>
        <p:sp>
          <p:nvSpPr>
            <p:cNvPr id="155" name="二等辺三角形 154">
              <a:extLst>
                <a:ext uri="{FF2B5EF4-FFF2-40B4-BE49-F238E27FC236}">
                  <a16:creationId xmlns:a16="http://schemas.microsoft.com/office/drawing/2014/main" id="{75EF3DAE-5048-4A68-9C8B-27A5504512FC}"/>
                </a:ext>
              </a:extLst>
            </p:cNvPr>
            <p:cNvSpPr/>
            <p:nvPr/>
          </p:nvSpPr>
          <p:spPr>
            <a:xfrm>
              <a:off x="6819797" y="4116033"/>
              <a:ext cx="352786" cy="304127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テキスト ボックス 105">
              <a:extLst>
                <a:ext uri="{FF2B5EF4-FFF2-40B4-BE49-F238E27FC236}">
                  <a16:creationId xmlns:a16="http://schemas.microsoft.com/office/drawing/2014/main" id="{7E533C96-EFEC-4AEF-AEFD-53B5031EDC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6296" y="4148791"/>
              <a:ext cx="431184" cy="3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dirty="0">
                  <a:latin typeface="Calibri" pitchFamily="34" charset="0"/>
                </a:rPr>
                <a:t>20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57" name="グループ化 156">
            <a:extLst>
              <a:ext uri="{FF2B5EF4-FFF2-40B4-BE49-F238E27FC236}">
                <a16:creationId xmlns:a16="http://schemas.microsoft.com/office/drawing/2014/main" id="{33D3D234-9466-4243-9F20-A4DF517FDC2E}"/>
              </a:ext>
            </a:extLst>
          </p:cNvPr>
          <p:cNvGrpSpPr/>
          <p:nvPr/>
        </p:nvGrpSpPr>
        <p:grpSpPr>
          <a:xfrm>
            <a:off x="-4912107" y="4346017"/>
            <a:ext cx="367408" cy="335690"/>
            <a:chOff x="6776296" y="4116033"/>
            <a:chExt cx="431184" cy="393960"/>
          </a:xfrm>
        </p:grpSpPr>
        <p:sp>
          <p:nvSpPr>
            <p:cNvPr id="158" name="二等辺三角形 157">
              <a:extLst>
                <a:ext uri="{FF2B5EF4-FFF2-40B4-BE49-F238E27FC236}">
                  <a16:creationId xmlns:a16="http://schemas.microsoft.com/office/drawing/2014/main" id="{EF3A8F9B-177C-42CC-A793-1DDD905BC34C}"/>
                </a:ext>
              </a:extLst>
            </p:cNvPr>
            <p:cNvSpPr/>
            <p:nvPr/>
          </p:nvSpPr>
          <p:spPr>
            <a:xfrm>
              <a:off x="6819797" y="4116033"/>
              <a:ext cx="352786" cy="304127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テキスト ボックス 105">
              <a:extLst>
                <a:ext uri="{FF2B5EF4-FFF2-40B4-BE49-F238E27FC236}">
                  <a16:creationId xmlns:a16="http://schemas.microsoft.com/office/drawing/2014/main" id="{77953541-972A-4196-8598-7BF46086A6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6296" y="4148791"/>
              <a:ext cx="431184" cy="3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dirty="0">
                  <a:latin typeface="Calibri" pitchFamily="34" charset="0"/>
                </a:rPr>
                <a:t>10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60" name="グループ化 159">
            <a:extLst>
              <a:ext uri="{FF2B5EF4-FFF2-40B4-BE49-F238E27FC236}">
                <a16:creationId xmlns:a16="http://schemas.microsoft.com/office/drawing/2014/main" id="{C163BACE-1CEE-4350-8744-9EF59D9F09CD}"/>
              </a:ext>
            </a:extLst>
          </p:cNvPr>
          <p:cNvGrpSpPr/>
          <p:nvPr/>
        </p:nvGrpSpPr>
        <p:grpSpPr>
          <a:xfrm>
            <a:off x="-4588106" y="3625429"/>
            <a:ext cx="300606" cy="335690"/>
            <a:chOff x="6819797" y="4116033"/>
            <a:chExt cx="352786" cy="393960"/>
          </a:xfrm>
        </p:grpSpPr>
        <p:sp>
          <p:nvSpPr>
            <p:cNvPr id="161" name="二等辺三角形 160">
              <a:extLst>
                <a:ext uri="{FF2B5EF4-FFF2-40B4-BE49-F238E27FC236}">
                  <a16:creationId xmlns:a16="http://schemas.microsoft.com/office/drawing/2014/main" id="{F0A298AF-0901-45F4-B79F-C13A62ED9736}"/>
                </a:ext>
              </a:extLst>
            </p:cNvPr>
            <p:cNvSpPr/>
            <p:nvPr/>
          </p:nvSpPr>
          <p:spPr>
            <a:xfrm>
              <a:off x="6819797" y="4116033"/>
              <a:ext cx="352786" cy="304127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テキスト ボックス 105">
              <a:extLst>
                <a:ext uri="{FF2B5EF4-FFF2-40B4-BE49-F238E27FC236}">
                  <a16:creationId xmlns:a16="http://schemas.microsoft.com/office/drawing/2014/main" id="{7E6E87FF-1C17-4409-9630-B8229C7664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9911" y="4148791"/>
              <a:ext cx="323952" cy="3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dirty="0">
                  <a:latin typeface="Calibri" pitchFamily="34" charset="0"/>
                </a:rPr>
                <a:t>5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63" name="グループ化 162">
            <a:extLst>
              <a:ext uri="{FF2B5EF4-FFF2-40B4-BE49-F238E27FC236}">
                <a16:creationId xmlns:a16="http://schemas.microsoft.com/office/drawing/2014/main" id="{D3BA599C-8E5F-4FDA-BC2F-948575CE7C04}"/>
              </a:ext>
            </a:extLst>
          </p:cNvPr>
          <p:cNvGrpSpPr/>
          <p:nvPr/>
        </p:nvGrpSpPr>
        <p:grpSpPr>
          <a:xfrm>
            <a:off x="-3383170" y="3617313"/>
            <a:ext cx="367408" cy="335690"/>
            <a:chOff x="6776296" y="4116033"/>
            <a:chExt cx="431184" cy="393960"/>
          </a:xfrm>
        </p:grpSpPr>
        <p:sp>
          <p:nvSpPr>
            <p:cNvPr id="164" name="二等辺三角形 163">
              <a:extLst>
                <a:ext uri="{FF2B5EF4-FFF2-40B4-BE49-F238E27FC236}">
                  <a16:creationId xmlns:a16="http://schemas.microsoft.com/office/drawing/2014/main" id="{F0B02EE3-7136-4635-B0AD-604E3C6FC925}"/>
                </a:ext>
              </a:extLst>
            </p:cNvPr>
            <p:cNvSpPr/>
            <p:nvPr/>
          </p:nvSpPr>
          <p:spPr>
            <a:xfrm>
              <a:off x="6819797" y="4116033"/>
              <a:ext cx="352786" cy="304127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テキスト ボックス 105">
              <a:extLst>
                <a:ext uri="{FF2B5EF4-FFF2-40B4-BE49-F238E27FC236}">
                  <a16:creationId xmlns:a16="http://schemas.microsoft.com/office/drawing/2014/main" id="{FBC46666-8B4C-42C3-A031-8E75DCE025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6296" y="4148791"/>
              <a:ext cx="431184" cy="3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dirty="0">
                  <a:latin typeface="Calibri" pitchFamily="34" charset="0"/>
                </a:rPr>
                <a:t>25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66" name="グループ化 165">
            <a:extLst>
              <a:ext uri="{FF2B5EF4-FFF2-40B4-BE49-F238E27FC236}">
                <a16:creationId xmlns:a16="http://schemas.microsoft.com/office/drawing/2014/main" id="{D5D270AF-9F83-4A9C-824C-5C4F2439517D}"/>
              </a:ext>
            </a:extLst>
          </p:cNvPr>
          <p:cNvGrpSpPr/>
          <p:nvPr/>
        </p:nvGrpSpPr>
        <p:grpSpPr>
          <a:xfrm>
            <a:off x="-1417341" y="2911406"/>
            <a:ext cx="367408" cy="335690"/>
            <a:chOff x="6776296" y="4116033"/>
            <a:chExt cx="431184" cy="393960"/>
          </a:xfrm>
        </p:grpSpPr>
        <p:sp>
          <p:nvSpPr>
            <p:cNvPr id="167" name="二等辺三角形 166">
              <a:extLst>
                <a:ext uri="{FF2B5EF4-FFF2-40B4-BE49-F238E27FC236}">
                  <a16:creationId xmlns:a16="http://schemas.microsoft.com/office/drawing/2014/main" id="{CA849DAC-7A1B-4E89-AF99-0E006A1CE231}"/>
                </a:ext>
              </a:extLst>
            </p:cNvPr>
            <p:cNvSpPr/>
            <p:nvPr/>
          </p:nvSpPr>
          <p:spPr>
            <a:xfrm>
              <a:off x="6819797" y="4116033"/>
              <a:ext cx="352786" cy="304127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テキスト ボックス 105">
              <a:extLst>
                <a:ext uri="{FF2B5EF4-FFF2-40B4-BE49-F238E27FC236}">
                  <a16:creationId xmlns:a16="http://schemas.microsoft.com/office/drawing/2014/main" id="{3AF43D49-D96D-4F7B-911B-69DC01B3E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6296" y="4148791"/>
              <a:ext cx="431184" cy="3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dirty="0">
                  <a:latin typeface="Calibri" pitchFamily="34" charset="0"/>
                </a:rPr>
                <a:t>20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69" name="グループ化 201">
            <a:extLst>
              <a:ext uri="{FF2B5EF4-FFF2-40B4-BE49-F238E27FC236}">
                <a16:creationId xmlns:a16="http://schemas.microsoft.com/office/drawing/2014/main" id="{A8A9FD1A-8592-4736-B45B-99B41A48C699}"/>
              </a:ext>
            </a:extLst>
          </p:cNvPr>
          <p:cNvGrpSpPr>
            <a:grpSpLocks/>
          </p:cNvGrpSpPr>
          <p:nvPr/>
        </p:nvGrpSpPr>
        <p:grpSpPr bwMode="auto">
          <a:xfrm>
            <a:off x="-5038991" y="5391390"/>
            <a:ext cx="276038" cy="307777"/>
            <a:chOff x="-580790" y="3308284"/>
            <a:chExt cx="438316" cy="450864"/>
          </a:xfrm>
        </p:grpSpPr>
        <p:sp>
          <p:nvSpPr>
            <p:cNvPr id="170" name="円/楕円 384">
              <a:extLst>
                <a:ext uri="{FF2B5EF4-FFF2-40B4-BE49-F238E27FC236}">
                  <a16:creationId xmlns:a16="http://schemas.microsoft.com/office/drawing/2014/main" id="{6858AB6E-0180-414B-B59C-8B8361F66138}"/>
                </a:ext>
              </a:extLst>
            </p:cNvPr>
            <p:cNvSpPr/>
            <p:nvPr/>
          </p:nvSpPr>
          <p:spPr>
            <a:xfrm>
              <a:off x="-539260" y="3366804"/>
              <a:ext cx="333142" cy="33136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71" name="テキスト ボックス 259">
              <a:extLst>
                <a:ext uri="{FF2B5EF4-FFF2-40B4-BE49-F238E27FC236}">
                  <a16:creationId xmlns:a16="http://schemas.microsoft.com/office/drawing/2014/main" id="{D3194715-6D57-4A65-883C-25D25FE2BB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80790" y="3308284"/>
              <a:ext cx="438316" cy="45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8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72" name="グループ化 201">
            <a:extLst>
              <a:ext uri="{FF2B5EF4-FFF2-40B4-BE49-F238E27FC236}">
                <a16:creationId xmlns:a16="http://schemas.microsoft.com/office/drawing/2014/main" id="{BED4554F-402C-4029-BF3A-233D92AAD680}"/>
              </a:ext>
            </a:extLst>
          </p:cNvPr>
          <p:cNvGrpSpPr>
            <a:grpSpLocks/>
          </p:cNvGrpSpPr>
          <p:nvPr/>
        </p:nvGrpSpPr>
        <p:grpSpPr bwMode="auto">
          <a:xfrm>
            <a:off x="-6108882" y="5497790"/>
            <a:ext cx="367408" cy="307777"/>
            <a:chOff x="-668362" y="3308284"/>
            <a:chExt cx="583401" cy="450864"/>
          </a:xfrm>
        </p:grpSpPr>
        <p:sp>
          <p:nvSpPr>
            <p:cNvPr id="173" name="円/楕円 389">
              <a:extLst>
                <a:ext uri="{FF2B5EF4-FFF2-40B4-BE49-F238E27FC236}">
                  <a16:creationId xmlns:a16="http://schemas.microsoft.com/office/drawing/2014/main" id="{91DCE08B-52B3-47A0-BC5A-9BA0CEC8A4FE}"/>
                </a:ext>
              </a:extLst>
            </p:cNvPr>
            <p:cNvSpPr/>
            <p:nvPr/>
          </p:nvSpPr>
          <p:spPr>
            <a:xfrm>
              <a:off x="-539260" y="3366804"/>
              <a:ext cx="333142" cy="33136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74" name="テキスト ボックス 259">
              <a:extLst>
                <a:ext uri="{FF2B5EF4-FFF2-40B4-BE49-F238E27FC236}">
                  <a16:creationId xmlns:a16="http://schemas.microsoft.com/office/drawing/2014/main" id="{736D87D9-C71C-4EA0-8458-BD14530B2B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668362" y="3308284"/>
              <a:ext cx="583401" cy="45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>
                  <a:latin typeface="Calibri" pitchFamily="34" charset="0"/>
                </a:rPr>
                <a:t>12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75" name="グループ化 201">
            <a:extLst>
              <a:ext uri="{FF2B5EF4-FFF2-40B4-BE49-F238E27FC236}">
                <a16:creationId xmlns:a16="http://schemas.microsoft.com/office/drawing/2014/main" id="{37F2E385-C97F-4BB4-8C73-EBCC45643487}"/>
              </a:ext>
            </a:extLst>
          </p:cNvPr>
          <p:cNvGrpSpPr>
            <a:grpSpLocks/>
          </p:cNvGrpSpPr>
          <p:nvPr/>
        </p:nvGrpSpPr>
        <p:grpSpPr bwMode="auto">
          <a:xfrm>
            <a:off x="-6184829" y="6477506"/>
            <a:ext cx="367408" cy="307777"/>
            <a:chOff x="-668362" y="3308284"/>
            <a:chExt cx="583401" cy="450864"/>
          </a:xfrm>
        </p:grpSpPr>
        <p:sp>
          <p:nvSpPr>
            <p:cNvPr id="176" name="円/楕円 394">
              <a:extLst>
                <a:ext uri="{FF2B5EF4-FFF2-40B4-BE49-F238E27FC236}">
                  <a16:creationId xmlns:a16="http://schemas.microsoft.com/office/drawing/2014/main" id="{1E039FD1-0174-4551-8A70-CB5BE14A126B}"/>
                </a:ext>
              </a:extLst>
            </p:cNvPr>
            <p:cNvSpPr/>
            <p:nvPr/>
          </p:nvSpPr>
          <p:spPr>
            <a:xfrm>
              <a:off x="-539260" y="3366804"/>
              <a:ext cx="333142" cy="33136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77" name="テキスト ボックス 259">
              <a:extLst>
                <a:ext uri="{FF2B5EF4-FFF2-40B4-BE49-F238E27FC236}">
                  <a16:creationId xmlns:a16="http://schemas.microsoft.com/office/drawing/2014/main" id="{12F4CD7B-9FB7-451D-8B6E-C7FBE4A539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668362" y="3308284"/>
              <a:ext cx="583401" cy="45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>
                  <a:latin typeface="Calibri" pitchFamily="34" charset="0"/>
                </a:rPr>
                <a:t>12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78" name="グループ化 177">
            <a:extLst>
              <a:ext uri="{FF2B5EF4-FFF2-40B4-BE49-F238E27FC236}">
                <a16:creationId xmlns:a16="http://schemas.microsoft.com/office/drawing/2014/main" id="{FA5495E1-E0AE-4F68-ADA9-6489A7C42A13}"/>
              </a:ext>
            </a:extLst>
          </p:cNvPr>
          <p:cNvGrpSpPr/>
          <p:nvPr/>
        </p:nvGrpSpPr>
        <p:grpSpPr>
          <a:xfrm>
            <a:off x="-2881607" y="5402025"/>
            <a:ext cx="276038" cy="307777"/>
            <a:chOff x="-696821" y="2615811"/>
            <a:chExt cx="276038" cy="307777"/>
          </a:xfrm>
        </p:grpSpPr>
        <p:sp>
          <p:nvSpPr>
            <p:cNvPr id="179" name="円/楕円 423">
              <a:extLst>
                <a:ext uri="{FF2B5EF4-FFF2-40B4-BE49-F238E27FC236}">
                  <a16:creationId xmlns:a16="http://schemas.microsoft.com/office/drawing/2014/main" id="{CAB3B595-B772-4802-87DD-C729D759B329}"/>
                </a:ext>
              </a:extLst>
            </p:cNvPr>
            <p:cNvSpPr/>
            <p:nvPr/>
          </p:nvSpPr>
          <p:spPr bwMode="auto">
            <a:xfrm>
              <a:off x="-652221" y="2665282"/>
              <a:ext cx="186838" cy="2004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80" name="テキスト ボックス 302">
              <a:extLst>
                <a:ext uri="{FF2B5EF4-FFF2-40B4-BE49-F238E27FC236}">
                  <a16:creationId xmlns:a16="http://schemas.microsoft.com/office/drawing/2014/main" id="{70C5C88F-196C-4240-8E0E-5029D1D02F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696821" y="2615811"/>
              <a:ext cx="2760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3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81" name="グループ化 180">
            <a:extLst>
              <a:ext uri="{FF2B5EF4-FFF2-40B4-BE49-F238E27FC236}">
                <a16:creationId xmlns:a16="http://schemas.microsoft.com/office/drawing/2014/main" id="{71AB7536-ABA0-47C0-B1D8-25926A4723DA}"/>
              </a:ext>
            </a:extLst>
          </p:cNvPr>
          <p:cNvGrpSpPr/>
          <p:nvPr/>
        </p:nvGrpSpPr>
        <p:grpSpPr>
          <a:xfrm>
            <a:off x="-5783009" y="4781742"/>
            <a:ext cx="367408" cy="307777"/>
            <a:chOff x="-733698" y="2615811"/>
            <a:chExt cx="367408" cy="307777"/>
          </a:xfrm>
        </p:grpSpPr>
        <p:sp>
          <p:nvSpPr>
            <p:cNvPr id="182" name="円/楕円 426">
              <a:extLst>
                <a:ext uri="{FF2B5EF4-FFF2-40B4-BE49-F238E27FC236}">
                  <a16:creationId xmlns:a16="http://schemas.microsoft.com/office/drawing/2014/main" id="{7366C682-4133-470B-AB1C-497723613427}"/>
                </a:ext>
              </a:extLst>
            </p:cNvPr>
            <p:cNvSpPr/>
            <p:nvPr/>
          </p:nvSpPr>
          <p:spPr bwMode="auto">
            <a:xfrm>
              <a:off x="-652221" y="2665282"/>
              <a:ext cx="186838" cy="2004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83" name="テキスト ボックス 302">
              <a:extLst>
                <a:ext uri="{FF2B5EF4-FFF2-40B4-BE49-F238E27FC236}">
                  <a16:creationId xmlns:a16="http://schemas.microsoft.com/office/drawing/2014/main" id="{D23B8957-39F3-4579-85CD-3D837E32CA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33698" y="2615811"/>
              <a:ext cx="3674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28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84" name="グループ化 183">
            <a:extLst>
              <a:ext uri="{FF2B5EF4-FFF2-40B4-BE49-F238E27FC236}">
                <a16:creationId xmlns:a16="http://schemas.microsoft.com/office/drawing/2014/main" id="{E3145642-B530-4D72-A85E-94F78D503BF0}"/>
              </a:ext>
            </a:extLst>
          </p:cNvPr>
          <p:cNvGrpSpPr/>
          <p:nvPr/>
        </p:nvGrpSpPr>
        <p:grpSpPr>
          <a:xfrm>
            <a:off x="-5781602" y="4405187"/>
            <a:ext cx="367408" cy="307777"/>
            <a:chOff x="-733698" y="2615811"/>
            <a:chExt cx="367408" cy="307777"/>
          </a:xfrm>
        </p:grpSpPr>
        <p:sp>
          <p:nvSpPr>
            <p:cNvPr id="185" name="円/楕円 439">
              <a:extLst>
                <a:ext uri="{FF2B5EF4-FFF2-40B4-BE49-F238E27FC236}">
                  <a16:creationId xmlns:a16="http://schemas.microsoft.com/office/drawing/2014/main" id="{B8DB8BA0-BF72-4F8E-9F69-2ED9880FD93F}"/>
                </a:ext>
              </a:extLst>
            </p:cNvPr>
            <p:cNvSpPr/>
            <p:nvPr/>
          </p:nvSpPr>
          <p:spPr bwMode="auto">
            <a:xfrm>
              <a:off x="-652221" y="2665282"/>
              <a:ext cx="186838" cy="2004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86" name="テキスト ボックス 302">
              <a:extLst>
                <a:ext uri="{FF2B5EF4-FFF2-40B4-BE49-F238E27FC236}">
                  <a16:creationId xmlns:a16="http://schemas.microsoft.com/office/drawing/2014/main" id="{89931BF6-30FF-4115-BB35-5EF05727FE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33698" y="2615811"/>
              <a:ext cx="3674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15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87" name="グループ化 186">
            <a:extLst>
              <a:ext uri="{FF2B5EF4-FFF2-40B4-BE49-F238E27FC236}">
                <a16:creationId xmlns:a16="http://schemas.microsoft.com/office/drawing/2014/main" id="{DCED30FA-07B0-4C8E-8348-FD9EAEB17B30}"/>
              </a:ext>
            </a:extLst>
          </p:cNvPr>
          <p:cNvGrpSpPr/>
          <p:nvPr/>
        </p:nvGrpSpPr>
        <p:grpSpPr>
          <a:xfrm>
            <a:off x="-5384283" y="3050119"/>
            <a:ext cx="367408" cy="307777"/>
            <a:chOff x="-733698" y="2615811"/>
            <a:chExt cx="367408" cy="307777"/>
          </a:xfrm>
        </p:grpSpPr>
        <p:sp>
          <p:nvSpPr>
            <p:cNvPr id="188" name="円/楕円 442">
              <a:extLst>
                <a:ext uri="{FF2B5EF4-FFF2-40B4-BE49-F238E27FC236}">
                  <a16:creationId xmlns:a16="http://schemas.microsoft.com/office/drawing/2014/main" id="{347FD9FC-DF4C-44E1-8C32-8D52953E2A7D}"/>
                </a:ext>
              </a:extLst>
            </p:cNvPr>
            <p:cNvSpPr/>
            <p:nvPr/>
          </p:nvSpPr>
          <p:spPr bwMode="auto">
            <a:xfrm>
              <a:off x="-652221" y="2665282"/>
              <a:ext cx="186838" cy="2004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89" name="テキスト ボックス 302">
              <a:extLst>
                <a:ext uri="{FF2B5EF4-FFF2-40B4-BE49-F238E27FC236}">
                  <a16:creationId xmlns:a16="http://schemas.microsoft.com/office/drawing/2014/main" id="{9B1588FF-E858-4200-AA40-1CF25E17B9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33698" y="2615811"/>
              <a:ext cx="3674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20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90" name="グループ化 189">
            <a:extLst>
              <a:ext uri="{FF2B5EF4-FFF2-40B4-BE49-F238E27FC236}">
                <a16:creationId xmlns:a16="http://schemas.microsoft.com/office/drawing/2014/main" id="{EC19F4BB-5257-49C5-A7BE-0D733F65E8F8}"/>
              </a:ext>
            </a:extLst>
          </p:cNvPr>
          <p:cNvGrpSpPr/>
          <p:nvPr/>
        </p:nvGrpSpPr>
        <p:grpSpPr>
          <a:xfrm>
            <a:off x="-4896542" y="3242231"/>
            <a:ext cx="367408" cy="307777"/>
            <a:chOff x="-733698" y="2615811"/>
            <a:chExt cx="367408" cy="307777"/>
          </a:xfrm>
        </p:grpSpPr>
        <p:sp>
          <p:nvSpPr>
            <p:cNvPr id="191" name="円/楕円 445">
              <a:extLst>
                <a:ext uri="{FF2B5EF4-FFF2-40B4-BE49-F238E27FC236}">
                  <a16:creationId xmlns:a16="http://schemas.microsoft.com/office/drawing/2014/main" id="{4FB3760F-3355-49E4-9598-20F39D59933E}"/>
                </a:ext>
              </a:extLst>
            </p:cNvPr>
            <p:cNvSpPr/>
            <p:nvPr/>
          </p:nvSpPr>
          <p:spPr bwMode="auto">
            <a:xfrm>
              <a:off x="-652221" y="2665282"/>
              <a:ext cx="186838" cy="2004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92" name="テキスト ボックス 302">
              <a:extLst>
                <a:ext uri="{FF2B5EF4-FFF2-40B4-BE49-F238E27FC236}">
                  <a16:creationId xmlns:a16="http://schemas.microsoft.com/office/drawing/2014/main" id="{65D82FC9-CAE5-470A-8645-A6981B8F26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33698" y="2615811"/>
              <a:ext cx="3674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23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93" name="グループ化 192">
            <a:extLst>
              <a:ext uri="{FF2B5EF4-FFF2-40B4-BE49-F238E27FC236}">
                <a16:creationId xmlns:a16="http://schemas.microsoft.com/office/drawing/2014/main" id="{5458E0E1-EF75-4204-B8F4-AD08F781C256}"/>
              </a:ext>
            </a:extLst>
          </p:cNvPr>
          <p:cNvGrpSpPr/>
          <p:nvPr/>
        </p:nvGrpSpPr>
        <p:grpSpPr>
          <a:xfrm>
            <a:off x="-3528049" y="2582185"/>
            <a:ext cx="367408" cy="307777"/>
            <a:chOff x="-733698" y="2615811"/>
            <a:chExt cx="367408" cy="307777"/>
          </a:xfrm>
        </p:grpSpPr>
        <p:sp>
          <p:nvSpPr>
            <p:cNvPr id="194" name="円/楕円 448">
              <a:extLst>
                <a:ext uri="{FF2B5EF4-FFF2-40B4-BE49-F238E27FC236}">
                  <a16:creationId xmlns:a16="http://schemas.microsoft.com/office/drawing/2014/main" id="{A11EC1EB-11BA-4BEA-AB98-B83E11ED807F}"/>
                </a:ext>
              </a:extLst>
            </p:cNvPr>
            <p:cNvSpPr/>
            <p:nvPr/>
          </p:nvSpPr>
          <p:spPr bwMode="auto">
            <a:xfrm>
              <a:off x="-652221" y="2665282"/>
              <a:ext cx="186838" cy="2004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95" name="テキスト ボックス 302">
              <a:extLst>
                <a:ext uri="{FF2B5EF4-FFF2-40B4-BE49-F238E27FC236}">
                  <a16:creationId xmlns:a16="http://schemas.microsoft.com/office/drawing/2014/main" id="{6508B47D-8006-47EB-9A1B-937B9722EE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33698" y="2615811"/>
              <a:ext cx="3674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12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96" name="グループ化 195">
            <a:extLst>
              <a:ext uri="{FF2B5EF4-FFF2-40B4-BE49-F238E27FC236}">
                <a16:creationId xmlns:a16="http://schemas.microsoft.com/office/drawing/2014/main" id="{86128F79-4D3D-440F-845D-CD4A23D94251}"/>
              </a:ext>
            </a:extLst>
          </p:cNvPr>
          <p:cNvGrpSpPr/>
          <p:nvPr/>
        </p:nvGrpSpPr>
        <p:grpSpPr>
          <a:xfrm>
            <a:off x="-1526683" y="1893731"/>
            <a:ext cx="367408" cy="307777"/>
            <a:chOff x="-733698" y="2615811"/>
            <a:chExt cx="367408" cy="307777"/>
          </a:xfrm>
        </p:grpSpPr>
        <p:sp>
          <p:nvSpPr>
            <p:cNvPr id="197" name="円/楕円 451">
              <a:extLst>
                <a:ext uri="{FF2B5EF4-FFF2-40B4-BE49-F238E27FC236}">
                  <a16:creationId xmlns:a16="http://schemas.microsoft.com/office/drawing/2014/main" id="{6A096B36-BEFC-4C20-9D25-A1F0A7891E89}"/>
                </a:ext>
              </a:extLst>
            </p:cNvPr>
            <p:cNvSpPr/>
            <p:nvPr/>
          </p:nvSpPr>
          <p:spPr bwMode="auto">
            <a:xfrm>
              <a:off x="-652221" y="2665282"/>
              <a:ext cx="186838" cy="2004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98" name="テキスト ボックス 302">
              <a:extLst>
                <a:ext uri="{FF2B5EF4-FFF2-40B4-BE49-F238E27FC236}">
                  <a16:creationId xmlns:a16="http://schemas.microsoft.com/office/drawing/2014/main" id="{CB9EC35E-D20F-4EDB-9977-5FC92BEBAC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33698" y="2615811"/>
              <a:ext cx="3674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10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554A59BB-69A1-4381-8DFA-A2E681835091}"/>
              </a:ext>
            </a:extLst>
          </p:cNvPr>
          <p:cNvSpPr/>
          <p:nvPr/>
        </p:nvSpPr>
        <p:spPr>
          <a:xfrm>
            <a:off x="-5047616" y="6042138"/>
            <a:ext cx="74403" cy="820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Ｇ</a:t>
            </a:r>
          </a:p>
        </p:txBody>
      </p:sp>
      <p:pic>
        <p:nvPicPr>
          <p:cNvPr id="200" name="Picture 2">
            <a:extLst>
              <a:ext uri="{FF2B5EF4-FFF2-40B4-BE49-F238E27FC236}">
                <a16:creationId xmlns:a16="http://schemas.microsoft.com/office/drawing/2014/main" id="{72206B9B-2B65-428C-96E7-38A816D57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505889" flipH="1">
            <a:off x="-5019532" y="5713091"/>
            <a:ext cx="184779" cy="9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01" name="フリーフォーム: 図形 200">
            <a:extLst>
              <a:ext uri="{FF2B5EF4-FFF2-40B4-BE49-F238E27FC236}">
                <a16:creationId xmlns:a16="http://schemas.microsoft.com/office/drawing/2014/main" id="{E95F0E8D-A850-436F-AAF8-9208F9F1F5DA}"/>
              </a:ext>
            </a:extLst>
          </p:cNvPr>
          <p:cNvSpPr/>
          <p:nvPr/>
        </p:nvSpPr>
        <p:spPr>
          <a:xfrm>
            <a:off x="3691581" y="1890092"/>
            <a:ext cx="3145536" cy="3742944"/>
          </a:xfrm>
          <a:custGeom>
            <a:avLst/>
            <a:gdLst>
              <a:gd name="connsiteX0" fmla="*/ 3145536 w 3145536"/>
              <a:gd name="connsiteY0" fmla="*/ 0 h 3742944"/>
              <a:gd name="connsiteX1" fmla="*/ 1328928 w 3145536"/>
              <a:gd name="connsiteY1" fmla="*/ 1060704 h 3742944"/>
              <a:gd name="connsiteX2" fmla="*/ 353568 w 3145536"/>
              <a:gd name="connsiteY2" fmla="*/ 1816608 h 3742944"/>
              <a:gd name="connsiteX3" fmla="*/ 121920 w 3145536"/>
              <a:gd name="connsiteY3" fmla="*/ 2255520 h 3742944"/>
              <a:gd name="connsiteX4" fmla="*/ 0 w 3145536"/>
              <a:gd name="connsiteY4" fmla="*/ 2670048 h 3742944"/>
              <a:gd name="connsiteX5" fmla="*/ 158496 w 3145536"/>
              <a:gd name="connsiteY5" fmla="*/ 3182112 h 3742944"/>
              <a:gd name="connsiteX6" fmla="*/ 621792 w 3145536"/>
              <a:gd name="connsiteY6" fmla="*/ 3499104 h 3742944"/>
              <a:gd name="connsiteX7" fmla="*/ 1658112 w 3145536"/>
              <a:gd name="connsiteY7" fmla="*/ 3535680 h 3742944"/>
              <a:gd name="connsiteX8" fmla="*/ 2170176 w 3145536"/>
              <a:gd name="connsiteY8" fmla="*/ 3572256 h 3742944"/>
              <a:gd name="connsiteX9" fmla="*/ 3145536 w 3145536"/>
              <a:gd name="connsiteY9" fmla="*/ 3742944 h 3742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5536" h="3742944">
                <a:moveTo>
                  <a:pt x="3145536" y="0"/>
                </a:moveTo>
                <a:lnTo>
                  <a:pt x="1328928" y="1060704"/>
                </a:lnTo>
                <a:lnTo>
                  <a:pt x="353568" y="1816608"/>
                </a:lnTo>
                <a:lnTo>
                  <a:pt x="121920" y="2255520"/>
                </a:lnTo>
                <a:lnTo>
                  <a:pt x="0" y="2670048"/>
                </a:lnTo>
                <a:lnTo>
                  <a:pt x="158496" y="3182112"/>
                </a:lnTo>
                <a:lnTo>
                  <a:pt x="621792" y="3499104"/>
                </a:lnTo>
                <a:lnTo>
                  <a:pt x="1658112" y="3535680"/>
                </a:lnTo>
                <a:lnTo>
                  <a:pt x="2170176" y="3572256"/>
                </a:lnTo>
                <a:lnTo>
                  <a:pt x="3145536" y="3742944"/>
                </a:lnTo>
              </a:path>
            </a:pathLst>
          </a:custGeom>
          <a:noFill/>
          <a:ln w="41275">
            <a:solidFill>
              <a:srgbClr val="92D05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: 図形 201">
            <a:extLst>
              <a:ext uri="{FF2B5EF4-FFF2-40B4-BE49-F238E27FC236}">
                <a16:creationId xmlns:a16="http://schemas.microsoft.com/office/drawing/2014/main" id="{DD99152A-E63B-4677-81BE-0E4A54E339F7}"/>
              </a:ext>
            </a:extLst>
          </p:cNvPr>
          <p:cNvSpPr/>
          <p:nvPr/>
        </p:nvSpPr>
        <p:spPr>
          <a:xfrm>
            <a:off x="-97536" y="5693664"/>
            <a:ext cx="6949440" cy="3023616"/>
          </a:xfrm>
          <a:custGeom>
            <a:avLst/>
            <a:gdLst>
              <a:gd name="connsiteX0" fmla="*/ 6949440 w 6949440"/>
              <a:gd name="connsiteY0" fmla="*/ 231648 h 3023616"/>
              <a:gd name="connsiteX1" fmla="*/ 5766816 w 6949440"/>
              <a:gd name="connsiteY1" fmla="*/ 0 h 3023616"/>
              <a:gd name="connsiteX2" fmla="*/ 4754880 w 6949440"/>
              <a:gd name="connsiteY2" fmla="*/ 12192 h 3023616"/>
              <a:gd name="connsiteX3" fmla="*/ 3523488 w 6949440"/>
              <a:gd name="connsiteY3" fmla="*/ 377952 h 3023616"/>
              <a:gd name="connsiteX4" fmla="*/ 2609088 w 6949440"/>
              <a:gd name="connsiteY4" fmla="*/ 999744 h 3023616"/>
              <a:gd name="connsiteX5" fmla="*/ 1804416 w 6949440"/>
              <a:gd name="connsiteY5" fmla="*/ 1792224 h 3023616"/>
              <a:gd name="connsiteX6" fmla="*/ 853440 w 6949440"/>
              <a:gd name="connsiteY6" fmla="*/ 2877312 h 3023616"/>
              <a:gd name="connsiteX7" fmla="*/ 597408 w 6949440"/>
              <a:gd name="connsiteY7" fmla="*/ 3011424 h 3023616"/>
              <a:gd name="connsiteX8" fmla="*/ 268224 w 6949440"/>
              <a:gd name="connsiteY8" fmla="*/ 3023616 h 3023616"/>
              <a:gd name="connsiteX9" fmla="*/ 0 w 6949440"/>
              <a:gd name="connsiteY9" fmla="*/ 2962656 h 302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49440" h="3023616">
                <a:moveTo>
                  <a:pt x="6949440" y="231648"/>
                </a:moveTo>
                <a:lnTo>
                  <a:pt x="5766816" y="0"/>
                </a:lnTo>
                <a:lnTo>
                  <a:pt x="4754880" y="12192"/>
                </a:lnTo>
                <a:lnTo>
                  <a:pt x="3523488" y="377952"/>
                </a:lnTo>
                <a:lnTo>
                  <a:pt x="2609088" y="999744"/>
                </a:lnTo>
                <a:lnTo>
                  <a:pt x="1804416" y="1792224"/>
                </a:lnTo>
                <a:lnTo>
                  <a:pt x="853440" y="2877312"/>
                </a:lnTo>
                <a:lnTo>
                  <a:pt x="597408" y="3011424"/>
                </a:lnTo>
                <a:lnTo>
                  <a:pt x="268224" y="3023616"/>
                </a:lnTo>
                <a:lnTo>
                  <a:pt x="0" y="2962656"/>
                </a:lnTo>
              </a:path>
            </a:pathLst>
          </a:custGeom>
          <a:noFill/>
          <a:ln w="412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: 図形 202">
            <a:extLst>
              <a:ext uri="{FF2B5EF4-FFF2-40B4-BE49-F238E27FC236}">
                <a16:creationId xmlns:a16="http://schemas.microsoft.com/office/drawing/2014/main" id="{C3FBC3E6-B872-4812-88C4-912D2775C31A}"/>
              </a:ext>
            </a:extLst>
          </p:cNvPr>
          <p:cNvSpPr/>
          <p:nvPr/>
        </p:nvSpPr>
        <p:spPr>
          <a:xfrm>
            <a:off x="-121920" y="1414272"/>
            <a:ext cx="6998208" cy="7022592"/>
          </a:xfrm>
          <a:custGeom>
            <a:avLst/>
            <a:gdLst>
              <a:gd name="connsiteX0" fmla="*/ 0 w 6998208"/>
              <a:gd name="connsiteY0" fmla="*/ 6876288 h 7022592"/>
              <a:gd name="connsiteX1" fmla="*/ 292608 w 6998208"/>
              <a:gd name="connsiteY1" fmla="*/ 7022592 h 7022592"/>
              <a:gd name="connsiteX2" fmla="*/ 573024 w 6998208"/>
              <a:gd name="connsiteY2" fmla="*/ 6973824 h 7022592"/>
              <a:gd name="connsiteX3" fmla="*/ 1597152 w 6998208"/>
              <a:gd name="connsiteY3" fmla="*/ 5937504 h 7022592"/>
              <a:gd name="connsiteX4" fmla="*/ 2462784 w 6998208"/>
              <a:gd name="connsiteY4" fmla="*/ 5023104 h 7022592"/>
              <a:gd name="connsiteX5" fmla="*/ 2852928 w 6998208"/>
              <a:gd name="connsiteY5" fmla="*/ 4547616 h 7022592"/>
              <a:gd name="connsiteX6" fmla="*/ 3060192 w 6998208"/>
              <a:gd name="connsiteY6" fmla="*/ 4255008 h 7022592"/>
              <a:gd name="connsiteX7" fmla="*/ 3084576 w 6998208"/>
              <a:gd name="connsiteY7" fmla="*/ 4035552 h 7022592"/>
              <a:gd name="connsiteX8" fmla="*/ 2950464 w 6998208"/>
              <a:gd name="connsiteY8" fmla="*/ 3096768 h 7022592"/>
              <a:gd name="connsiteX9" fmla="*/ 2987040 w 6998208"/>
              <a:gd name="connsiteY9" fmla="*/ 2682240 h 7022592"/>
              <a:gd name="connsiteX10" fmla="*/ 3267456 w 6998208"/>
              <a:gd name="connsiteY10" fmla="*/ 2340864 h 7022592"/>
              <a:gd name="connsiteX11" fmla="*/ 4828032 w 6998208"/>
              <a:gd name="connsiteY11" fmla="*/ 1146048 h 7022592"/>
              <a:gd name="connsiteX12" fmla="*/ 6998208 w 6998208"/>
              <a:gd name="connsiteY12" fmla="*/ 0 h 7022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98208" h="7022592">
                <a:moveTo>
                  <a:pt x="0" y="6876288"/>
                </a:moveTo>
                <a:lnTo>
                  <a:pt x="292608" y="7022592"/>
                </a:lnTo>
                <a:lnTo>
                  <a:pt x="573024" y="6973824"/>
                </a:lnTo>
                <a:lnTo>
                  <a:pt x="1597152" y="5937504"/>
                </a:lnTo>
                <a:lnTo>
                  <a:pt x="2462784" y="5023104"/>
                </a:lnTo>
                <a:lnTo>
                  <a:pt x="2852928" y="4547616"/>
                </a:lnTo>
                <a:lnTo>
                  <a:pt x="3060192" y="4255008"/>
                </a:lnTo>
                <a:lnTo>
                  <a:pt x="3084576" y="4035552"/>
                </a:lnTo>
                <a:lnTo>
                  <a:pt x="2950464" y="3096768"/>
                </a:lnTo>
                <a:lnTo>
                  <a:pt x="2987040" y="2682240"/>
                </a:lnTo>
                <a:lnTo>
                  <a:pt x="3267456" y="2340864"/>
                </a:lnTo>
                <a:lnTo>
                  <a:pt x="4828032" y="1146048"/>
                </a:lnTo>
                <a:lnTo>
                  <a:pt x="6998208" y="0"/>
                </a:lnTo>
              </a:path>
            </a:pathLst>
          </a:custGeom>
          <a:noFill/>
          <a:ln w="412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: 図形 203">
            <a:extLst>
              <a:ext uri="{FF2B5EF4-FFF2-40B4-BE49-F238E27FC236}">
                <a16:creationId xmlns:a16="http://schemas.microsoft.com/office/drawing/2014/main" id="{B7BBB436-6E3E-4830-A8BA-3B8ACFF3BFC9}"/>
              </a:ext>
            </a:extLst>
          </p:cNvPr>
          <p:cNvSpPr/>
          <p:nvPr/>
        </p:nvSpPr>
        <p:spPr>
          <a:xfrm>
            <a:off x="3445146" y="3721956"/>
            <a:ext cx="336279" cy="1728529"/>
          </a:xfrm>
          <a:custGeom>
            <a:avLst/>
            <a:gdLst>
              <a:gd name="connsiteX0" fmla="*/ 268224 w 377952"/>
              <a:gd name="connsiteY0" fmla="*/ 1901952 h 1901952"/>
              <a:gd name="connsiteX1" fmla="*/ 73152 w 377952"/>
              <a:gd name="connsiteY1" fmla="*/ 1316736 h 1901952"/>
              <a:gd name="connsiteX2" fmla="*/ 0 w 377952"/>
              <a:gd name="connsiteY2" fmla="*/ 841248 h 1901952"/>
              <a:gd name="connsiteX3" fmla="*/ 36576 w 377952"/>
              <a:gd name="connsiteY3" fmla="*/ 597408 h 1901952"/>
              <a:gd name="connsiteX4" fmla="*/ 377952 w 377952"/>
              <a:gd name="connsiteY4" fmla="*/ 0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952" h="1901952">
                <a:moveTo>
                  <a:pt x="268224" y="1901952"/>
                </a:moveTo>
                <a:lnTo>
                  <a:pt x="73152" y="1316736"/>
                </a:lnTo>
                <a:lnTo>
                  <a:pt x="0" y="841248"/>
                </a:lnTo>
                <a:lnTo>
                  <a:pt x="36576" y="597408"/>
                </a:lnTo>
                <a:lnTo>
                  <a:pt x="377952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: 図形 204">
            <a:extLst>
              <a:ext uri="{FF2B5EF4-FFF2-40B4-BE49-F238E27FC236}">
                <a16:creationId xmlns:a16="http://schemas.microsoft.com/office/drawing/2014/main" id="{9165A23F-CF79-40EC-974F-DE0DE3CA0023}"/>
              </a:ext>
            </a:extLst>
          </p:cNvPr>
          <p:cNvSpPr/>
          <p:nvPr/>
        </p:nvSpPr>
        <p:spPr>
          <a:xfrm>
            <a:off x="3950208" y="5547360"/>
            <a:ext cx="2913888" cy="231648"/>
          </a:xfrm>
          <a:custGeom>
            <a:avLst/>
            <a:gdLst>
              <a:gd name="connsiteX0" fmla="*/ 0 w 2913888"/>
              <a:gd name="connsiteY0" fmla="*/ 85344 h 231648"/>
              <a:gd name="connsiteX1" fmla="*/ 694944 w 2913888"/>
              <a:gd name="connsiteY1" fmla="*/ 0 h 231648"/>
              <a:gd name="connsiteX2" fmla="*/ 1755648 w 2913888"/>
              <a:gd name="connsiteY2" fmla="*/ 12192 h 231648"/>
              <a:gd name="connsiteX3" fmla="*/ 2913888 w 2913888"/>
              <a:gd name="connsiteY3" fmla="*/ 231648 h 23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3888" h="231648">
                <a:moveTo>
                  <a:pt x="0" y="85344"/>
                </a:moveTo>
                <a:lnTo>
                  <a:pt x="694944" y="0"/>
                </a:lnTo>
                <a:lnTo>
                  <a:pt x="1755648" y="12192"/>
                </a:lnTo>
                <a:lnTo>
                  <a:pt x="2913888" y="231648"/>
                </a:ln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: 図形 205">
            <a:extLst>
              <a:ext uri="{FF2B5EF4-FFF2-40B4-BE49-F238E27FC236}">
                <a16:creationId xmlns:a16="http://schemas.microsoft.com/office/drawing/2014/main" id="{EB3458F8-C439-4EE2-9337-AF8201E5BC8C}"/>
              </a:ext>
            </a:extLst>
          </p:cNvPr>
          <p:cNvSpPr/>
          <p:nvPr/>
        </p:nvSpPr>
        <p:spPr>
          <a:xfrm>
            <a:off x="-121920" y="5718763"/>
            <a:ext cx="3417570" cy="2840021"/>
          </a:xfrm>
          <a:custGeom>
            <a:avLst/>
            <a:gdLst>
              <a:gd name="connsiteX0" fmla="*/ 3425952 w 3425952"/>
              <a:gd name="connsiteY0" fmla="*/ 0 h 2804160"/>
              <a:gd name="connsiteX1" fmla="*/ 2340864 w 3425952"/>
              <a:gd name="connsiteY1" fmla="*/ 975360 h 2804160"/>
              <a:gd name="connsiteX2" fmla="*/ 1243584 w 3425952"/>
              <a:gd name="connsiteY2" fmla="*/ 2121408 h 2804160"/>
              <a:gd name="connsiteX3" fmla="*/ 719328 w 3425952"/>
              <a:gd name="connsiteY3" fmla="*/ 2743200 h 2804160"/>
              <a:gd name="connsiteX4" fmla="*/ 536448 w 3425952"/>
              <a:gd name="connsiteY4" fmla="*/ 2804160 h 2804160"/>
              <a:gd name="connsiteX5" fmla="*/ 365760 w 3425952"/>
              <a:gd name="connsiteY5" fmla="*/ 2804160 h 2804160"/>
              <a:gd name="connsiteX6" fmla="*/ 170688 w 3425952"/>
              <a:gd name="connsiteY6" fmla="*/ 2755392 h 2804160"/>
              <a:gd name="connsiteX7" fmla="*/ 0 w 3425952"/>
              <a:gd name="connsiteY7" fmla="*/ 2682240 h 280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5952" h="2804160">
                <a:moveTo>
                  <a:pt x="3425952" y="0"/>
                </a:moveTo>
                <a:lnTo>
                  <a:pt x="2340864" y="975360"/>
                </a:lnTo>
                <a:lnTo>
                  <a:pt x="1243584" y="2121408"/>
                </a:lnTo>
                <a:lnTo>
                  <a:pt x="719328" y="2743200"/>
                </a:lnTo>
                <a:lnTo>
                  <a:pt x="536448" y="2804160"/>
                </a:lnTo>
                <a:lnTo>
                  <a:pt x="365760" y="2804160"/>
                </a:lnTo>
                <a:lnTo>
                  <a:pt x="170688" y="2755392"/>
                </a:lnTo>
                <a:lnTo>
                  <a:pt x="0" y="2682240"/>
                </a:ln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: 図形 206">
            <a:extLst>
              <a:ext uri="{FF2B5EF4-FFF2-40B4-BE49-F238E27FC236}">
                <a16:creationId xmlns:a16="http://schemas.microsoft.com/office/drawing/2014/main" id="{27ED787F-448B-4FED-A37F-37F4A35581A4}"/>
              </a:ext>
            </a:extLst>
          </p:cNvPr>
          <p:cNvSpPr/>
          <p:nvPr/>
        </p:nvSpPr>
        <p:spPr>
          <a:xfrm>
            <a:off x="3035808" y="6352032"/>
            <a:ext cx="3560064" cy="207264"/>
          </a:xfrm>
          <a:custGeom>
            <a:avLst/>
            <a:gdLst>
              <a:gd name="connsiteX0" fmla="*/ 0 w 3560064"/>
              <a:gd name="connsiteY0" fmla="*/ 207264 h 207264"/>
              <a:gd name="connsiteX1" fmla="*/ 719328 w 3560064"/>
              <a:gd name="connsiteY1" fmla="*/ 0 h 207264"/>
              <a:gd name="connsiteX2" fmla="*/ 1365504 w 3560064"/>
              <a:gd name="connsiteY2" fmla="*/ 0 h 207264"/>
              <a:gd name="connsiteX3" fmla="*/ 3121152 w 3560064"/>
              <a:gd name="connsiteY3" fmla="*/ 207264 h 207264"/>
              <a:gd name="connsiteX4" fmla="*/ 3560064 w 3560064"/>
              <a:gd name="connsiteY4" fmla="*/ 207264 h 20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0064" h="207264">
                <a:moveTo>
                  <a:pt x="0" y="207264"/>
                </a:moveTo>
                <a:lnTo>
                  <a:pt x="719328" y="0"/>
                </a:lnTo>
                <a:lnTo>
                  <a:pt x="1365504" y="0"/>
                </a:lnTo>
                <a:lnTo>
                  <a:pt x="3121152" y="207264"/>
                </a:lnTo>
                <a:lnTo>
                  <a:pt x="3560064" y="207264"/>
                </a:ln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: 図形 207">
            <a:extLst>
              <a:ext uri="{FF2B5EF4-FFF2-40B4-BE49-F238E27FC236}">
                <a16:creationId xmlns:a16="http://schemas.microsoft.com/office/drawing/2014/main" id="{9BD06B51-A37B-4D2E-9D58-E1A58EA07D37}"/>
              </a:ext>
            </a:extLst>
          </p:cNvPr>
          <p:cNvSpPr/>
          <p:nvPr/>
        </p:nvSpPr>
        <p:spPr>
          <a:xfrm>
            <a:off x="3218688" y="3023616"/>
            <a:ext cx="3669792" cy="3328416"/>
          </a:xfrm>
          <a:custGeom>
            <a:avLst/>
            <a:gdLst>
              <a:gd name="connsiteX0" fmla="*/ 3669792 w 3669792"/>
              <a:gd name="connsiteY0" fmla="*/ 1328928 h 3328416"/>
              <a:gd name="connsiteX1" fmla="*/ 3206496 w 3669792"/>
              <a:gd name="connsiteY1" fmla="*/ 1560576 h 3328416"/>
              <a:gd name="connsiteX2" fmla="*/ 2950464 w 3669792"/>
              <a:gd name="connsiteY2" fmla="*/ 1560576 h 3328416"/>
              <a:gd name="connsiteX3" fmla="*/ 2706624 w 3669792"/>
              <a:gd name="connsiteY3" fmla="*/ 1450848 h 3328416"/>
              <a:gd name="connsiteX4" fmla="*/ 2474976 w 3669792"/>
              <a:gd name="connsiteY4" fmla="*/ 1267968 h 3328416"/>
              <a:gd name="connsiteX5" fmla="*/ 1950720 w 3669792"/>
              <a:gd name="connsiteY5" fmla="*/ 243840 h 3328416"/>
              <a:gd name="connsiteX6" fmla="*/ 1780032 w 3669792"/>
              <a:gd name="connsiteY6" fmla="*/ 73152 h 3328416"/>
              <a:gd name="connsiteX7" fmla="*/ 1584960 w 3669792"/>
              <a:gd name="connsiteY7" fmla="*/ 12192 h 3328416"/>
              <a:gd name="connsiteX8" fmla="*/ 1377696 w 3669792"/>
              <a:gd name="connsiteY8" fmla="*/ 0 h 3328416"/>
              <a:gd name="connsiteX9" fmla="*/ 1255776 w 3669792"/>
              <a:gd name="connsiteY9" fmla="*/ 24384 h 3328416"/>
              <a:gd name="connsiteX10" fmla="*/ 353568 w 3669792"/>
              <a:gd name="connsiteY10" fmla="*/ 707136 h 3328416"/>
              <a:gd name="connsiteX11" fmla="*/ 60960 w 3669792"/>
              <a:gd name="connsiteY11" fmla="*/ 1024128 h 3328416"/>
              <a:gd name="connsiteX12" fmla="*/ 0 w 3669792"/>
              <a:gd name="connsiteY12" fmla="*/ 1243584 h 3328416"/>
              <a:gd name="connsiteX13" fmla="*/ 24384 w 3669792"/>
              <a:gd name="connsiteY13" fmla="*/ 1536192 h 3328416"/>
              <a:gd name="connsiteX14" fmla="*/ 256032 w 3669792"/>
              <a:gd name="connsiteY14" fmla="*/ 2499360 h 3328416"/>
              <a:gd name="connsiteX15" fmla="*/ 341376 w 3669792"/>
              <a:gd name="connsiteY15" fmla="*/ 3157728 h 3328416"/>
              <a:gd name="connsiteX16" fmla="*/ 304800 w 3669792"/>
              <a:gd name="connsiteY16" fmla="*/ 3328416 h 332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69792" h="3328416">
                <a:moveTo>
                  <a:pt x="3669792" y="1328928"/>
                </a:moveTo>
                <a:lnTo>
                  <a:pt x="3206496" y="1560576"/>
                </a:lnTo>
                <a:lnTo>
                  <a:pt x="2950464" y="1560576"/>
                </a:lnTo>
                <a:lnTo>
                  <a:pt x="2706624" y="1450848"/>
                </a:lnTo>
                <a:lnTo>
                  <a:pt x="2474976" y="1267968"/>
                </a:lnTo>
                <a:lnTo>
                  <a:pt x="1950720" y="243840"/>
                </a:lnTo>
                <a:lnTo>
                  <a:pt x="1780032" y="73152"/>
                </a:lnTo>
                <a:lnTo>
                  <a:pt x="1584960" y="12192"/>
                </a:lnTo>
                <a:lnTo>
                  <a:pt x="1377696" y="0"/>
                </a:lnTo>
                <a:lnTo>
                  <a:pt x="1255776" y="24384"/>
                </a:lnTo>
                <a:lnTo>
                  <a:pt x="353568" y="707136"/>
                </a:lnTo>
                <a:lnTo>
                  <a:pt x="60960" y="1024128"/>
                </a:lnTo>
                <a:lnTo>
                  <a:pt x="0" y="1243584"/>
                </a:lnTo>
                <a:lnTo>
                  <a:pt x="24384" y="1536192"/>
                </a:lnTo>
                <a:lnTo>
                  <a:pt x="256032" y="2499360"/>
                </a:lnTo>
                <a:lnTo>
                  <a:pt x="341376" y="3157728"/>
                </a:lnTo>
                <a:lnTo>
                  <a:pt x="304800" y="3328416"/>
                </a:lnTo>
              </a:path>
            </a:pathLst>
          </a:custGeom>
          <a:noFill/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テキスト ボックス 208">
            <a:extLst>
              <a:ext uri="{FF2B5EF4-FFF2-40B4-BE49-F238E27FC236}">
                <a16:creationId xmlns:a16="http://schemas.microsoft.com/office/drawing/2014/main" id="{6B8C3378-C5B6-4603-A7BB-B96D14BA4824}"/>
              </a:ext>
            </a:extLst>
          </p:cNvPr>
          <p:cNvSpPr txBox="1"/>
          <p:nvPr/>
        </p:nvSpPr>
        <p:spPr>
          <a:xfrm>
            <a:off x="59979" y="1048429"/>
            <a:ext cx="3145536" cy="16619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Impact" panose="020B0806030902050204" pitchFamily="34" charset="0"/>
              </a:rPr>
              <a:t>2019WTS</a:t>
            </a:r>
            <a:r>
              <a:rPr kumimoji="1" lang="ja-JP" altLang="en-US" b="1" dirty="0">
                <a:latin typeface="Impact" panose="020B0806030902050204" pitchFamily="34" charset="0"/>
              </a:rPr>
              <a:t>大会実績</a:t>
            </a:r>
            <a:endParaRPr kumimoji="1" lang="en-US" altLang="ja-JP" b="1" dirty="0">
              <a:latin typeface="Impact" panose="020B0806030902050204" pitchFamily="34" charset="0"/>
            </a:endParaRPr>
          </a:p>
          <a:p>
            <a:endParaRPr kumimoji="1" lang="en-US" altLang="ja-JP" b="1" dirty="0">
              <a:latin typeface="Impact" panose="020B0806030902050204" pitchFamily="34" charset="0"/>
            </a:endParaRPr>
          </a:p>
          <a:p>
            <a:r>
              <a:rPr kumimoji="1" lang="en-US" altLang="ja-JP" b="1" dirty="0">
                <a:latin typeface="Impact" panose="020B0806030902050204" pitchFamily="34" charset="0"/>
              </a:rPr>
              <a:t>【</a:t>
            </a:r>
            <a:r>
              <a:rPr kumimoji="1" lang="ja-JP" altLang="en-US" sz="1600" b="1" dirty="0">
                <a:latin typeface="Impact" panose="020B0806030902050204" pitchFamily="34" charset="0"/>
              </a:rPr>
              <a:t>搬出車両</a:t>
            </a:r>
            <a:r>
              <a:rPr kumimoji="1" lang="en-US" altLang="ja-JP" sz="1600" b="1" dirty="0">
                <a:latin typeface="Impact" panose="020B0806030902050204" pitchFamily="34" charset="0"/>
              </a:rPr>
              <a:t>】</a:t>
            </a:r>
          </a:p>
          <a:p>
            <a:r>
              <a:rPr kumimoji="1" lang="en-US" altLang="ja-JP" sz="1600" b="1" dirty="0">
                <a:latin typeface="Impact" panose="020B0806030902050204" pitchFamily="34" charset="0"/>
              </a:rPr>
              <a:t>6</a:t>
            </a:r>
            <a:r>
              <a:rPr kumimoji="1" lang="ja-JP" altLang="en-US" sz="1600" b="1" dirty="0">
                <a:latin typeface="Impact" panose="020B0806030902050204" pitchFamily="34" charset="0"/>
              </a:rPr>
              <a:t>：</a:t>
            </a:r>
            <a:r>
              <a:rPr kumimoji="1" lang="en-US" altLang="ja-JP" sz="1600" b="1" dirty="0">
                <a:latin typeface="Impact" panose="020B0806030902050204" pitchFamily="34" charset="0"/>
              </a:rPr>
              <a:t>05</a:t>
            </a:r>
            <a:r>
              <a:rPr kumimoji="1" lang="ja-JP" altLang="en-US" sz="1600" b="1" dirty="0">
                <a:latin typeface="Impact" panose="020B0806030902050204" pitchFamily="34" charset="0"/>
              </a:rPr>
              <a:t>　車両</a:t>
            </a:r>
            <a:r>
              <a:rPr kumimoji="1" lang="en-US" altLang="ja-JP" sz="1600" b="1" dirty="0">
                <a:latin typeface="Impact" panose="020B0806030902050204" pitchFamily="34" charset="0"/>
              </a:rPr>
              <a:t>4</a:t>
            </a:r>
            <a:r>
              <a:rPr kumimoji="1" lang="ja-JP" altLang="en-US" sz="1600" b="1" dirty="0">
                <a:latin typeface="Impact" panose="020B0806030902050204" pitchFamily="34" charset="0"/>
              </a:rPr>
              <a:t>台</a:t>
            </a:r>
            <a:endParaRPr kumimoji="1" lang="en-US" altLang="ja-JP" sz="1600" b="1" dirty="0">
              <a:latin typeface="Impact" panose="020B0806030902050204" pitchFamily="34" charset="0"/>
            </a:endParaRPr>
          </a:p>
          <a:p>
            <a:r>
              <a:rPr kumimoji="1" lang="en-US" altLang="ja-JP" sz="1600" b="1" dirty="0">
                <a:latin typeface="Impact" panose="020B0806030902050204" pitchFamily="34" charset="0"/>
              </a:rPr>
              <a:t>6</a:t>
            </a:r>
            <a:r>
              <a:rPr kumimoji="1" lang="ja-JP" altLang="en-US" sz="1600" b="1" dirty="0">
                <a:latin typeface="Impact" panose="020B0806030902050204" pitchFamily="34" charset="0"/>
              </a:rPr>
              <a:t>：</a:t>
            </a:r>
            <a:r>
              <a:rPr kumimoji="1" lang="en-US" altLang="ja-JP" sz="1600" b="1" dirty="0">
                <a:latin typeface="Impact" panose="020B0806030902050204" pitchFamily="34" charset="0"/>
              </a:rPr>
              <a:t>46</a:t>
            </a:r>
            <a:r>
              <a:rPr kumimoji="1" lang="ja-JP" altLang="en-US" sz="1600" b="1" dirty="0">
                <a:latin typeface="Impact" panose="020B0806030902050204" pitchFamily="34" charset="0"/>
              </a:rPr>
              <a:t>　車両</a:t>
            </a:r>
            <a:r>
              <a:rPr kumimoji="1" lang="en-US" altLang="ja-JP" sz="1600" b="1" dirty="0">
                <a:latin typeface="Impact" panose="020B0806030902050204" pitchFamily="34" charset="0"/>
              </a:rPr>
              <a:t>2</a:t>
            </a:r>
            <a:r>
              <a:rPr kumimoji="1" lang="ja-JP" altLang="en-US" sz="1600" b="1" dirty="0">
                <a:latin typeface="Impact" panose="020B0806030902050204" pitchFamily="34" charset="0"/>
              </a:rPr>
              <a:t>台</a:t>
            </a:r>
            <a:endParaRPr kumimoji="1" lang="en-US" altLang="ja-JP" sz="1600" b="1" dirty="0">
              <a:latin typeface="Impact" panose="020B0806030902050204" pitchFamily="34" charset="0"/>
            </a:endParaRPr>
          </a:p>
          <a:p>
            <a:r>
              <a:rPr kumimoji="1" lang="en-US" altLang="ja-JP" sz="1600" b="1" dirty="0">
                <a:latin typeface="Impact" panose="020B0806030902050204" pitchFamily="34" charset="0"/>
              </a:rPr>
              <a:t>8</a:t>
            </a:r>
            <a:r>
              <a:rPr kumimoji="1" lang="ja-JP" altLang="en-US" sz="1600" b="1" dirty="0">
                <a:latin typeface="Impact" panose="020B0806030902050204" pitchFamily="34" charset="0"/>
              </a:rPr>
              <a:t>：</a:t>
            </a:r>
            <a:r>
              <a:rPr kumimoji="1" lang="en-US" altLang="ja-JP" sz="1600" b="1" dirty="0">
                <a:latin typeface="Impact" panose="020B0806030902050204" pitchFamily="34" charset="0"/>
              </a:rPr>
              <a:t>56</a:t>
            </a:r>
            <a:r>
              <a:rPr kumimoji="1" lang="ja-JP" altLang="en-US" sz="1600" b="1" dirty="0">
                <a:latin typeface="Impact" panose="020B0806030902050204" pitchFamily="34" charset="0"/>
              </a:rPr>
              <a:t>　車両</a:t>
            </a:r>
            <a:r>
              <a:rPr kumimoji="1" lang="en-US" altLang="ja-JP" sz="1600" b="1" dirty="0">
                <a:latin typeface="Impact" panose="020B0806030902050204" pitchFamily="34" charset="0"/>
              </a:rPr>
              <a:t>2</a:t>
            </a:r>
            <a:r>
              <a:rPr kumimoji="1" lang="ja-JP" altLang="en-US" sz="1600" b="1" dirty="0">
                <a:latin typeface="Impact" panose="020B0806030902050204" pitchFamily="34" charset="0"/>
              </a:rPr>
              <a:t>台、バイク</a:t>
            </a:r>
            <a:r>
              <a:rPr kumimoji="1" lang="en-US" altLang="ja-JP" sz="1600" b="1" dirty="0">
                <a:latin typeface="Impact" panose="020B0806030902050204" pitchFamily="34" charset="0"/>
              </a:rPr>
              <a:t>2</a:t>
            </a:r>
            <a:r>
              <a:rPr kumimoji="1" lang="ja-JP" altLang="en-US" sz="1600" b="1" dirty="0">
                <a:latin typeface="Impact" panose="020B0806030902050204" pitchFamily="34" charset="0"/>
              </a:rPr>
              <a:t>台</a:t>
            </a:r>
          </a:p>
        </p:txBody>
      </p:sp>
      <p:cxnSp>
        <p:nvCxnSpPr>
          <p:cNvPr id="210" name="直線コネクタ 209">
            <a:extLst>
              <a:ext uri="{FF2B5EF4-FFF2-40B4-BE49-F238E27FC236}">
                <a16:creationId xmlns:a16="http://schemas.microsoft.com/office/drawing/2014/main" id="{75D786BF-8E85-4018-841A-B983BA4E65C7}"/>
              </a:ext>
            </a:extLst>
          </p:cNvPr>
          <p:cNvCxnSpPr>
            <a:cxnSpLocks/>
          </p:cNvCxnSpPr>
          <p:nvPr/>
        </p:nvCxnSpPr>
        <p:spPr>
          <a:xfrm flipV="1">
            <a:off x="3196064" y="5978808"/>
            <a:ext cx="787563" cy="30982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線コネクタ 210">
            <a:extLst>
              <a:ext uri="{FF2B5EF4-FFF2-40B4-BE49-F238E27FC236}">
                <a16:creationId xmlns:a16="http://schemas.microsoft.com/office/drawing/2014/main" id="{14925B57-88F6-4B47-BF29-87008AA1169B}"/>
              </a:ext>
            </a:extLst>
          </p:cNvPr>
          <p:cNvCxnSpPr>
            <a:cxnSpLocks/>
          </p:cNvCxnSpPr>
          <p:nvPr/>
        </p:nvCxnSpPr>
        <p:spPr>
          <a:xfrm flipV="1">
            <a:off x="3781425" y="3199830"/>
            <a:ext cx="428625" cy="509416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4F7646CE-B137-45E9-B763-7876D36D0116}"/>
              </a:ext>
            </a:extLst>
          </p:cNvPr>
          <p:cNvCxnSpPr/>
          <p:nvPr/>
        </p:nvCxnSpPr>
        <p:spPr>
          <a:xfrm>
            <a:off x="1814286" y="1723110"/>
            <a:ext cx="943428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100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4B205C5-B2FC-44C6-8A2D-DFA3FDC6E6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74" t="9671" r="27685" b="4732"/>
          <a:stretch/>
        </p:blipFill>
        <p:spPr>
          <a:xfrm>
            <a:off x="-114554" y="788161"/>
            <a:ext cx="6972554" cy="8240291"/>
          </a:xfrm>
          <a:prstGeom prst="rect">
            <a:avLst/>
          </a:prstGeom>
          <a:ln>
            <a:solidFill>
              <a:srgbClr val="95B155"/>
            </a:solidFill>
          </a:ln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6CB14E53-F950-4A53-964A-7A2CE3693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798" y="128310"/>
            <a:ext cx="4631234" cy="56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altLang="ja-JP" dirty="0">
                <a:solidFill>
                  <a:srgbClr val="004986"/>
                </a:solidFill>
                <a:latin typeface="Impact" pitchFamily="34" charset="0"/>
                <a:ea typeface="HGP創英角ｺﾞｼｯｸUB" pitchFamily="50" charset="-128"/>
              </a:rPr>
              <a:t>2020ITU</a:t>
            </a:r>
            <a:r>
              <a:rPr lang="ja-JP" altLang="en-US" dirty="0">
                <a:solidFill>
                  <a:srgbClr val="004986"/>
                </a:solidFill>
                <a:latin typeface="Impact" pitchFamily="34" charset="0"/>
                <a:ea typeface="HGP創英角ｺﾞｼｯｸUB" pitchFamily="50" charset="-128"/>
              </a:rPr>
              <a:t>世界トライアスロンシリーズ横浜大会</a:t>
            </a:r>
            <a:endParaRPr lang="en-US" altLang="ja-JP" dirty="0">
              <a:solidFill>
                <a:srgbClr val="004986"/>
              </a:solidFill>
              <a:latin typeface="Impact" pitchFamily="34" charset="0"/>
              <a:ea typeface="HGP創英角ｺﾞｼｯｸUB" pitchFamily="50" charset="-128"/>
            </a:endParaRPr>
          </a:p>
          <a:p>
            <a:pPr>
              <a:lnSpc>
                <a:spcPct val="85000"/>
              </a:lnSpc>
              <a:defRPr/>
            </a:pPr>
            <a:r>
              <a:rPr lang="ja-JP" altLang="en-US" dirty="0">
                <a:solidFill>
                  <a:srgbClr val="004986"/>
                </a:solidFill>
                <a:latin typeface="Impact" pitchFamily="34" charset="0"/>
                <a:ea typeface="HGP創英角ｺﾞｼｯｸUB" pitchFamily="50" charset="-128"/>
              </a:rPr>
              <a:t>山下ふ頭入り口案</a:t>
            </a:r>
            <a:endParaRPr lang="en-US" altLang="ja-JP" dirty="0">
              <a:solidFill>
                <a:srgbClr val="004986"/>
              </a:solidFill>
              <a:latin typeface="Impact" pitchFamily="34" charset="0"/>
              <a:ea typeface="HGP創英角ｺﾞｼｯｸUB" pitchFamily="50" charset="-128"/>
            </a:endParaRPr>
          </a:p>
        </p:txBody>
      </p:sp>
      <p:pic>
        <p:nvPicPr>
          <p:cNvPr id="8" name="Picture 1" descr="X:\2015WTS\05 広報\ロゴ\2015YOK_LOGO.jpg">
            <a:extLst>
              <a:ext uri="{FF2B5EF4-FFF2-40B4-BE49-F238E27FC236}">
                <a16:creationId xmlns:a16="http://schemas.microsoft.com/office/drawing/2014/main" id="{88EA981D-49B7-4B71-B6BF-8FB87DFA1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780" y="21336"/>
            <a:ext cx="1866337" cy="576072"/>
          </a:xfrm>
          <a:prstGeom prst="rect">
            <a:avLst/>
          </a:prstGeom>
          <a:noFill/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4EFB8D9-44AB-4396-8D28-1224301905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1" r="7816" b="23176"/>
          <a:stretch/>
        </p:blipFill>
        <p:spPr bwMode="auto">
          <a:xfrm>
            <a:off x="-6108882" y="856138"/>
            <a:ext cx="5516038" cy="71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フリーフォーム 12">
            <a:extLst>
              <a:ext uri="{FF2B5EF4-FFF2-40B4-BE49-F238E27FC236}">
                <a16:creationId xmlns:a16="http://schemas.microsoft.com/office/drawing/2014/main" id="{BC5CC171-FAC2-429E-BE7A-F35BF9BA6666}"/>
              </a:ext>
            </a:extLst>
          </p:cNvPr>
          <p:cNvSpPr/>
          <p:nvPr/>
        </p:nvSpPr>
        <p:spPr>
          <a:xfrm>
            <a:off x="-5499810" y="2479577"/>
            <a:ext cx="1823409" cy="2208609"/>
          </a:xfrm>
          <a:custGeom>
            <a:avLst/>
            <a:gdLst>
              <a:gd name="connsiteX0" fmla="*/ 2209800 w 2209800"/>
              <a:gd name="connsiteY0" fmla="*/ 68580 h 2583180"/>
              <a:gd name="connsiteX1" fmla="*/ 1844040 w 2209800"/>
              <a:gd name="connsiteY1" fmla="*/ 693420 h 2583180"/>
              <a:gd name="connsiteX2" fmla="*/ 708660 w 2209800"/>
              <a:gd name="connsiteY2" fmla="*/ 0 h 2583180"/>
              <a:gd name="connsiteX3" fmla="*/ 205740 w 2209800"/>
              <a:gd name="connsiteY3" fmla="*/ 91440 h 2583180"/>
              <a:gd name="connsiteX4" fmla="*/ 0 w 2209800"/>
              <a:gd name="connsiteY4" fmla="*/ 1097280 h 2583180"/>
              <a:gd name="connsiteX5" fmla="*/ 419100 w 2209800"/>
              <a:gd name="connsiteY5" fmla="*/ 1752600 h 2583180"/>
              <a:gd name="connsiteX6" fmla="*/ 731520 w 2209800"/>
              <a:gd name="connsiteY6" fmla="*/ 2118360 h 2583180"/>
              <a:gd name="connsiteX7" fmla="*/ 563880 w 2209800"/>
              <a:gd name="connsiteY7" fmla="*/ 2583180 h 2583180"/>
              <a:gd name="connsiteX0" fmla="*/ 2209800 w 2209800"/>
              <a:gd name="connsiteY0" fmla="*/ 125639 h 2640239"/>
              <a:gd name="connsiteX1" fmla="*/ 1844040 w 2209800"/>
              <a:gd name="connsiteY1" fmla="*/ 750479 h 2640239"/>
              <a:gd name="connsiteX2" fmla="*/ 708660 w 2209800"/>
              <a:gd name="connsiteY2" fmla="*/ 57059 h 2640239"/>
              <a:gd name="connsiteX3" fmla="*/ 205740 w 2209800"/>
              <a:gd name="connsiteY3" fmla="*/ 148499 h 2640239"/>
              <a:gd name="connsiteX4" fmla="*/ 0 w 2209800"/>
              <a:gd name="connsiteY4" fmla="*/ 1154339 h 2640239"/>
              <a:gd name="connsiteX5" fmla="*/ 419100 w 2209800"/>
              <a:gd name="connsiteY5" fmla="*/ 1809659 h 2640239"/>
              <a:gd name="connsiteX6" fmla="*/ 731520 w 2209800"/>
              <a:gd name="connsiteY6" fmla="*/ 2175419 h 2640239"/>
              <a:gd name="connsiteX7" fmla="*/ 563880 w 2209800"/>
              <a:gd name="connsiteY7" fmla="*/ 2640239 h 2640239"/>
              <a:gd name="connsiteX0" fmla="*/ 2209800 w 2209800"/>
              <a:gd name="connsiteY0" fmla="*/ 171450 h 2686050"/>
              <a:gd name="connsiteX1" fmla="*/ 1844040 w 2209800"/>
              <a:gd name="connsiteY1" fmla="*/ 796290 h 2686050"/>
              <a:gd name="connsiteX2" fmla="*/ 708660 w 2209800"/>
              <a:gd name="connsiteY2" fmla="*/ 102870 h 2686050"/>
              <a:gd name="connsiteX3" fmla="*/ 205740 w 2209800"/>
              <a:gd name="connsiteY3" fmla="*/ 194310 h 2686050"/>
              <a:gd name="connsiteX4" fmla="*/ 0 w 2209800"/>
              <a:gd name="connsiteY4" fmla="*/ 1200150 h 2686050"/>
              <a:gd name="connsiteX5" fmla="*/ 419100 w 2209800"/>
              <a:gd name="connsiteY5" fmla="*/ 1855470 h 2686050"/>
              <a:gd name="connsiteX6" fmla="*/ 731520 w 2209800"/>
              <a:gd name="connsiteY6" fmla="*/ 2221230 h 2686050"/>
              <a:gd name="connsiteX7" fmla="*/ 563880 w 2209800"/>
              <a:gd name="connsiteY7" fmla="*/ 2686050 h 2686050"/>
              <a:gd name="connsiteX0" fmla="*/ 2209800 w 2209800"/>
              <a:gd name="connsiteY0" fmla="*/ 171450 h 2686050"/>
              <a:gd name="connsiteX1" fmla="*/ 1844040 w 2209800"/>
              <a:gd name="connsiteY1" fmla="*/ 796290 h 2686050"/>
              <a:gd name="connsiteX2" fmla="*/ 708660 w 2209800"/>
              <a:gd name="connsiteY2" fmla="*/ 102870 h 2686050"/>
              <a:gd name="connsiteX3" fmla="*/ 205740 w 2209800"/>
              <a:gd name="connsiteY3" fmla="*/ 194310 h 2686050"/>
              <a:gd name="connsiteX4" fmla="*/ 0 w 2209800"/>
              <a:gd name="connsiteY4" fmla="*/ 1200150 h 2686050"/>
              <a:gd name="connsiteX5" fmla="*/ 419100 w 2209800"/>
              <a:gd name="connsiteY5" fmla="*/ 1855470 h 2686050"/>
              <a:gd name="connsiteX6" fmla="*/ 731520 w 2209800"/>
              <a:gd name="connsiteY6" fmla="*/ 2221230 h 2686050"/>
              <a:gd name="connsiteX7" fmla="*/ 563880 w 2209800"/>
              <a:gd name="connsiteY7" fmla="*/ 2686050 h 2686050"/>
              <a:gd name="connsiteX0" fmla="*/ 2210435 w 2210435"/>
              <a:gd name="connsiteY0" fmla="*/ 171450 h 2686050"/>
              <a:gd name="connsiteX1" fmla="*/ 1844675 w 2210435"/>
              <a:gd name="connsiteY1" fmla="*/ 796290 h 2686050"/>
              <a:gd name="connsiteX2" fmla="*/ 709295 w 2210435"/>
              <a:gd name="connsiteY2" fmla="*/ 102870 h 2686050"/>
              <a:gd name="connsiteX3" fmla="*/ 206375 w 2210435"/>
              <a:gd name="connsiteY3" fmla="*/ 194310 h 2686050"/>
              <a:gd name="connsiteX4" fmla="*/ 635 w 2210435"/>
              <a:gd name="connsiteY4" fmla="*/ 1200150 h 2686050"/>
              <a:gd name="connsiteX5" fmla="*/ 419735 w 2210435"/>
              <a:gd name="connsiteY5" fmla="*/ 1855470 h 2686050"/>
              <a:gd name="connsiteX6" fmla="*/ 732155 w 2210435"/>
              <a:gd name="connsiteY6" fmla="*/ 2221230 h 2686050"/>
              <a:gd name="connsiteX7" fmla="*/ 564515 w 2210435"/>
              <a:gd name="connsiteY7" fmla="*/ 2686050 h 2686050"/>
              <a:gd name="connsiteX0" fmla="*/ 2190673 w 2190673"/>
              <a:gd name="connsiteY0" fmla="*/ 171450 h 2686050"/>
              <a:gd name="connsiteX1" fmla="*/ 1824913 w 2190673"/>
              <a:gd name="connsiteY1" fmla="*/ 796290 h 2686050"/>
              <a:gd name="connsiteX2" fmla="*/ 689533 w 2190673"/>
              <a:gd name="connsiteY2" fmla="*/ 102870 h 2686050"/>
              <a:gd name="connsiteX3" fmla="*/ 186613 w 2190673"/>
              <a:gd name="connsiteY3" fmla="*/ 194310 h 2686050"/>
              <a:gd name="connsiteX4" fmla="*/ 3733 w 2190673"/>
              <a:gd name="connsiteY4" fmla="*/ 1253490 h 2686050"/>
              <a:gd name="connsiteX5" fmla="*/ 399973 w 2190673"/>
              <a:gd name="connsiteY5" fmla="*/ 1855470 h 2686050"/>
              <a:gd name="connsiteX6" fmla="*/ 712393 w 2190673"/>
              <a:gd name="connsiteY6" fmla="*/ 2221230 h 2686050"/>
              <a:gd name="connsiteX7" fmla="*/ 544753 w 2190673"/>
              <a:gd name="connsiteY7" fmla="*/ 2686050 h 2686050"/>
              <a:gd name="connsiteX0" fmla="*/ 2217580 w 2217580"/>
              <a:gd name="connsiteY0" fmla="*/ 171450 h 2686050"/>
              <a:gd name="connsiteX1" fmla="*/ 1851820 w 2217580"/>
              <a:gd name="connsiteY1" fmla="*/ 796290 h 2686050"/>
              <a:gd name="connsiteX2" fmla="*/ 716440 w 2217580"/>
              <a:gd name="connsiteY2" fmla="*/ 102870 h 2686050"/>
              <a:gd name="connsiteX3" fmla="*/ 213520 w 2217580"/>
              <a:gd name="connsiteY3" fmla="*/ 194310 h 2686050"/>
              <a:gd name="connsiteX4" fmla="*/ 30640 w 2217580"/>
              <a:gd name="connsiteY4" fmla="*/ 1253490 h 2686050"/>
              <a:gd name="connsiteX5" fmla="*/ 426880 w 2217580"/>
              <a:gd name="connsiteY5" fmla="*/ 1855470 h 2686050"/>
              <a:gd name="connsiteX6" fmla="*/ 739300 w 2217580"/>
              <a:gd name="connsiteY6" fmla="*/ 2221230 h 2686050"/>
              <a:gd name="connsiteX7" fmla="*/ 571660 w 2217580"/>
              <a:gd name="connsiteY7" fmla="*/ 2686050 h 2686050"/>
              <a:gd name="connsiteX0" fmla="*/ 2217580 w 2217580"/>
              <a:gd name="connsiteY0" fmla="*/ 171450 h 2686050"/>
              <a:gd name="connsiteX1" fmla="*/ 1851820 w 2217580"/>
              <a:gd name="connsiteY1" fmla="*/ 796290 h 2686050"/>
              <a:gd name="connsiteX2" fmla="*/ 716440 w 2217580"/>
              <a:gd name="connsiteY2" fmla="*/ 102870 h 2686050"/>
              <a:gd name="connsiteX3" fmla="*/ 213520 w 2217580"/>
              <a:gd name="connsiteY3" fmla="*/ 194310 h 2686050"/>
              <a:gd name="connsiteX4" fmla="*/ 30640 w 2217580"/>
              <a:gd name="connsiteY4" fmla="*/ 1253490 h 2686050"/>
              <a:gd name="connsiteX5" fmla="*/ 464980 w 2217580"/>
              <a:gd name="connsiteY5" fmla="*/ 1847850 h 2686050"/>
              <a:gd name="connsiteX6" fmla="*/ 739300 w 2217580"/>
              <a:gd name="connsiteY6" fmla="*/ 2221230 h 2686050"/>
              <a:gd name="connsiteX7" fmla="*/ 571660 w 2217580"/>
              <a:gd name="connsiteY7" fmla="*/ 268605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7580" h="2686050">
                <a:moveTo>
                  <a:pt x="2217580" y="171450"/>
                </a:moveTo>
                <a:lnTo>
                  <a:pt x="1851820" y="796290"/>
                </a:lnTo>
                <a:lnTo>
                  <a:pt x="716440" y="102870"/>
                </a:lnTo>
                <a:cubicBezTo>
                  <a:pt x="419260" y="-3810"/>
                  <a:pt x="381160" y="-95250"/>
                  <a:pt x="213520" y="194310"/>
                </a:cubicBezTo>
                <a:cubicBezTo>
                  <a:pt x="-15080" y="666750"/>
                  <a:pt x="-30320" y="1162050"/>
                  <a:pt x="30640" y="1253490"/>
                </a:cubicBezTo>
                <a:lnTo>
                  <a:pt x="464980" y="1847850"/>
                </a:lnTo>
                <a:lnTo>
                  <a:pt x="739300" y="2221230"/>
                </a:lnTo>
                <a:lnTo>
                  <a:pt x="571660" y="2686050"/>
                </a:lnTo>
              </a:path>
            </a:pathLst>
          </a:custGeom>
          <a:ln w="38100">
            <a:solidFill>
              <a:srgbClr val="000099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3" name="フリーフォーム 1">
            <a:extLst>
              <a:ext uri="{FF2B5EF4-FFF2-40B4-BE49-F238E27FC236}">
                <a16:creationId xmlns:a16="http://schemas.microsoft.com/office/drawing/2014/main" id="{32792865-CEBF-42D2-B98E-9D93B881344F}"/>
              </a:ext>
            </a:extLst>
          </p:cNvPr>
          <p:cNvSpPr/>
          <p:nvPr/>
        </p:nvSpPr>
        <p:spPr>
          <a:xfrm>
            <a:off x="-5374036" y="867846"/>
            <a:ext cx="4699169" cy="2779930"/>
          </a:xfrm>
          <a:custGeom>
            <a:avLst/>
            <a:gdLst>
              <a:gd name="connsiteX0" fmla="*/ 1588168 w 5715000"/>
              <a:gd name="connsiteY0" fmla="*/ 0 h 3380874"/>
              <a:gd name="connsiteX1" fmla="*/ 433137 w 5715000"/>
              <a:gd name="connsiteY1" fmla="*/ 1732548 h 3380874"/>
              <a:gd name="connsiteX2" fmla="*/ 108284 w 5715000"/>
              <a:gd name="connsiteY2" fmla="*/ 2382253 h 3380874"/>
              <a:gd name="connsiteX3" fmla="*/ 0 w 5715000"/>
              <a:gd name="connsiteY3" fmla="*/ 2911642 h 3380874"/>
              <a:gd name="connsiteX4" fmla="*/ 276726 w 5715000"/>
              <a:gd name="connsiteY4" fmla="*/ 3332748 h 3380874"/>
              <a:gd name="connsiteX5" fmla="*/ 565484 w 5715000"/>
              <a:gd name="connsiteY5" fmla="*/ 3380874 h 3380874"/>
              <a:gd name="connsiteX6" fmla="*/ 986590 w 5715000"/>
              <a:gd name="connsiteY6" fmla="*/ 3320716 h 3380874"/>
              <a:gd name="connsiteX7" fmla="*/ 2334126 w 5715000"/>
              <a:gd name="connsiteY7" fmla="*/ 2695074 h 3380874"/>
              <a:gd name="connsiteX8" fmla="*/ 3501190 w 5715000"/>
              <a:gd name="connsiteY8" fmla="*/ 2225842 h 3380874"/>
              <a:gd name="connsiteX9" fmla="*/ 4668253 w 5715000"/>
              <a:gd name="connsiteY9" fmla="*/ 1840832 h 3380874"/>
              <a:gd name="connsiteX10" fmla="*/ 5715000 w 5715000"/>
              <a:gd name="connsiteY10" fmla="*/ 1624263 h 3380874"/>
              <a:gd name="connsiteX0" fmla="*/ 1591981 w 5718813"/>
              <a:gd name="connsiteY0" fmla="*/ 0 h 3380874"/>
              <a:gd name="connsiteX1" fmla="*/ 436950 w 5718813"/>
              <a:gd name="connsiteY1" fmla="*/ 1732548 h 3380874"/>
              <a:gd name="connsiteX2" fmla="*/ 112097 w 5718813"/>
              <a:gd name="connsiteY2" fmla="*/ 2382253 h 3380874"/>
              <a:gd name="connsiteX3" fmla="*/ 3813 w 5718813"/>
              <a:gd name="connsiteY3" fmla="*/ 2911642 h 3380874"/>
              <a:gd name="connsiteX4" fmla="*/ 280539 w 5718813"/>
              <a:gd name="connsiteY4" fmla="*/ 3332748 h 3380874"/>
              <a:gd name="connsiteX5" fmla="*/ 569297 w 5718813"/>
              <a:gd name="connsiteY5" fmla="*/ 3380874 h 3380874"/>
              <a:gd name="connsiteX6" fmla="*/ 990403 w 5718813"/>
              <a:gd name="connsiteY6" fmla="*/ 3320716 h 3380874"/>
              <a:gd name="connsiteX7" fmla="*/ 2337939 w 5718813"/>
              <a:gd name="connsiteY7" fmla="*/ 2695074 h 3380874"/>
              <a:gd name="connsiteX8" fmla="*/ 3505003 w 5718813"/>
              <a:gd name="connsiteY8" fmla="*/ 2225842 h 3380874"/>
              <a:gd name="connsiteX9" fmla="*/ 4672066 w 5718813"/>
              <a:gd name="connsiteY9" fmla="*/ 1840832 h 3380874"/>
              <a:gd name="connsiteX10" fmla="*/ 5718813 w 5718813"/>
              <a:gd name="connsiteY10" fmla="*/ 1624263 h 3380874"/>
              <a:gd name="connsiteX0" fmla="*/ 1588168 w 5715000"/>
              <a:gd name="connsiteY0" fmla="*/ 0 h 3380874"/>
              <a:gd name="connsiteX1" fmla="*/ 433137 w 5715000"/>
              <a:gd name="connsiteY1" fmla="*/ 1732548 h 3380874"/>
              <a:gd name="connsiteX2" fmla="*/ 108284 w 5715000"/>
              <a:gd name="connsiteY2" fmla="*/ 2382253 h 3380874"/>
              <a:gd name="connsiteX3" fmla="*/ 0 w 5715000"/>
              <a:gd name="connsiteY3" fmla="*/ 2911642 h 3380874"/>
              <a:gd name="connsiteX4" fmla="*/ 276726 w 5715000"/>
              <a:gd name="connsiteY4" fmla="*/ 3332748 h 3380874"/>
              <a:gd name="connsiteX5" fmla="*/ 565484 w 5715000"/>
              <a:gd name="connsiteY5" fmla="*/ 3380874 h 3380874"/>
              <a:gd name="connsiteX6" fmla="*/ 986590 w 5715000"/>
              <a:gd name="connsiteY6" fmla="*/ 3320716 h 3380874"/>
              <a:gd name="connsiteX7" fmla="*/ 2334126 w 5715000"/>
              <a:gd name="connsiteY7" fmla="*/ 2695074 h 3380874"/>
              <a:gd name="connsiteX8" fmla="*/ 3501190 w 5715000"/>
              <a:gd name="connsiteY8" fmla="*/ 2225842 h 3380874"/>
              <a:gd name="connsiteX9" fmla="*/ 4668253 w 5715000"/>
              <a:gd name="connsiteY9" fmla="*/ 1840832 h 3380874"/>
              <a:gd name="connsiteX10" fmla="*/ 5715000 w 5715000"/>
              <a:gd name="connsiteY10" fmla="*/ 1624263 h 3380874"/>
              <a:gd name="connsiteX0" fmla="*/ 1588168 w 5715000"/>
              <a:gd name="connsiteY0" fmla="*/ 0 h 3380874"/>
              <a:gd name="connsiteX1" fmla="*/ 433137 w 5715000"/>
              <a:gd name="connsiteY1" fmla="*/ 1732548 h 3380874"/>
              <a:gd name="connsiteX2" fmla="*/ 108284 w 5715000"/>
              <a:gd name="connsiteY2" fmla="*/ 2382253 h 3380874"/>
              <a:gd name="connsiteX3" fmla="*/ 0 w 5715000"/>
              <a:gd name="connsiteY3" fmla="*/ 2911642 h 3380874"/>
              <a:gd name="connsiteX4" fmla="*/ 276726 w 5715000"/>
              <a:gd name="connsiteY4" fmla="*/ 3332748 h 3380874"/>
              <a:gd name="connsiteX5" fmla="*/ 565484 w 5715000"/>
              <a:gd name="connsiteY5" fmla="*/ 3380874 h 3380874"/>
              <a:gd name="connsiteX6" fmla="*/ 986590 w 5715000"/>
              <a:gd name="connsiteY6" fmla="*/ 3320716 h 3380874"/>
              <a:gd name="connsiteX7" fmla="*/ 2334126 w 5715000"/>
              <a:gd name="connsiteY7" fmla="*/ 2695074 h 3380874"/>
              <a:gd name="connsiteX8" fmla="*/ 3501190 w 5715000"/>
              <a:gd name="connsiteY8" fmla="*/ 2225842 h 3380874"/>
              <a:gd name="connsiteX9" fmla="*/ 4668253 w 5715000"/>
              <a:gd name="connsiteY9" fmla="*/ 1840832 h 3380874"/>
              <a:gd name="connsiteX10" fmla="*/ 5715000 w 5715000"/>
              <a:gd name="connsiteY10" fmla="*/ 1624263 h 3380874"/>
              <a:gd name="connsiteX0" fmla="*/ 1588168 w 5715000"/>
              <a:gd name="connsiteY0" fmla="*/ 0 h 3380874"/>
              <a:gd name="connsiteX1" fmla="*/ 433137 w 5715000"/>
              <a:gd name="connsiteY1" fmla="*/ 1732548 h 3380874"/>
              <a:gd name="connsiteX2" fmla="*/ 108284 w 5715000"/>
              <a:gd name="connsiteY2" fmla="*/ 2382253 h 3380874"/>
              <a:gd name="connsiteX3" fmla="*/ 0 w 5715000"/>
              <a:gd name="connsiteY3" fmla="*/ 2911642 h 3380874"/>
              <a:gd name="connsiteX4" fmla="*/ 276726 w 5715000"/>
              <a:gd name="connsiteY4" fmla="*/ 3332748 h 3380874"/>
              <a:gd name="connsiteX5" fmla="*/ 565484 w 5715000"/>
              <a:gd name="connsiteY5" fmla="*/ 3380874 h 3380874"/>
              <a:gd name="connsiteX6" fmla="*/ 986590 w 5715000"/>
              <a:gd name="connsiteY6" fmla="*/ 3320716 h 3380874"/>
              <a:gd name="connsiteX7" fmla="*/ 2334126 w 5715000"/>
              <a:gd name="connsiteY7" fmla="*/ 2695074 h 3380874"/>
              <a:gd name="connsiteX8" fmla="*/ 3501190 w 5715000"/>
              <a:gd name="connsiteY8" fmla="*/ 2225842 h 3380874"/>
              <a:gd name="connsiteX9" fmla="*/ 4668253 w 5715000"/>
              <a:gd name="connsiteY9" fmla="*/ 1840832 h 3380874"/>
              <a:gd name="connsiteX10" fmla="*/ 5715000 w 5715000"/>
              <a:gd name="connsiteY10" fmla="*/ 1624263 h 3380874"/>
              <a:gd name="connsiteX0" fmla="*/ 1588168 w 5715000"/>
              <a:gd name="connsiteY0" fmla="*/ 0 h 3380874"/>
              <a:gd name="connsiteX1" fmla="*/ 433137 w 5715000"/>
              <a:gd name="connsiteY1" fmla="*/ 1732548 h 3380874"/>
              <a:gd name="connsiteX2" fmla="*/ 108284 w 5715000"/>
              <a:gd name="connsiteY2" fmla="*/ 2382253 h 3380874"/>
              <a:gd name="connsiteX3" fmla="*/ 0 w 5715000"/>
              <a:gd name="connsiteY3" fmla="*/ 2911642 h 3380874"/>
              <a:gd name="connsiteX4" fmla="*/ 276726 w 5715000"/>
              <a:gd name="connsiteY4" fmla="*/ 3332748 h 3380874"/>
              <a:gd name="connsiteX5" fmla="*/ 565484 w 5715000"/>
              <a:gd name="connsiteY5" fmla="*/ 3380874 h 3380874"/>
              <a:gd name="connsiteX6" fmla="*/ 986590 w 5715000"/>
              <a:gd name="connsiteY6" fmla="*/ 3320716 h 3380874"/>
              <a:gd name="connsiteX7" fmla="*/ 2334126 w 5715000"/>
              <a:gd name="connsiteY7" fmla="*/ 2695074 h 3380874"/>
              <a:gd name="connsiteX8" fmla="*/ 3501190 w 5715000"/>
              <a:gd name="connsiteY8" fmla="*/ 2225842 h 3380874"/>
              <a:gd name="connsiteX9" fmla="*/ 4668253 w 5715000"/>
              <a:gd name="connsiteY9" fmla="*/ 1840832 h 3380874"/>
              <a:gd name="connsiteX10" fmla="*/ 5715000 w 5715000"/>
              <a:gd name="connsiteY10" fmla="*/ 1624263 h 3380874"/>
              <a:gd name="connsiteX0" fmla="*/ 1588168 w 5715000"/>
              <a:gd name="connsiteY0" fmla="*/ 0 h 3380874"/>
              <a:gd name="connsiteX1" fmla="*/ 433137 w 5715000"/>
              <a:gd name="connsiteY1" fmla="*/ 1732548 h 3380874"/>
              <a:gd name="connsiteX2" fmla="*/ 108284 w 5715000"/>
              <a:gd name="connsiteY2" fmla="*/ 2382253 h 3380874"/>
              <a:gd name="connsiteX3" fmla="*/ 0 w 5715000"/>
              <a:gd name="connsiteY3" fmla="*/ 2911642 h 3380874"/>
              <a:gd name="connsiteX4" fmla="*/ 276726 w 5715000"/>
              <a:gd name="connsiteY4" fmla="*/ 3332748 h 3380874"/>
              <a:gd name="connsiteX5" fmla="*/ 565484 w 5715000"/>
              <a:gd name="connsiteY5" fmla="*/ 3380874 h 3380874"/>
              <a:gd name="connsiteX6" fmla="*/ 986590 w 5715000"/>
              <a:gd name="connsiteY6" fmla="*/ 3320716 h 3380874"/>
              <a:gd name="connsiteX7" fmla="*/ 2334126 w 5715000"/>
              <a:gd name="connsiteY7" fmla="*/ 2695074 h 3380874"/>
              <a:gd name="connsiteX8" fmla="*/ 3501190 w 5715000"/>
              <a:gd name="connsiteY8" fmla="*/ 2225842 h 3380874"/>
              <a:gd name="connsiteX9" fmla="*/ 4668253 w 5715000"/>
              <a:gd name="connsiteY9" fmla="*/ 1840832 h 3380874"/>
              <a:gd name="connsiteX10" fmla="*/ 5715000 w 5715000"/>
              <a:gd name="connsiteY10" fmla="*/ 1624263 h 338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15000" h="3380874">
                <a:moveTo>
                  <a:pt x="1588168" y="0"/>
                </a:moveTo>
                <a:lnTo>
                  <a:pt x="433137" y="1732548"/>
                </a:lnTo>
                <a:lnTo>
                  <a:pt x="108284" y="2382253"/>
                </a:lnTo>
                <a:cubicBezTo>
                  <a:pt x="12031" y="2558716"/>
                  <a:pt x="12032" y="2566737"/>
                  <a:pt x="0" y="2911642"/>
                </a:cubicBezTo>
                <a:cubicBezTo>
                  <a:pt x="56147" y="3112169"/>
                  <a:pt x="136357" y="3192379"/>
                  <a:pt x="276726" y="3332748"/>
                </a:cubicBezTo>
                <a:cubicBezTo>
                  <a:pt x="409074" y="3396917"/>
                  <a:pt x="469231" y="3364832"/>
                  <a:pt x="565484" y="3380874"/>
                </a:cubicBezTo>
                <a:lnTo>
                  <a:pt x="986590" y="3320716"/>
                </a:lnTo>
                <a:lnTo>
                  <a:pt x="2334126" y="2695074"/>
                </a:lnTo>
                <a:lnTo>
                  <a:pt x="3501190" y="2225842"/>
                </a:lnTo>
                <a:lnTo>
                  <a:pt x="4668253" y="1840832"/>
                </a:lnTo>
                <a:lnTo>
                  <a:pt x="5715000" y="1624263"/>
                </a:lnTo>
              </a:path>
            </a:pathLst>
          </a:custGeom>
          <a:ln w="57150">
            <a:solidFill>
              <a:srgbClr val="006600">
                <a:alpha val="4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4" name="フリーフォーム 4">
            <a:extLst>
              <a:ext uri="{FF2B5EF4-FFF2-40B4-BE49-F238E27FC236}">
                <a16:creationId xmlns:a16="http://schemas.microsoft.com/office/drawing/2014/main" id="{CD1F0FDA-81D8-453C-A6C5-BD0A1D469A56}"/>
              </a:ext>
            </a:extLst>
          </p:cNvPr>
          <p:cNvSpPr/>
          <p:nvPr/>
        </p:nvSpPr>
        <p:spPr>
          <a:xfrm>
            <a:off x="-6017081" y="2312222"/>
            <a:ext cx="5322427" cy="3986873"/>
          </a:xfrm>
          <a:custGeom>
            <a:avLst/>
            <a:gdLst>
              <a:gd name="connsiteX0" fmla="*/ 6472990 w 6472990"/>
              <a:gd name="connsiteY0" fmla="*/ 0 h 4848726"/>
              <a:gd name="connsiteX1" fmla="*/ 5510464 w 6472990"/>
              <a:gd name="connsiteY1" fmla="*/ 204537 h 4848726"/>
              <a:gd name="connsiteX2" fmla="*/ 3922295 w 6472990"/>
              <a:gd name="connsiteY2" fmla="*/ 733926 h 4848726"/>
              <a:gd name="connsiteX3" fmla="*/ 2610853 w 6472990"/>
              <a:gd name="connsiteY3" fmla="*/ 1287379 h 4848726"/>
              <a:gd name="connsiteX4" fmla="*/ 1720516 w 6472990"/>
              <a:gd name="connsiteY4" fmla="*/ 1756610 h 4848726"/>
              <a:gd name="connsiteX5" fmla="*/ 1311443 w 6472990"/>
              <a:gd name="connsiteY5" fmla="*/ 2105526 h 4848726"/>
              <a:gd name="connsiteX6" fmla="*/ 1070811 w 6472990"/>
              <a:gd name="connsiteY6" fmla="*/ 2526631 h 4848726"/>
              <a:gd name="connsiteX7" fmla="*/ 986590 w 6472990"/>
              <a:gd name="connsiteY7" fmla="*/ 2875547 h 4848726"/>
              <a:gd name="connsiteX8" fmla="*/ 782053 w 6472990"/>
              <a:gd name="connsiteY8" fmla="*/ 4186989 h 4848726"/>
              <a:gd name="connsiteX9" fmla="*/ 673769 w 6472990"/>
              <a:gd name="connsiteY9" fmla="*/ 4511842 h 4848726"/>
              <a:gd name="connsiteX10" fmla="*/ 529390 w 6472990"/>
              <a:gd name="connsiteY10" fmla="*/ 4764505 h 4848726"/>
              <a:gd name="connsiteX11" fmla="*/ 348916 w 6472990"/>
              <a:gd name="connsiteY11" fmla="*/ 4836695 h 4848726"/>
              <a:gd name="connsiteX12" fmla="*/ 0 w 6472990"/>
              <a:gd name="connsiteY12" fmla="*/ 4848726 h 4848726"/>
              <a:gd name="connsiteX0" fmla="*/ 6472990 w 6472990"/>
              <a:gd name="connsiteY0" fmla="*/ 0 h 4848726"/>
              <a:gd name="connsiteX1" fmla="*/ 5510464 w 6472990"/>
              <a:gd name="connsiteY1" fmla="*/ 204537 h 4848726"/>
              <a:gd name="connsiteX2" fmla="*/ 3922295 w 6472990"/>
              <a:gd name="connsiteY2" fmla="*/ 733926 h 4848726"/>
              <a:gd name="connsiteX3" fmla="*/ 2610853 w 6472990"/>
              <a:gd name="connsiteY3" fmla="*/ 1287379 h 4848726"/>
              <a:gd name="connsiteX4" fmla="*/ 1720516 w 6472990"/>
              <a:gd name="connsiteY4" fmla="*/ 1756610 h 4848726"/>
              <a:gd name="connsiteX5" fmla="*/ 1311443 w 6472990"/>
              <a:gd name="connsiteY5" fmla="*/ 2105526 h 4848726"/>
              <a:gd name="connsiteX6" fmla="*/ 986590 w 6472990"/>
              <a:gd name="connsiteY6" fmla="*/ 2875547 h 4848726"/>
              <a:gd name="connsiteX7" fmla="*/ 782053 w 6472990"/>
              <a:gd name="connsiteY7" fmla="*/ 4186989 h 4848726"/>
              <a:gd name="connsiteX8" fmla="*/ 673769 w 6472990"/>
              <a:gd name="connsiteY8" fmla="*/ 4511842 h 4848726"/>
              <a:gd name="connsiteX9" fmla="*/ 529390 w 6472990"/>
              <a:gd name="connsiteY9" fmla="*/ 4764505 h 4848726"/>
              <a:gd name="connsiteX10" fmla="*/ 348916 w 6472990"/>
              <a:gd name="connsiteY10" fmla="*/ 4836695 h 4848726"/>
              <a:gd name="connsiteX11" fmla="*/ 0 w 6472990"/>
              <a:gd name="connsiteY11" fmla="*/ 4848726 h 4848726"/>
              <a:gd name="connsiteX0" fmla="*/ 6472990 w 6472990"/>
              <a:gd name="connsiteY0" fmla="*/ 0 h 4848726"/>
              <a:gd name="connsiteX1" fmla="*/ 5510464 w 6472990"/>
              <a:gd name="connsiteY1" fmla="*/ 204537 h 4848726"/>
              <a:gd name="connsiteX2" fmla="*/ 3922295 w 6472990"/>
              <a:gd name="connsiteY2" fmla="*/ 733926 h 4848726"/>
              <a:gd name="connsiteX3" fmla="*/ 2610853 w 6472990"/>
              <a:gd name="connsiteY3" fmla="*/ 1287379 h 4848726"/>
              <a:gd name="connsiteX4" fmla="*/ 1720516 w 6472990"/>
              <a:gd name="connsiteY4" fmla="*/ 1756610 h 4848726"/>
              <a:gd name="connsiteX5" fmla="*/ 1311443 w 6472990"/>
              <a:gd name="connsiteY5" fmla="*/ 2105526 h 4848726"/>
              <a:gd name="connsiteX6" fmla="*/ 986590 w 6472990"/>
              <a:gd name="connsiteY6" fmla="*/ 2875547 h 4848726"/>
              <a:gd name="connsiteX7" fmla="*/ 782053 w 6472990"/>
              <a:gd name="connsiteY7" fmla="*/ 4186989 h 4848726"/>
              <a:gd name="connsiteX8" fmla="*/ 673769 w 6472990"/>
              <a:gd name="connsiteY8" fmla="*/ 4511842 h 4848726"/>
              <a:gd name="connsiteX9" fmla="*/ 529390 w 6472990"/>
              <a:gd name="connsiteY9" fmla="*/ 4764505 h 4848726"/>
              <a:gd name="connsiteX10" fmla="*/ 348916 w 6472990"/>
              <a:gd name="connsiteY10" fmla="*/ 4836695 h 4848726"/>
              <a:gd name="connsiteX11" fmla="*/ 0 w 6472990"/>
              <a:gd name="connsiteY11" fmla="*/ 4848726 h 4848726"/>
              <a:gd name="connsiteX0" fmla="*/ 6472990 w 6472990"/>
              <a:gd name="connsiteY0" fmla="*/ 0 h 4848726"/>
              <a:gd name="connsiteX1" fmla="*/ 5510464 w 6472990"/>
              <a:gd name="connsiteY1" fmla="*/ 204537 h 4848726"/>
              <a:gd name="connsiteX2" fmla="*/ 3922295 w 6472990"/>
              <a:gd name="connsiteY2" fmla="*/ 733926 h 4848726"/>
              <a:gd name="connsiteX3" fmla="*/ 2610853 w 6472990"/>
              <a:gd name="connsiteY3" fmla="*/ 1287379 h 4848726"/>
              <a:gd name="connsiteX4" fmla="*/ 1720516 w 6472990"/>
              <a:gd name="connsiteY4" fmla="*/ 1756610 h 4848726"/>
              <a:gd name="connsiteX5" fmla="*/ 1311443 w 6472990"/>
              <a:gd name="connsiteY5" fmla="*/ 2105526 h 4848726"/>
              <a:gd name="connsiteX6" fmla="*/ 986590 w 6472990"/>
              <a:gd name="connsiteY6" fmla="*/ 2875547 h 4848726"/>
              <a:gd name="connsiteX7" fmla="*/ 782053 w 6472990"/>
              <a:gd name="connsiteY7" fmla="*/ 4186989 h 4848726"/>
              <a:gd name="connsiteX8" fmla="*/ 673769 w 6472990"/>
              <a:gd name="connsiteY8" fmla="*/ 4511842 h 4848726"/>
              <a:gd name="connsiteX9" fmla="*/ 529390 w 6472990"/>
              <a:gd name="connsiteY9" fmla="*/ 4764505 h 4848726"/>
              <a:gd name="connsiteX10" fmla="*/ 348916 w 6472990"/>
              <a:gd name="connsiteY10" fmla="*/ 4836695 h 4848726"/>
              <a:gd name="connsiteX11" fmla="*/ 0 w 6472990"/>
              <a:gd name="connsiteY11" fmla="*/ 4848726 h 4848726"/>
              <a:gd name="connsiteX0" fmla="*/ 6472990 w 6472990"/>
              <a:gd name="connsiteY0" fmla="*/ 0 h 4848726"/>
              <a:gd name="connsiteX1" fmla="*/ 5510464 w 6472990"/>
              <a:gd name="connsiteY1" fmla="*/ 204537 h 4848726"/>
              <a:gd name="connsiteX2" fmla="*/ 3922295 w 6472990"/>
              <a:gd name="connsiteY2" fmla="*/ 733926 h 4848726"/>
              <a:gd name="connsiteX3" fmla="*/ 2610853 w 6472990"/>
              <a:gd name="connsiteY3" fmla="*/ 1287379 h 4848726"/>
              <a:gd name="connsiteX4" fmla="*/ 1720516 w 6472990"/>
              <a:gd name="connsiteY4" fmla="*/ 1756610 h 4848726"/>
              <a:gd name="connsiteX5" fmla="*/ 1311443 w 6472990"/>
              <a:gd name="connsiteY5" fmla="*/ 2105526 h 4848726"/>
              <a:gd name="connsiteX6" fmla="*/ 986590 w 6472990"/>
              <a:gd name="connsiteY6" fmla="*/ 2875547 h 4848726"/>
              <a:gd name="connsiteX7" fmla="*/ 782053 w 6472990"/>
              <a:gd name="connsiteY7" fmla="*/ 4186989 h 4848726"/>
              <a:gd name="connsiteX8" fmla="*/ 673769 w 6472990"/>
              <a:gd name="connsiteY8" fmla="*/ 4511842 h 4848726"/>
              <a:gd name="connsiteX9" fmla="*/ 529390 w 6472990"/>
              <a:gd name="connsiteY9" fmla="*/ 4764505 h 4848726"/>
              <a:gd name="connsiteX10" fmla="*/ 348916 w 6472990"/>
              <a:gd name="connsiteY10" fmla="*/ 4836695 h 4848726"/>
              <a:gd name="connsiteX11" fmla="*/ 0 w 6472990"/>
              <a:gd name="connsiteY11" fmla="*/ 4848726 h 4848726"/>
              <a:gd name="connsiteX0" fmla="*/ 6472990 w 6472990"/>
              <a:gd name="connsiteY0" fmla="*/ 0 h 4848726"/>
              <a:gd name="connsiteX1" fmla="*/ 5510464 w 6472990"/>
              <a:gd name="connsiteY1" fmla="*/ 204537 h 4848726"/>
              <a:gd name="connsiteX2" fmla="*/ 3922295 w 6472990"/>
              <a:gd name="connsiteY2" fmla="*/ 733926 h 4848726"/>
              <a:gd name="connsiteX3" fmla="*/ 2610853 w 6472990"/>
              <a:gd name="connsiteY3" fmla="*/ 1287379 h 4848726"/>
              <a:gd name="connsiteX4" fmla="*/ 1720516 w 6472990"/>
              <a:gd name="connsiteY4" fmla="*/ 1756610 h 4848726"/>
              <a:gd name="connsiteX5" fmla="*/ 1311443 w 6472990"/>
              <a:gd name="connsiteY5" fmla="*/ 2045368 h 4848726"/>
              <a:gd name="connsiteX6" fmla="*/ 986590 w 6472990"/>
              <a:gd name="connsiteY6" fmla="*/ 2875547 h 4848726"/>
              <a:gd name="connsiteX7" fmla="*/ 782053 w 6472990"/>
              <a:gd name="connsiteY7" fmla="*/ 4186989 h 4848726"/>
              <a:gd name="connsiteX8" fmla="*/ 673769 w 6472990"/>
              <a:gd name="connsiteY8" fmla="*/ 4511842 h 4848726"/>
              <a:gd name="connsiteX9" fmla="*/ 529390 w 6472990"/>
              <a:gd name="connsiteY9" fmla="*/ 4764505 h 4848726"/>
              <a:gd name="connsiteX10" fmla="*/ 348916 w 6472990"/>
              <a:gd name="connsiteY10" fmla="*/ 4836695 h 4848726"/>
              <a:gd name="connsiteX11" fmla="*/ 0 w 6472990"/>
              <a:gd name="connsiteY11" fmla="*/ 4848726 h 4848726"/>
              <a:gd name="connsiteX0" fmla="*/ 6472990 w 6472990"/>
              <a:gd name="connsiteY0" fmla="*/ 0 h 4848726"/>
              <a:gd name="connsiteX1" fmla="*/ 5510464 w 6472990"/>
              <a:gd name="connsiteY1" fmla="*/ 204537 h 4848726"/>
              <a:gd name="connsiteX2" fmla="*/ 3922295 w 6472990"/>
              <a:gd name="connsiteY2" fmla="*/ 733926 h 4848726"/>
              <a:gd name="connsiteX3" fmla="*/ 2610853 w 6472990"/>
              <a:gd name="connsiteY3" fmla="*/ 1287379 h 4848726"/>
              <a:gd name="connsiteX4" fmla="*/ 1720516 w 6472990"/>
              <a:gd name="connsiteY4" fmla="*/ 1756610 h 4848726"/>
              <a:gd name="connsiteX5" fmla="*/ 1311443 w 6472990"/>
              <a:gd name="connsiteY5" fmla="*/ 2045368 h 4848726"/>
              <a:gd name="connsiteX6" fmla="*/ 986590 w 6472990"/>
              <a:gd name="connsiteY6" fmla="*/ 2875547 h 4848726"/>
              <a:gd name="connsiteX7" fmla="*/ 782053 w 6472990"/>
              <a:gd name="connsiteY7" fmla="*/ 4186989 h 4848726"/>
              <a:gd name="connsiteX8" fmla="*/ 673769 w 6472990"/>
              <a:gd name="connsiteY8" fmla="*/ 4511842 h 4848726"/>
              <a:gd name="connsiteX9" fmla="*/ 529390 w 6472990"/>
              <a:gd name="connsiteY9" fmla="*/ 4764505 h 4848726"/>
              <a:gd name="connsiteX10" fmla="*/ 348916 w 6472990"/>
              <a:gd name="connsiteY10" fmla="*/ 4836695 h 4848726"/>
              <a:gd name="connsiteX11" fmla="*/ 0 w 6472990"/>
              <a:gd name="connsiteY11" fmla="*/ 4848726 h 4848726"/>
              <a:gd name="connsiteX0" fmla="*/ 6472990 w 6472990"/>
              <a:gd name="connsiteY0" fmla="*/ 0 h 4848726"/>
              <a:gd name="connsiteX1" fmla="*/ 5510464 w 6472990"/>
              <a:gd name="connsiteY1" fmla="*/ 204537 h 4848726"/>
              <a:gd name="connsiteX2" fmla="*/ 2610853 w 6472990"/>
              <a:gd name="connsiteY2" fmla="*/ 1287379 h 4848726"/>
              <a:gd name="connsiteX3" fmla="*/ 1720516 w 6472990"/>
              <a:gd name="connsiteY3" fmla="*/ 1756610 h 4848726"/>
              <a:gd name="connsiteX4" fmla="*/ 1311443 w 6472990"/>
              <a:gd name="connsiteY4" fmla="*/ 2045368 h 4848726"/>
              <a:gd name="connsiteX5" fmla="*/ 986590 w 6472990"/>
              <a:gd name="connsiteY5" fmla="*/ 2875547 h 4848726"/>
              <a:gd name="connsiteX6" fmla="*/ 782053 w 6472990"/>
              <a:gd name="connsiteY6" fmla="*/ 4186989 h 4848726"/>
              <a:gd name="connsiteX7" fmla="*/ 673769 w 6472990"/>
              <a:gd name="connsiteY7" fmla="*/ 4511842 h 4848726"/>
              <a:gd name="connsiteX8" fmla="*/ 529390 w 6472990"/>
              <a:gd name="connsiteY8" fmla="*/ 4764505 h 4848726"/>
              <a:gd name="connsiteX9" fmla="*/ 348916 w 6472990"/>
              <a:gd name="connsiteY9" fmla="*/ 4836695 h 4848726"/>
              <a:gd name="connsiteX10" fmla="*/ 0 w 6472990"/>
              <a:gd name="connsiteY10" fmla="*/ 4848726 h 4848726"/>
              <a:gd name="connsiteX0" fmla="*/ 6472990 w 6472990"/>
              <a:gd name="connsiteY0" fmla="*/ 0 h 4848726"/>
              <a:gd name="connsiteX1" fmla="*/ 5510464 w 6472990"/>
              <a:gd name="connsiteY1" fmla="*/ 204537 h 4848726"/>
              <a:gd name="connsiteX2" fmla="*/ 2610853 w 6472990"/>
              <a:gd name="connsiteY2" fmla="*/ 1287379 h 4848726"/>
              <a:gd name="connsiteX3" fmla="*/ 1720516 w 6472990"/>
              <a:gd name="connsiteY3" fmla="*/ 1756610 h 4848726"/>
              <a:gd name="connsiteX4" fmla="*/ 1311443 w 6472990"/>
              <a:gd name="connsiteY4" fmla="*/ 2045368 h 4848726"/>
              <a:gd name="connsiteX5" fmla="*/ 986590 w 6472990"/>
              <a:gd name="connsiteY5" fmla="*/ 2875547 h 4848726"/>
              <a:gd name="connsiteX6" fmla="*/ 782053 w 6472990"/>
              <a:gd name="connsiteY6" fmla="*/ 4186989 h 4848726"/>
              <a:gd name="connsiteX7" fmla="*/ 673769 w 6472990"/>
              <a:gd name="connsiteY7" fmla="*/ 4511842 h 4848726"/>
              <a:gd name="connsiteX8" fmla="*/ 529390 w 6472990"/>
              <a:gd name="connsiteY8" fmla="*/ 4764505 h 4848726"/>
              <a:gd name="connsiteX9" fmla="*/ 348916 w 6472990"/>
              <a:gd name="connsiteY9" fmla="*/ 4836695 h 4848726"/>
              <a:gd name="connsiteX10" fmla="*/ 0 w 6472990"/>
              <a:gd name="connsiteY10" fmla="*/ 4848726 h 4848726"/>
              <a:gd name="connsiteX0" fmla="*/ 6472990 w 6472990"/>
              <a:gd name="connsiteY0" fmla="*/ 0 h 4848726"/>
              <a:gd name="connsiteX1" fmla="*/ 5510464 w 6472990"/>
              <a:gd name="connsiteY1" fmla="*/ 204537 h 4848726"/>
              <a:gd name="connsiteX2" fmla="*/ 2610853 w 6472990"/>
              <a:gd name="connsiteY2" fmla="*/ 1287379 h 4848726"/>
              <a:gd name="connsiteX3" fmla="*/ 1720516 w 6472990"/>
              <a:gd name="connsiteY3" fmla="*/ 1756610 h 4848726"/>
              <a:gd name="connsiteX4" fmla="*/ 1311443 w 6472990"/>
              <a:gd name="connsiteY4" fmla="*/ 2045368 h 4848726"/>
              <a:gd name="connsiteX5" fmla="*/ 986590 w 6472990"/>
              <a:gd name="connsiteY5" fmla="*/ 2875547 h 4848726"/>
              <a:gd name="connsiteX6" fmla="*/ 782053 w 6472990"/>
              <a:gd name="connsiteY6" fmla="*/ 4186989 h 4848726"/>
              <a:gd name="connsiteX7" fmla="*/ 673769 w 6472990"/>
              <a:gd name="connsiteY7" fmla="*/ 4511842 h 4848726"/>
              <a:gd name="connsiteX8" fmla="*/ 529390 w 6472990"/>
              <a:gd name="connsiteY8" fmla="*/ 4764505 h 4848726"/>
              <a:gd name="connsiteX9" fmla="*/ 348916 w 6472990"/>
              <a:gd name="connsiteY9" fmla="*/ 4836695 h 4848726"/>
              <a:gd name="connsiteX10" fmla="*/ 0 w 6472990"/>
              <a:gd name="connsiteY10" fmla="*/ 4848726 h 4848726"/>
              <a:gd name="connsiteX0" fmla="*/ 6472990 w 6472990"/>
              <a:gd name="connsiteY0" fmla="*/ 0 h 4848726"/>
              <a:gd name="connsiteX1" fmla="*/ 5495224 w 6472990"/>
              <a:gd name="connsiteY1" fmla="*/ 204537 h 4848726"/>
              <a:gd name="connsiteX2" fmla="*/ 2610853 w 6472990"/>
              <a:gd name="connsiteY2" fmla="*/ 1287379 h 4848726"/>
              <a:gd name="connsiteX3" fmla="*/ 1720516 w 6472990"/>
              <a:gd name="connsiteY3" fmla="*/ 1756610 h 4848726"/>
              <a:gd name="connsiteX4" fmla="*/ 1311443 w 6472990"/>
              <a:gd name="connsiteY4" fmla="*/ 2045368 h 4848726"/>
              <a:gd name="connsiteX5" fmla="*/ 986590 w 6472990"/>
              <a:gd name="connsiteY5" fmla="*/ 2875547 h 4848726"/>
              <a:gd name="connsiteX6" fmla="*/ 782053 w 6472990"/>
              <a:gd name="connsiteY6" fmla="*/ 4186989 h 4848726"/>
              <a:gd name="connsiteX7" fmla="*/ 673769 w 6472990"/>
              <a:gd name="connsiteY7" fmla="*/ 4511842 h 4848726"/>
              <a:gd name="connsiteX8" fmla="*/ 529390 w 6472990"/>
              <a:gd name="connsiteY8" fmla="*/ 4764505 h 4848726"/>
              <a:gd name="connsiteX9" fmla="*/ 348916 w 6472990"/>
              <a:gd name="connsiteY9" fmla="*/ 4836695 h 4848726"/>
              <a:gd name="connsiteX10" fmla="*/ 0 w 6472990"/>
              <a:gd name="connsiteY10" fmla="*/ 4848726 h 4848726"/>
              <a:gd name="connsiteX0" fmla="*/ 6472990 w 6472990"/>
              <a:gd name="connsiteY0" fmla="*/ 0 h 4848726"/>
              <a:gd name="connsiteX1" fmla="*/ 5533324 w 6472990"/>
              <a:gd name="connsiteY1" fmla="*/ 189297 h 4848726"/>
              <a:gd name="connsiteX2" fmla="*/ 2610853 w 6472990"/>
              <a:gd name="connsiteY2" fmla="*/ 1287379 h 4848726"/>
              <a:gd name="connsiteX3" fmla="*/ 1720516 w 6472990"/>
              <a:gd name="connsiteY3" fmla="*/ 1756610 h 4848726"/>
              <a:gd name="connsiteX4" fmla="*/ 1311443 w 6472990"/>
              <a:gd name="connsiteY4" fmla="*/ 2045368 h 4848726"/>
              <a:gd name="connsiteX5" fmla="*/ 986590 w 6472990"/>
              <a:gd name="connsiteY5" fmla="*/ 2875547 h 4848726"/>
              <a:gd name="connsiteX6" fmla="*/ 782053 w 6472990"/>
              <a:gd name="connsiteY6" fmla="*/ 4186989 h 4848726"/>
              <a:gd name="connsiteX7" fmla="*/ 673769 w 6472990"/>
              <a:gd name="connsiteY7" fmla="*/ 4511842 h 4848726"/>
              <a:gd name="connsiteX8" fmla="*/ 529390 w 6472990"/>
              <a:gd name="connsiteY8" fmla="*/ 4764505 h 4848726"/>
              <a:gd name="connsiteX9" fmla="*/ 348916 w 6472990"/>
              <a:gd name="connsiteY9" fmla="*/ 4836695 h 4848726"/>
              <a:gd name="connsiteX10" fmla="*/ 0 w 6472990"/>
              <a:gd name="connsiteY10" fmla="*/ 4848726 h 4848726"/>
              <a:gd name="connsiteX0" fmla="*/ 6472990 w 6472990"/>
              <a:gd name="connsiteY0" fmla="*/ 0 h 4848726"/>
              <a:gd name="connsiteX1" fmla="*/ 5533324 w 6472990"/>
              <a:gd name="connsiteY1" fmla="*/ 189297 h 4848726"/>
              <a:gd name="connsiteX2" fmla="*/ 2610853 w 6472990"/>
              <a:gd name="connsiteY2" fmla="*/ 1287379 h 4848726"/>
              <a:gd name="connsiteX3" fmla="*/ 1720516 w 6472990"/>
              <a:gd name="connsiteY3" fmla="*/ 1756610 h 4848726"/>
              <a:gd name="connsiteX4" fmla="*/ 1311443 w 6472990"/>
              <a:gd name="connsiteY4" fmla="*/ 2045368 h 4848726"/>
              <a:gd name="connsiteX5" fmla="*/ 986590 w 6472990"/>
              <a:gd name="connsiteY5" fmla="*/ 2875547 h 4848726"/>
              <a:gd name="connsiteX6" fmla="*/ 782053 w 6472990"/>
              <a:gd name="connsiteY6" fmla="*/ 4186989 h 4848726"/>
              <a:gd name="connsiteX7" fmla="*/ 673769 w 6472990"/>
              <a:gd name="connsiteY7" fmla="*/ 4511842 h 4848726"/>
              <a:gd name="connsiteX8" fmla="*/ 529390 w 6472990"/>
              <a:gd name="connsiteY8" fmla="*/ 4764505 h 4848726"/>
              <a:gd name="connsiteX9" fmla="*/ 0 w 6472990"/>
              <a:gd name="connsiteY9" fmla="*/ 4848726 h 4848726"/>
              <a:gd name="connsiteX0" fmla="*/ 6472990 w 6472990"/>
              <a:gd name="connsiteY0" fmla="*/ 0 h 4848726"/>
              <a:gd name="connsiteX1" fmla="*/ 5533324 w 6472990"/>
              <a:gd name="connsiteY1" fmla="*/ 189297 h 4848726"/>
              <a:gd name="connsiteX2" fmla="*/ 2610853 w 6472990"/>
              <a:gd name="connsiteY2" fmla="*/ 1287379 h 4848726"/>
              <a:gd name="connsiteX3" fmla="*/ 1720516 w 6472990"/>
              <a:gd name="connsiteY3" fmla="*/ 1756610 h 4848726"/>
              <a:gd name="connsiteX4" fmla="*/ 1311443 w 6472990"/>
              <a:gd name="connsiteY4" fmla="*/ 2045368 h 4848726"/>
              <a:gd name="connsiteX5" fmla="*/ 986590 w 6472990"/>
              <a:gd name="connsiteY5" fmla="*/ 2875547 h 4848726"/>
              <a:gd name="connsiteX6" fmla="*/ 782053 w 6472990"/>
              <a:gd name="connsiteY6" fmla="*/ 4186989 h 4848726"/>
              <a:gd name="connsiteX7" fmla="*/ 673769 w 6472990"/>
              <a:gd name="connsiteY7" fmla="*/ 4511842 h 4848726"/>
              <a:gd name="connsiteX8" fmla="*/ 0 w 6472990"/>
              <a:gd name="connsiteY8" fmla="*/ 4848726 h 4848726"/>
              <a:gd name="connsiteX0" fmla="*/ 6472990 w 6472990"/>
              <a:gd name="connsiteY0" fmla="*/ 0 h 4848726"/>
              <a:gd name="connsiteX1" fmla="*/ 5533324 w 6472990"/>
              <a:gd name="connsiteY1" fmla="*/ 189297 h 4848726"/>
              <a:gd name="connsiteX2" fmla="*/ 2610853 w 6472990"/>
              <a:gd name="connsiteY2" fmla="*/ 1287379 h 4848726"/>
              <a:gd name="connsiteX3" fmla="*/ 1720516 w 6472990"/>
              <a:gd name="connsiteY3" fmla="*/ 1756610 h 4848726"/>
              <a:gd name="connsiteX4" fmla="*/ 1311443 w 6472990"/>
              <a:gd name="connsiteY4" fmla="*/ 2045368 h 4848726"/>
              <a:gd name="connsiteX5" fmla="*/ 986590 w 6472990"/>
              <a:gd name="connsiteY5" fmla="*/ 2875547 h 4848726"/>
              <a:gd name="connsiteX6" fmla="*/ 782053 w 6472990"/>
              <a:gd name="connsiteY6" fmla="*/ 4186989 h 4848726"/>
              <a:gd name="connsiteX7" fmla="*/ 673769 w 6472990"/>
              <a:gd name="connsiteY7" fmla="*/ 4511842 h 4848726"/>
              <a:gd name="connsiteX8" fmla="*/ 0 w 6472990"/>
              <a:gd name="connsiteY8" fmla="*/ 4848726 h 4848726"/>
              <a:gd name="connsiteX0" fmla="*/ 6472990 w 6472990"/>
              <a:gd name="connsiteY0" fmla="*/ 0 h 4848726"/>
              <a:gd name="connsiteX1" fmla="*/ 5533324 w 6472990"/>
              <a:gd name="connsiteY1" fmla="*/ 189297 h 4848726"/>
              <a:gd name="connsiteX2" fmla="*/ 2610853 w 6472990"/>
              <a:gd name="connsiteY2" fmla="*/ 1287379 h 4848726"/>
              <a:gd name="connsiteX3" fmla="*/ 1720516 w 6472990"/>
              <a:gd name="connsiteY3" fmla="*/ 1756610 h 4848726"/>
              <a:gd name="connsiteX4" fmla="*/ 1311443 w 6472990"/>
              <a:gd name="connsiteY4" fmla="*/ 2045368 h 4848726"/>
              <a:gd name="connsiteX5" fmla="*/ 986590 w 6472990"/>
              <a:gd name="connsiteY5" fmla="*/ 2875547 h 4848726"/>
              <a:gd name="connsiteX6" fmla="*/ 782053 w 6472990"/>
              <a:gd name="connsiteY6" fmla="*/ 4186989 h 4848726"/>
              <a:gd name="connsiteX7" fmla="*/ 673769 w 6472990"/>
              <a:gd name="connsiteY7" fmla="*/ 4511842 h 4848726"/>
              <a:gd name="connsiteX8" fmla="*/ 0 w 6472990"/>
              <a:gd name="connsiteY8" fmla="*/ 4848726 h 484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72990" h="4848726">
                <a:moveTo>
                  <a:pt x="6472990" y="0"/>
                </a:moveTo>
                <a:lnTo>
                  <a:pt x="5533324" y="189297"/>
                </a:lnTo>
                <a:cubicBezTo>
                  <a:pt x="4578818" y="478055"/>
                  <a:pt x="3854117" y="685800"/>
                  <a:pt x="2610853" y="1287379"/>
                </a:cubicBezTo>
                <a:lnTo>
                  <a:pt x="1720516" y="1756610"/>
                </a:lnTo>
                <a:cubicBezTo>
                  <a:pt x="1487906" y="1884946"/>
                  <a:pt x="1459832" y="1844842"/>
                  <a:pt x="1311443" y="2045368"/>
                </a:cubicBezTo>
                <a:cubicBezTo>
                  <a:pt x="1143001" y="2217821"/>
                  <a:pt x="1094874" y="2342146"/>
                  <a:pt x="986590" y="2875547"/>
                </a:cubicBezTo>
                <a:lnTo>
                  <a:pt x="782053" y="4186989"/>
                </a:lnTo>
                <a:lnTo>
                  <a:pt x="673769" y="4511842"/>
                </a:lnTo>
                <a:cubicBezTo>
                  <a:pt x="461879" y="4833687"/>
                  <a:pt x="300790" y="4831681"/>
                  <a:pt x="0" y="4848726"/>
                </a:cubicBezTo>
              </a:path>
            </a:pathLst>
          </a:custGeom>
          <a:ln w="57150">
            <a:solidFill>
              <a:srgbClr val="006600">
                <a:alpha val="4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5" name="フリーフォーム 6">
            <a:extLst>
              <a:ext uri="{FF2B5EF4-FFF2-40B4-BE49-F238E27FC236}">
                <a16:creationId xmlns:a16="http://schemas.microsoft.com/office/drawing/2014/main" id="{412C0178-AA5D-40A4-AE1E-278D153C5EF1}"/>
              </a:ext>
            </a:extLst>
          </p:cNvPr>
          <p:cNvSpPr/>
          <p:nvPr/>
        </p:nvSpPr>
        <p:spPr>
          <a:xfrm>
            <a:off x="-5997294" y="887631"/>
            <a:ext cx="1642236" cy="5174032"/>
          </a:xfrm>
          <a:custGeom>
            <a:avLst/>
            <a:gdLst>
              <a:gd name="connsiteX0" fmla="*/ 0 w 1997242"/>
              <a:gd name="connsiteY0" fmla="*/ 6292516 h 6292516"/>
              <a:gd name="connsiteX1" fmla="*/ 360947 w 1997242"/>
              <a:gd name="connsiteY1" fmla="*/ 6256421 h 6292516"/>
              <a:gd name="connsiteX2" fmla="*/ 613610 w 1997242"/>
              <a:gd name="connsiteY2" fmla="*/ 5979695 h 6292516"/>
              <a:gd name="connsiteX3" fmla="*/ 854242 w 1997242"/>
              <a:gd name="connsiteY3" fmla="*/ 4343400 h 6292516"/>
              <a:gd name="connsiteX4" fmla="*/ 697831 w 1997242"/>
              <a:gd name="connsiteY4" fmla="*/ 3838074 h 6292516"/>
              <a:gd name="connsiteX5" fmla="*/ 421105 w 1997242"/>
              <a:gd name="connsiteY5" fmla="*/ 3236495 h 6292516"/>
              <a:gd name="connsiteX6" fmla="*/ 553452 w 1997242"/>
              <a:gd name="connsiteY6" fmla="*/ 2033337 h 6292516"/>
              <a:gd name="connsiteX7" fmla="*/ 1997242 w 1997242"/>
              <a:gd name="connsiteY7" fmla="*/ 0 h 6292516"/>
              <a:gd name="connsiteX0" fmla="*/ 0 w 1997242"/>
              <a:gd name="connsiteY0" fmla="*/ 6292516 h 6292516"/>
              <a:gd name="connsiteX1" fmla="*/ 360947 w 1997242"/>
              <a:gd name="connsiteY1" fmla="*/ 6256421 h 6292516"/>
              <a:gd name="connsiteX2" fmla="*/ 613610 w 1997242"/>
              <a:gd name="connsiteY2" fmla="*/ 5979695 h 6292516"/>
              <a:gd name="connsiteX3" fmla="*/ 854242 w 1997242"/>
              <a:gd name="connsiteY3" fmla="*/ 4343400 h 6292516"/>
              <a:gd name="connsiteX4" fmla="*/ 697831 w 1997242"/>
              <a:gd name="connsiteY4" fmla="*/ 3838074 h 6292516"/>
              <a:gd name="connsiteX5" fmla="*/ 421105 w 1997242"/>
              <a:gd name="connsiteY5" fmla="*/ 3236495 h 6292516"/>
              <a:gd name="connsiteX6" fmla="*/ 553452 w 1997242"/>
              <a:gd name="connsiteY6" fmla="*/ 2033337 h 6292516"/>
              <a:gd name="connsiteX7" fmla="*/ 1997242 w 1997242"/>
              <a:gd name="connsiteY7" fmla="*/ 0 h 6292516"/>
              <a:gd name="connsiteX0" fmla="*/ 0 w 1997242"/>
              <a:gd name="connsiteY0" fmla="*/ 6292516 h 6292516"/>
              <a:gd name="connsiteX1" fmla="*/ 360947 w 1997242"/>
              <a:gd name="connsiteY1" fmla="*/ 6256421 h 6292516"/>
              <a:gd name="connsiteX2" fmla="*/ 613610 w 1997242"/>
              <a:gd name="connsiteY2" fmla="*/ 5979695 h 6292516"/>
              <a:gd name="connsiteX3" fmla="*/ 854242 w 1997242"/>
              <a:gd name="connsiteY3" fmla="*/ 4343400 h 6292516"/>
              <a:gd name="connsiteX4" fmla="*/ 697831 w 1997242"/>
              <a:gd name="connsiteY4" fmla="*/ 3838074 h 6292516"/>
              <a:gd name="connsiteX5" fmla="*/ 421105 w 1997242"/>
              <a:gd name="connsiteY5" fmla="*/ 3236495 h 6292516"/>
              <a:gd name="connsiteX6" fmla="*/ 553452 w 1997242"/>
              <a:gd name="connsiteY6" fmla="*/ 2033337 h 6292516"/>
              <a:gd name="connsiteX7" fmla="*/ 1997242 w 1997242"/>
              <a:gd name="connsiteY7" fmla="*/ 0 h 6292516"/>
              <a:gd name="connsiteX0" fmla="*/ 0 w 1997242"/>
              <a:gd name="connsiteY0" fmla="*/ 6292516 h 6292516"/>
              <a:gd name="connsiteX1" fmla="*/ 360947 w 1997242"/>
              <a:gd name="connsiteY1" fmla="*/ 6256421 h 6292516"/>
              <a:gd name="connsiteX2" fmla="*/ 613610 w 1997242"/>
              <a:gd name="connsiteY2" fmla="*/ 5979695 h 6292516"/>
              <a:gd name="connsiteX3" fmla="*/ 854242 w 1997242"/>
              <a:gd name="connsiteY3" fmla="*/ 4343400 h 6292516"/>
              <a:gd name="connsiteX4" fmla="*/ 697831 w 1997242"/>
              <a:gd name="connsiteY4" fmla="*/ 3838074 h 6292516"/>
              <a:gd name="connsiteX5" fmla="*/ 421105 w 1997242"/>
              <a:gd name="connsiteY5" fmla="*/ 3236495 h 6292516"/>
              <a:gd name="connsiteX6" fmla="*/ 553452 w 1997242"/>
              <a:gd name="connsiteY6" fmla="*/ 2033337 h 6292516"/>
              <a:gd name="connsiteX7" fmla="*/ 1997242 w 1997242"/>
              <a:gd name="connsiteY7" fmla="*/ 0 h 6292516"/>
              <a:gd name="connsiteX0" fmla="*/ 0 w 1997242"/>
              <a:gd name="connsiteY0" fmla="*/ 6292516 h 6292516"/>
              <a:gd name="connsiteX1" fmla="*/ 360947 w 1997242"/>
              <a:gd name="connsiteY1" fmla="*/ 6256421 h 6292516"/>
              <a:gd name="connsiteX2" fmla="*/ 613610 w 1997242"/>
              <a:gd name="connsiteY2" fmla="*/ 5979695 h 6292516"/>
              <a:gd name="connsiteX3" fmla="*/ 854242 w 1997242"/>
              <a:gd name="connsiteY3" fmla="*/ 4343400 h 6292516"/>
              <a:gd name="connsiteX4" fmla="*/ 697831 w 1997242"/>
              <a:gd name="connsiteY4" fmla="*/ 3838074 h 6292516"/>
              <a:gd name="connsiteX5" fmla="*/ 421105 w 1997242"/>
              <a:gd name="connsiteY5" fmla="*/ 3236495 h 6292516"/>
              <a:gd name="connsiteX6" fmla="*/ 553452 w 1997242"/>
              <a:gd name="connsiteY6" fmla="*/ 2033337 h 6292516"/>
              <a:gd name="connsiteX7" fmla="*/ 1997242 w 1997242"/>
              <a:gd name="connsiteY7" fmla="*/ 0 h 6292516"/>
              <a:gd name="connsiteX0" fmla="*/ 0 w 1997242"/>
              <a:gd name="connsiteY0" fmla="*/ 6292516 h 6292516"/>
              <a:gd name="connsiteX1" fmla="*/ 324852 w 1997242"/>
              <a:gd name="connsiteY1" fmla="*/ 6256421 h 6292516"/>
              <a:gd name="connsiteX2" fmla="*/ 613610 w 1997242"/>
              <a:gd name="connsiteY2" fmla="*/ 5979695 h 6292516"/>
              <a:gd name="connsiteX3" fmla="*/ 854242 w 1997242"/>
              <a:gd name="connsiteY3" fmla="*/ 4343400 h 6292516"/>
              <a:gd name="connsiteX4" fmla="*/ 697831 w 1997242"/>
              <a:gd name="connsiteY4" fmla="*/ 3838074 h 6292516"/>
              <a:gd name="connsiteX5" fmla="*/ 421105 w 1997242"/>
              <a:gd name="connsiteY5" fmla="*/ 3236495 h 6292516"/>
              <a:gd name="connsiteX6" fmla="*/ 553452 w 1997242"/>
              <a:gd name="connsiteY6" fmla="*/ 2033337 h 6292516"/>
              <a:gd name="connsiteX7" fmla="*/ 1997242 w 1997242"/>
              <a:gd name="connsiteY7" fmla="*/ 0 h 629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7242" h="6292516">
                <a:moveTo>
                  <a:pt x="0" y="6292516"/>
                </a:moveTo>
                <a:lnTo>
                  <a:pt x="324852" y="6256421"/>
                </a:lnTo>
                <a:cubicBezTo>
                  <a:pt x="409073" y="6164179"/>
                  <a:pt x="541421" y="6144127"/>
                  <a:pt x="613610" y="5979695"/>
                </a:cubicBezTo>
                <a:lnTo>
                  <a:pt x="854242" y="4343400"/>
                </a:lnTo>
                <a:cubicBezTo>
                  <a:pt x="814137" y="4066674"/>
                  <a:pt x="749968" y="4006516"/>
                  <a:pt x="697831" y="3838074"/>
                </a:cubicBezTo>
                <a:lnTo>
                  <a:pt x="421105" y="3236495"/>
                </a:lnTo>
                <a:cubicBezTo>
                  <a:pt x="393031" y="2570747"/>
                  <a:pt x="389021" y="2265948"/>
                  <a:pt x="553452" y="2033337"/>
                </a:cubicBezTo>
                <a:lnTo>
                  <a:pt x="1997242" y="0"/>
                </a:lnTo>
              </a:path>
            </a:pathLst>
          </a:custGeom>
          <a:ln w="57150">
            <a:solidFill>
              <a:srgbClr val="006600">
                <a:alpha val="4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E655A8D-41EF-4CDC-8982-E5F6AFB14B73}"/>
              </a:ext>
            </a:extLst>
          </p:cNvPr>
          <p:cNvSpPr/>
          <p:nvPr/>
        </p:nvSpPr>
        <p:spPr>
          <a:xfrm>
            <a:off x="-5910586" y="3073459"/>
            <a:ext cx="1717052" cy="1632209"/>
          </a:xfrm>
          <a:prstGeom prst="rect">
            <a:avLst/>
          </a:prstGeom>
          <a:noFill/>
          <a:ln w="127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C3301D5D-B467-4468-AB27-180C911F05E7}"/>
              </a:ext>
            </a:extLst>
          </p:cNvPr>
          <p:cNvCxnSpPr/>
          <p:nvPr/>
        </p:nvCxnSpPr>
        <p:spPr>
          <a:xfrm flipV="1">
            <a:off x="-5468328" y="2741855"/>
            <a:ext cx="68142" cy="633925"/>
          </a:xfrm>
          <a:prstGeom prst="line">
            <a:avLst/>
          </a:prstGeom>
          <a:ln w="317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CCF1093F-4493-40A7-B0B4-7C4C760A5ECD}"/>
              </a:ext>
            </a:extLst>
          </p:cNvPr>
          <p:cNvCxnSpPr/>
          <p:nvPr/>
        </p:nvCxnSpPr>
        <p:spPr>
          <a:xfrm flipH="1" flipV="1">
            <a:off x="-5454985" y="3399684"/>
            <a:ext cx="293647" cy="329873"/>
          </a:xfrm>
          <a:prstGeom prst="line">
            <a:avLst/>
          </a:prstGeom>
          <a:ln w="317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E4567445-E342-41F0-AB1E-276990261AAF}"/>
              </a:ext>
            </a:extLst>
          </p:cNvPr>
          <p:cNvCxnSpPr/>
          <p:nvPr/>
        </p:nvCxnSpPr>
        <p:spPr>
          <a:xfrm flipV="1">
            <a:off x="-5260987" y="4107683"/>
            <a:ext cx="49865" cy="626914"/>
          </a:xfrm>
          <a:prstGeom prst="line">
            <a:avLst/>
          </a:prstGeom>
          <a:ln w="317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E9A15840-00D5-4DB7-A462-106B95024A06}"/>
              </a:ext>
            </a:extLst>
          </p:cNvPr>
          <p:cNvCxnSpPr>
            <a:endCxn id="139" idx="0"/>
          </p:cNvCxnSpPr>
          <p:nvPr/>
        </p:nvCxnSpPr>
        <p:spPr>
          <a:xfrm flipV="1">
            <a:off x="-5080570" y="4157181"/>
            <a:ext cx="376618" cy="399431"/>
          </a:xfrm>
          <a:prstGeom prst="line">
            <a:avLst/>
          </a:prstGeom>
          <a:ln w="3175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4822F50-A778-40BC-8E42-650318013071}"/>
              </a:ext>
            </a:extLst>
          </p:cNvPr>
          <p:cNvSpPr/>
          <p:nvPr/>
        </p:nvSpPr>
        <p:spPr>
          <a:xfrm>
            <a:off x="-1380180" y="2764527"/>
            <a:ext cx="74403" cy="806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Ｇ</a:t>
            </a:r>
          </a:p>
        </p:txBody>
      </p:sp>
      <p:sp>
        <p:nvSpPr>
          <p:cNvPr id="22" name="六角形 21">
            <a:extLst>
              <a:ext uri="{FF2B5EF4-FFF2-40B4-BE49-F238E27FC236}">
                <a16:creationId xmlns:a16="http://schemas.microsoft.com/office/drawing/2014/main" id="{8AA020F9-6E04-415E-9E80-632E6698B5B7}"/>
              </a:ext>
            </a:extLst>
          </p:cNvPr>
          <p:cNvSpPr/>
          <p:nvPr/>
        </p:nvSpPr>
        <p:spPr>
          <a:xfrm>
            <a:off x="-5096637" y="3739524"/>
            <a:ext cx="83541" cy="77775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59A03E61-8712-42B0-A0F9-2AA3808EBB26}"/>
              </a:ext>
            </a:extLst>
          </p:cNvPr>
          <p:cNvSpPr/>
          <p:nvPr/>
        </p:nvSpPr>
        <p:spPr>
          <a:xfrm>
            <a:off x="-4765604" y="3934939"/>
            <a:ext cx="74403" cy="806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Ｇ</a:t>
            </a:r>
          </a:p>
        </p:txBody>
      </p:sp>
      <p:sp>
        <p:nvSpPr>
          <p:cNvPr id="24" name="六角形 23">
            <a:extLst>
              <a:ext uri="{FF2B5EF4-FFF2-40B4-BE49-F238E27FC236}">
                <a16:creationId xmlns:a16="http://schemas.microsoft.com/office/drawing/2014/main" id="{809CFC71-8E59-4539-B83D-ED8DCB4A08F3}"/>
              </a:ext>
            </a:extLst>
          </p:cNvPr>
          <p:cNvSpPr/>
          <p:nvPr/>
        </p:nvSpPr>
        <p:spPr>
          <a:xfrm>
            <a:off x="-5310190" y="4021253"/>
            <a:ext cx="83541" cy="77775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6C4AF5C1-21B9-4646-9CDC-D9004EC6D39C}"/>
              </a:ext>
            </a:extLst>
          </p:cNvPr>
          <p:cNvSpPr/>
          <p:nvPr/>
        </p:nvSpPr>
        <p:spPr>
          <a:xfrm>
            <a:off x="-5437388" y="3524318"/>
            <a:ext cx="74403" cy="806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Ｇ</a:t>
            </a:r>
          </a:p>
        </p:txBody>
      </p:sp>
      <p:sp>
        <p:nvSpPr>
          <p:cNvPr id="26" name="ひし形 25">
            <a:extLst>
              <a:ext uri="{FF2B5EF4-FFF2-40B4-BE49-F238E27FC236}">
                <a16:creationId xmlns:a16="http://schemas.microsoft.com/office/drawing/2014/main" id="{32393D8C-3537-4F27-AC51-B306BB274B98}"/>
              </a:ext>
            </a:extLst>
          </p:cNvPr>
          <p:cNvSpPr/>
          <p:nvPr/>
        </p:nvSpPr>
        <p:spPr>
          <a:xfrm>
            <a:off x="-5835172" y="3617313"/>
            <a:ext cx="96594" cy="104644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b="1" dirty="0">
                <a:latin typeface="+mn-ea"/>
              </a:rPr>
              <a:t>V</a:t>
            </a:r>
            <a:endParaRPr lang="ja-JP" altLang="en-US" sz="600" b="1" dirty="0">
              <a:latin typeface="+mn-ea"/>
            </a:endParaRPr>
          </a:p>
        </p:txBody>
      </p:sp>
      <p:sp>
        <p:nvSpPr>
          <p:cNvPr id="27" name="ひし形 26">
            <a:extLst>
              <a:ext uri="{FF2B5EF4-FFF2-40B4-BE49-F238E27FC236}">
                <a16:creationId xmlns:a16="http://schemas.microsoft.com/office/drawing/2014/main" id="{D9A93F01-32F7-4CE4-9BC0-D3C5A50AFA5B}"/>
              </a:ext>
            </a:extLst>
          </p:cNvPr>
          <p:cNvSpPr/>
          <p:nvPr/>
        </p:nvSpPr>
        <p:spPr>
          <a:xfrm>
            <a:off x="-5158777" y="3305080"/>
            <a:ext cx="96594" cy="104644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b="1" dirty="0">
                <a:latin typeface="+mn-ea"/>
              </a:rPr>
              <a:t>V</a:t>
            </a:r>
            <a:endParaRPr lang="ja-JP" altLang="en-US" sz="600" b="1" dirty="0">
              <a:latin typeface="+mn-ea"/>
            </a:endParaRPr>
          </a:p>
        </p:txBody>
      </p:sp>
      <p:sp>
        <p:nvSpPr>
          <p:cNvPr id="28" name="ひし形 27">
            <a:extLst>
              <a:ext uri="{FF2B5EF4-FFF2-40B4-BE49-F238E27FC236}">
                <a16:creationId xmlns:a16="http://schemas.microsoft.com/office/drawing/2014/main" id="{0F796975-1530-46F7-A091-6CA76BC04C79}"/>
              </a:ext>
            </a:extLst>
          </p:cNvPr>
          <p:cNvSpPr/>
          <p:nvPr/>
        </p:nvSpPr>
        <p:spPr>
          <a:xfrm>
            <a:off x="-3965941" y="3206507"/>
            <a:ext cx="96594" cy="104644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b="1" dirty="0">
                <a:latin typeface="+mn-ea"/>
              </a:rPr>
              <a:t>V</a:t>
            </a:r>
            <a:endParaRPr lang="ja-JP" altLang="en-US" sz="600" b="1" dirty="0">
              <a:latin typeface="+mn-ea"/>
            </a:endParaRPr>
          </a:p>
        </p:txBody>
      </p:sp>
      <p:sp>
        <p:nvSpPr>
          <p:cNvPr id="29" name="ひし形 28">
            <a:extLst>
              <a:ext uri="{FF2B5EF4-FFF2-40B4-BE49-F238E27FC236}">
                <a16:creationId xmlns:a16="http://schemas.microsoft.com/office/drawing/2014/main" id="{A3FD1AA8-69DC-4D39-BDDE-712DB6FB872D}"/>
              </a:ext>
            </a:extLst>
          </p:cNvPr>
          <p:cNvSpPr/>
          <p:nvPr/>
        </p:nvSpPr>
        <p:spPr>
          <a:xfrm>
            <a:off x="-2902267" y="2741855"/>
            <a:ext cx="96594" cy="104644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b="1" dirty="0">
                <a:latin typeface="+mn-ea"/>
              </a:rPr>
              <a:t>V</a:t>
            </a:r>
            <a:endParaRPr lang="ja-JP" altLang="en-US" sz="600" b="1" dirty="0">
              <a:latin typeface="+mn-ea"/>
            </a:endParaRPr>
          </a:p>
        </p:txBody>
      </p:sp>
      <p:sp>
        <p:nvSpPr>
          <p:cNvPr id="30" name="ひし形 29">
            <a:extLst>
              <a:ext uri="{FF2B5EF4-FFF2-40B4-BE49-F238E27FC236}">
                <a16:creationId xmlns:a16="http://schemas.microsoft.com/office/drawing/2014/main" id="{18F6D2F0-B828-4EFA-AD4F-F03736B24B17}"/>
              </a:ext>
            </a:extLst>
          </p:cNvPr>
          <p:cNvSpPr/>
          <p:nvPr/>
        </p:nvSpPr>
        <p:spPr>
          <a:xfrm>
            <a:off x="-2132270" y="2444133"/>
            <a:ext cx="96594" cy="104644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b="1" dirty="0">
                <a:latin typeface="+mn-ea"/>
              </a:rPr>
              <a:t>V</a:t>
            </a:r>
            <a:endParaRPr lang="ja-JP" altLang="en-US" sz="600" b="1" dirty="0">
              <a:latin typeface="+mn-ea"/>
            </a:endParaRPr>
          </a:p>
        </p:txBody>
      </p:sp>
      <p:sp>
        <p:nvSpPr>
          <p:cNvPr id="31" name="ひし形 30">
            <a:extLst>
              <a:ext uri="{FF2B5EF4-FFF2-40B4-BE49-F238E27FC236}">
                <a16:creationId xmlns:a16="http://schemas.microsoft.com/office/drawing/2014/main" id="{6DA70F36-1554-4606-B28E-D0C06207BCF6}"/>
              </a:ext>
            </a:extLst>
          </p:cNvPr>
          <p:cNvSpPr/>
          <p:nvPr/>
        </p:nvSpPr>
        <p:spPr>
          <a:xfrm>
            <a:off x="-1204982" y="2145594"/>
            <a:ext cx="96594" cy="104644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b="1" dirty="0">
                <a:latin typeface="+mn-ea"/>
              </a:rPr>
              <a:t>V</a:t>
            </a:r>
            <a:endParaRPr lang="ja-JP" altLang="en-US" sz="600" b="1" dirty="0">
              <a:latin typeface="+mn-ea"/>
            </a:endParaRPr>
          </a:p>
        </p:txBody>
      </p:sp>
      <p:sp>
        <p:nvSpPr>
          <p:cNvPr id="32" name="六角形 31">
            <a:extLst>
              <a:ext uri="{FF2B5EF4-FFF2-40B4-BE49-F238E27FC236}">
                <a16:creationId xmlns:a16="http://schemas.microsoft.com/office/drawing/2014/main" id="{B75ED99E-F41F-4711-865D-CF04584E3C13}"/>
              </a:ext>
            </a:extLst>
          </p:cNvPr>
          <p:cNvSpPr/>
          <p:nvPr/>
        </p:nvSpPr>
        <p:spPr>
          <a:xfrm>
            <a:off x="-1673516" y="2350792"/>
            <a:ext cx="83541" cy="77775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77D909A-5176-4C9A-9856-E34419A9A3CF}"/>
              </a:ext>
            </a:extLst>
          </p:cNvPr>
          <p:cNvSpPr txBox="1"/>
          <p:nvPr/>
        </p:nvSpPr>
        <p:spPr>
          <a:xfrm>
            <a:off x="-4550059" y="3085880"/>
            <a:ext cx="310011" cy="1898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b="1" dirty="0">
                <a:latin typeface="+mj-ea"/>
                <a:ea typeface="+mj-ea"/>
              </a:rPr>
              <a:t>C-7</a:t>
            </a:r>
            <a:endParaRPr kumimoji="1" lang="ja-JP" altLang="en-US" sz="900" b="1" dirty="0">
              <a:latin typeface="+mj-ea"/>
              <a:ea typeface="+mj-ea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AC564D9A-9088-4427-AE45-77CC98BAF32A}"/>
              </a:ext>
            </a:extLst>
          </p:cNvPr>
          <p:cNvSpPr/>
          <p:nvPr/>
        </p:nvSpPr>
        <p:spPr>
          <a:xfrm>
            <a:off x="-6148306" y="814243"/>
            <a:ext cx="5555462" cy="72120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EFA1A03-9D37-401C-9276-1C4762968C4D}"/>
              </a:ext>
            </a:extLst>
          </p:cNvPr>
          <p:cNvSpPr/>
          <p:nvPr/>
        </p:nvSpPr>
        <p:spPr>
          <a:xfrm>
            <a:off x="-4168760" y="1818805"/>
            <a:ext cx="1938588" cy="2142314"/>
          </a:xfrm>
          <a:prstGeom prst="rect">
            <a:avLst/>
          </a:prstGeom>
          <a:noFill/>
          <a:ln w="127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62E0927-8020-406D-956D-F0325385F6DC}"/>
              </a:ext>
            </a:extLst>
          </p:cNvPr>
          <p:cNvSpPr txBox="1"/>
          <p:nvPr/>
        </p:nvSpPr>
        <p:spPr>
          <a:xfrm>
            <a:off x="-4126751" y="1885908"/>
            <a:ext cx="310011" cy="1898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b="1" dirty="0">
                <a:latin typeface="+mj-ea"/>
                <a:ea typeface="+mj-ea"/>
              </a:rPr>
              <a:t>C-8</a:t>
            </a:r>
            <a:endParaRPr kumimoji="1" lang="ja-JP" altLang="en-US" sz="900" b="1" dirty="0">
              <a:latin typeface="+mj-ea"/>
              <a:ea typeface="+mj-ea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BC050080-A068-46B8-B6C4-C241B82C4441}"/>
              </a:ext>
            </a:extLst>
          </p:cNvPr>
          <p:cNvSpPr/>
          <p:nvPr/>
        </p:nvSpPr>
        <p:spPr>
          <a:xfrm>
            <a:off x="-2227150" y="1099917"/>
            <a:ext cx="1558952" cy="2142314"/>
          </a:xfrm>
          <a:prstGeom prst="rect">
            <a:avLst/>
          </a:prstGeom>
          <a:noFill/>
          <a:ln w="127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E927E3E-30B7-4527-BC6A-94E1B9EE3EF2}"/>
              </a:ext>
            </a:extLst>
          </p:cNvPr>
          <p:cNvSpPr txBox="1"/>
          <p:nvPr/>
        </p:nvSpPr>
        <p:spPr>
          <a:xfrm>
            <a:off x="-2163101" y="1149690"/>
            <a:ext cx="310011" cy="1898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b="1" dirty="0">
                <a:latin typeface="+mj-ea"/>
                <a:ea typeface="+mj-ea"/>
              </a:rPr>
              <a:t>C-9</a:t>
            </a:r>
            <a:endParaRPr kumimoji="1" lang="ja-JP" altLang="en-US" sz="900" b="1" dirty="0">
              <a:latin typeface="+mj-ea"/>
              <a:ea typeface="+mj-ea"/>
            </a:endParaRPr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9C0FBE91-7217-402E-BFDA-7612ADCBF25A}"/>
              </a:ext>
            </a:extLst>
          </p:cNvPr>
          <p:cNvCxnSpPr/>
          <p:nvPr/>
        </p:nvCxnSpPr>
        <p:spPr bwMode="auto">
          <a:xfrm flipH="1">
            <a:off x="-5268893" y="3247096"/>
            <a:ext cx="63516" cy="36694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7579D53F-F852-4568-8479-BC61AC4B01F7}"/>
              </a:ext>
            </a:extLst>
          </p:cNvPr>
          <p:cNvCxnSpPr/>
          <p:nvPr/>
        </p:nvCxnSpPr>
        <p:spPr bwMode="auto">
          <a:xfrm flipH="1">
            <a:off x="-4804260" y="3372420"/>
            <a:ext cx="82614" cy="37593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4F10668E-EF0A-44DB-8F18-65291DE4CFF0}"/>
              </a:ext>
            </a:extLst>
          </p:cNvPr>
          <p:cNvCxnSpPr/>
          <p:nvPr/>
        </p:nvCxnSpPr>
        <p:spPr bwMode="auto">
          <a:xfrm>
            <a:off x="-5534901" y="4591535"/>
            <a:ext cx="245670" cy="1033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5043E666-3257-40FB-A365-C779F3E14269}"/>
              </a:ext>
            </a:extLst>
          </p:cNvPr>
          <p:cNvCxnSpPr/>
          <p:nvPr/>
        </p:nvCxnSpPr>
        <p:spPr bwMode="auto">
          <a:xfrm flipH="1" flipV="1">
            <a:off x="-4889276" y="4363824"/>
            <a:ext cx="144754" cy="166328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CB2DA660-DCC9-425B-8811-E176C7A82D40}"/>
              </a:ext>
            </a:extLst>
          </p:cNvPr>
          <p:cNvCxnSpPr/>
          <p:nvPr/>
        </p:nvCxnSpPr>
        <p:spPr bwMode="auto">
          <a:xfrm flipH="1">
            <a:off x="-4850857" y="3867524"/>
            <a:ext cx="452874" cy="240158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D11123E8-F8AF-4B5C-B1A9-0F208D138007}"/>
              </a:ext>
            </a:extLst>
          </p:cNvPr>
          <p:cNvCxnSpPr/>
          <p:nvPr/>
        </p:nvCxnSpPr>
        <p:spPr bwMode="auto">
          <a:xfrm flipH="1" flipV="1">
            <a:off x="-3369387" y="3572918"/>
            <a:ext cx="163816" cy="183486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006860FD-0C62-4BB7-9FDB-DBAA3BB24D7F}"/>
              </a:ext>
            </a:extLst>
          </p:cNvPr>
          <p:cNvCxnSpPr/>
          <p:nvPr/>
        </p:nvCxnSpPr>
        <p:spPr bwMode="auto">
          <a:xfrm flipH="1" flipV="1">
            <a:off x="-1420799" y="2896238"/>
            <a:ext cx="165038" cy="177385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EC6A63AB-27F6-4F99-ABD8-B0F953FD4B55}"/>
              </a:ext>
            </a:extLst>
          </p:cNvPr>
          <p:cNvCxnSpPr/>
          <p:nvPr/>
        </p:nvCxnSpPr>
        <p:spPr bwMode="auto">
          <a:xfrm>
            <a:off x="-3344345" y="2702007"/>
            <a:ext cx="56390" cy="31954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A4660DAD-0EED-4CA0-A320-69E942F0E9F7}"/>
              </a:ext>
            </a:extLst>
          </p:cNvPr>
          <p:cNvCxnSpPr/>
          <p:nvPr/>
        </p:nvCxnSpPr>
        <p:spPr bwMode="auto">
          <a:xfrm flipH="1">
            <a:off x="-1437573" y="2049453"/>
            <a:ext cx="104157" cy="34022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二等辺三角形 47">
            <a:extLst>
              <a:ext uri="{FF2B5EF4-FFF2-40B4-BE49-F238E27FC236}">
                <a16:creationId xmlns:a16="http://schemas.microsoft.com/office/drawing/2014/main" id="{0655174A-9877-46AD-9F55-CE4E12882309}"/>
              </a:ext>
            </a:extLst>
          </p:cNvPr>
          <p:cNvSpPr/>
          <p:nvPr/>
        </p:nvSpPr>
        <p:spPr>
          <a:xfrm rot="10800000">
            <a:off x="-5988384" y="1595842"/>
            <a:ext cx="137059" cy="12726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61D71426-8009-4B23-8AAD-436F82B237F5}"/>
              </a:ext>
            </a:extLst>
          </p:cNvPr>
          <p:cNvCxnSpPr/>
          <p:nvPr/>
        </p:nvCxnSpPr>
        <p:spPr>
          <a:xfrm flipV="1">
            <a:off x="-5464618" y="4767559"/>
            <a:ext cx="181519" cy="1098318"/>
          </a:xfrm>
          <a:prstGeom prst="line">
            <a:avLst/>
          </a:prstGeom>
          <a:ln w="317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88F81151-99E8-45A1-ADB6-78698D19D254}"/>
              </a:ext>
            </a:extLst>
          </p:cNvPr>
          <p:cNvCxnSpPr/>
          <p:nvPr/>
        </p:nvCxnSpPr>
        <p:spPr>
          <a:xfrm flipV="1">
            <a:off x="-5668109" y="5888505"/>
            <a:ext cx="198270" cy="259193"/>
          </a:xfrm>
          <a:prstGeom prst="line">
            <a:avLst/>
          </a:prstGeom>
          <a:ln w="317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032E8183-2705-4645-A221-13D0DD283F61}"/>
              </a:ext>
            </a:extLst>
          </p:cNvPr>
          <p:cNvCxnSpPr/>
          <p:nvPr/>
        </p:nvCxnSpPr>
        <p:spPr>
          <a:xfrm flipV="1">
            <a:off x="-6055074" y="6206335"/>
            <a:ext cx="224965" cy="10318"/>
          </a:xfrm>
          <a:prstGeom prst="line">
            <a:avLst/>
          </a:prstGeom>
          <a:ln w="317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E41B65C6-16D6-400E-95E5-F1B6972660FB}"/>
              </a:ext>
            </a:extLst>
          </p:cNvPr>
          <p:cNvCxnSpPr/>
          <p:nvPr/>
        </p:nvCxnSpPr>
        <p:spPr>
          <a:xfrm flipV="1">
            <a:off x="-5834885" y="6133182"/>
            <a:ext cx="154518" cy="71132"/>
          </a:xfrm>
          <a:prstGeom prst="line">
            <a:avLst/>
          </a:prstGeom>
          <a:ln w="317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8B2CE70F-A4EC-4DBC-BCCD-69EC914EFD20}"/>
              </a:ext>
            </a:extLst>
          </p:cNvPr>
          <p:cNvCxnSpPr/>
          <p:nvPr/>
        </p:nvCxnSpPr>
        <p:spPr>
          <a:xfrm rot="10800000" flipV="1">
            <a:off x="-5792523" y="6396892"/>
            <a:ext cx="79624" cy="32525"/>
          </a:xfrm>
          <a:prstGeom prst="line">
            <a:avLst/>
          </a:prstGeom>
          <a:ln w="12700">
            <a:solidFill>
              <a:srgbClr val="FFC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8A88A6C6-CBD9-40A6-8BD9-4D7A9534F7BA}"/>
              </a:ext>
            </a:extLst>
          </p:cNvPr>
          <p:cNvCxnSpPr/>
          <p:nvPr/>
        </p:nvCxnSpPr>
        <p:spPr>
          <a:xfrm flipH="1">
            <a:off x="-5711938" y="6356392"/>
            <a:ext cx="86558" cy="39682"/>
          </a:xfrm>
          <a:prstGeom prst="line">
            <a:avLst/>
          </a:prstGeom>
          <a:ln w="12700">
            <a:solidFill>
              <a:srgbClr val="FFC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549EB7C-4938-4445-A41D-C1AF32E584A3}"/>
              </a:ext>
            </a:extLst>
          </p:cNvPr>
          <p:cNvCxnSpPr/>
          <p:nvPr/>
        </p:nvCxnSpPr>
        <p:spPr>
          <a:xfrm flipH="1">
            <a:off x="-5625950" y="6309401"/>
            <a:ext cx="67141" cy="48843"/>
          </a:xfrm>
          <a:prstGeom prst="line">
            <a:avLst/>
          </a:prstGeom>
          <a:ln w="12700">
            <a:solidFill>
              <a:srgbClr val="FFC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86009CEA-24C4-4269-B5D0-39E366DB652A}"/>
              </a:ext>
            </a:extLst>
          </p:cNvPr>
          <p:cNvCxnSpPr/>
          <p:nvPr/>
        </p:nvCxnSpPr>
        <p:spPr>
          <a:xfrm flipH="1">
            <a:off x="-5556372" y="6242599"/>
            <a:ext cx="88043" cy="59251"/>
          </a:xfrm>
          <a:prstGeom prst="line">
            <a:avLst/>
          </a:prstGeom>
          <a:ln w="12700">
            <a:solidFill>
              <a:srgbClr val="FFC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B6A95E6A-77CF-414F-A957-23BD1803CD6C}"/>
              </a:ext>
            </a:extLst>
          </p:cNvPr>
          <p:cNvCxnSpPr/>
          <p:nvPr/>
        </p:nvCxnSpPr>
        <p:spPr>
          <a:xfrm flipH="1">
            <a:off x="-5463172" y="6140744"/>
            <a:ext cx="32488" cy="95366"/>
          </a:xfrm>
          <a:prstGeom prst="line">
            <a:avLst/>
          </a:prstGeom>
          <a:ln w="12700">
            <a:solidFill>
              <a:srgbClr val="FFC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4D3991DF-57EC-4132-A207-4E0234777871}"/>
              </a:ext>
            </a:extLst>
          </p:cNvPr>
          <p:cNvCxnSpPr/>
          <p:nvPr/>
        </p:nvCxnSpPr>
        <p:spPr>
          <a:xfrm flipH="1">
            <a:off x="-5428010" y="6040939"/>
            <a:ext cx="24819" cy="96095"/>
          </a:xfrm>
          <a:prstGeom prst="line">
            <a:avLst/>
          </a:prstGeom>
          <a:ln w="12700">
            <a:solidFill>
              <a:srgbClr val="FFC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E9A56C8F-6778-4B83-9C7B-2CCEEDFF77DE}"/>
              </a:ext>
            </a:extLst>
          </p:cNvPr>
          <p:cNvCxnSpPr/>
          <p:nvPr/>
        </p:nvCxnSpPr>
        <p:spPr>
          <a:xfrm flipH="1">
            <a:off x="-5402454" y="5942880"/>
            <a:ext cx="24819" cy="96095"/>
          </a:xfrm>
          <a:prstGeom prst="line">
            <a:avLst/>
          </a:prstGeom>
          <a:ln w="12700">
            <a:solidFill>
              <a:srgbClr val="FFC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228D0C39-98F3-449A-991A-1A0DB9C524A0}"/>
              </a:ext>
            </a:extLst>
          </p:cNvPr>
          <p:cNvCxnSpPr/>
          <p:nvPr/>
        </p:nvCxnSpPr>
        <p:spPr>
          <a:xfrm flipH="1">
            <a:off x="-5952833" y="5894090"/>
            <a:ext cx="72261" cy="2829"/>
          </a:xfrm>
          <a:prstGeom prst="line">
            <a:avLst/>
          </a:prstGeom>
          <a:ln w="19050" cmpd="dbl">
            <a:solidFill>
              <a:srgbClr val="0000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EE1F513F-B660-4081-87BF-606FBBF6D613}"/>
              </a:ext>
            </a:extLst>
          </p:cNvPr>
          <p:cNvCxnSpPr/>
          <p:nvPr/>
        </p:nvCxnSpPr>
        <p:spPr>
          <a:xfrm flipH="1">
            <a:off x="-5877369" y="5886534"/>
            <a:ext cx="72261" cy="2829"/>
          </a:xfrm>
          <a:prstGeom prst="line">
            <a:avLst/>
          </a:prstGeom>
          <a:ln w="19050" cmpd="dbl">
            <a:solidFill>
              <a:srgbClr val="0000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9206CC3B-51CA-4AB8-8CC7-AF3E56B3EFE1}"/>
              </a:ext>
            </a:extLst>
          </p:cNvPr>
          <p:cNvCxnSpPr/>
          <p:nvPr/>
        </p:nvCxnSpPr>
        <p:spPr>
          <a:xfrm flipH="1">
            <a:off x="-5799049" y="5883705"/>
            <a:ext cx="72261" cy="2829"/>
          </a:xfrm>
          <a:prstGeom prst="line">
            <a:avLst/>
          </a:prstGeom>
          <a:ln w="19050" cmpd="dbl">
            <a:solidFill>
              <a:srgbClr val="0000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B76910C7-DE94-4137-80AB-BD521D36276A}"/>
              </a:ext>
            </a:extLst>
          </p:cNvPr>
          <p:cNvCxnSpPr/>
          <p:nvPr/>
        </p:nvCxnSpPr>
        <p:spPr>
          <a:xfrm flipH="1" flipV="1">
            <a:off x="-6039106" y="6374885"/>
            <a:ext cx="68468" cy="17941"/>
          </a:xfrm>
          <a:prstGeom prst="line">
            <a:avLst/>
          </a:prstGeom>
          <a:ln w="19050" cmpd="dbl">
            <a:solidFill>
              <a:srgbClr val="0000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EF3885A8-FA82-4507-AF60-8112DE02F951}"/>
              </a:ext>
            </a:extLst>
          </p:cNvPr>
          <p:cNvCxnSpPr/>
          <p:nvPr/>
        </p:nvCxnSpPr>
        <p:spPr>
          <a:xfrm flipH="1" flipV="1">
            <a:off x="-5887750" y="6414799"/>
            <a:ext cx="58741" cy="17622"/>
          </a:xfrm>
          <a:prstGeom prst="line">
            <a:avLst/>
          </a:prstGeom>
          <a:ln w="19050" cmpd="dbl">
            <a:solidFill>
              <a:srgbClr val="0000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AAE53647-82B2-4549-B12E-F9BF83BC6E9C}"/>
              </a:ext>
            </a:extLst>
          </p:cNvPr>
          <p:cNvCxnSpPr/>
          <p:nvPr/>
        </p:nvCxnSpPr>
        <p:spPr>
          <a:xfrm flipH="1" flipV="1">
            <a:off x="-5154218" y="5642604"/>
            <a:ext cx="2019" cy="61997"/>
          </a:xfrm>
          <a:prstGeom prst="line">
            <a:avLst/>
          </a:prstGeom>
          <a:ln w="19050" cmpd="dbl">
            <a:solidFill>
              <a:srgbClr val="0000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04F4A32D-1877-49AF-AFC1-F7B15B3DAD79}"/>
              </a:ext>
            </a:extLst>
          </p:cNvPr>
          <p:cNvCxnSpPr/>
          <p:nvPr/>
        </p:nvCxnSpPr>
        <p:spPr>
          <a:xfrm flipH="1" flipV="1">
            <a:off x="-5153851" y="5704980"/>
            <a:ext cx="27758" cy="70326"/>
          </a:xfrm>
          <a:prstGeom prst="line">
            <a:avLst/>
          </a:prstGeom>
          <a:ln w="19050" cmpd="dbl">
            <a:solidFill>
              <a:srgbClr val="0000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8F5E0D23-CCC5-49D7-AD3F-5EF5DEF9AEF9}"/>
              </a:ext>
            </a:extLst>
          </p:cNvPr>
          <p:cNvCxnSpPr/>
          <p:nvPr/>
        </p:nvCxnSpPr>
        <p:spPr>
          <a:xfrm flipH="1" flipV="1">
            <a:off x="-5127561" y="5776725"/>
            <a:ext cx="45849" cy="49489"/>
          </a:xfrm>
          <a:prstGeom prst="line">
            <a:avLst/>
          </a:prstGeom>
          <a:ln w="19050" cmpd="dbl">
            <a:solidFill>
              <a:srgbClr val="0000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6AA82787-FA28-457F-A338-5AFE45A048FA}"/>
              </a:ext>
            </a:extLst>
          </p:cNvPr>
          <p:cNvCxnSpPr/>
          <p:nvPr/>
        </p:nvCxnSpPr>
        <p:spPr>
          <a:xfrm flipH="1" flipV="1">
            <a:off x="-5080570" y="5824804"/>
            <a:ext cx="51070" cy="43832"/>
          </a:xfrm>
          <a:prstGeom prst="line">
            <a:avLst/>
          </a:prstGeom>
          <a:ln w="19050" cmpd="dbl">
            <a:solidFill>
              <a:srgbClr val="0000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A7EF3C37-DC73-441E-A339-73FFEDE45CC6}"/>
              </a:ext>
            </a:extLst>
          </p:cNvPr>
          <p:cNvCxnSpPr/>
          <p:nvPr/>
        </p:nvCxnSpPr>
        <p:spPr>
          <a:xfrm flipH="1">
            <a:off x="-5729745" y="5840355"/>
            <a:ext cx="55415" cy="44279"/>
          </a:xfrm>
          <a:prstGeom prst="line">
            <a:avLst/>
          </a:prstGeom>
          <a:ln w="19050" cmpd="dbl">
            <a:solidFill>
              <a:srgbClr val="0000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D973F021-A042-4E43-B0CF-FEA2EDEAD570}"/>
              </a:ext>
            </a:extLst>
          </p:cNvPr>
          <p:cNvCxnSpPr/>
          <p:nvPr/>
        </p:nvCxnSpPr>
        <p:spPr>
          <a:xfrm flipH="1">
            <a:off x="-5670047" y="5783790"/>
            <a:ext cx="40098" cy="55615"/>
          </a:xfrm>
          <a:prstGeom prst="line">
            <a:avLst/>
          </a:prstGeom>
          <a:ln w="19050" cmpd="dbl">
            <a:solidFill>
              <a:srgbClr val="0000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A62AE1D0-DFF3-4DE2-B08B-546BE56F50B5}"/>
              </a:ext>
            </a:extLst>
          </p:cNvPr>
          <p:cNvCxnSpPr/>
          <p:nvPr/>
        </p:nvCxnSpPr>
        <p:spPr>
          <a:xfrm flipH="1">
            <a:off x="-5630398" y="5718763"/>
            <a:ext cx="40098" cy="55615"/>
          </a:xfrm>
          <a:prstGeom prst="line">
            <a:avLst/>
          </a:prstGeom>
          <a:ln w="19050" cmpd="dbl">
            <a:solidFill>
              <a:srgbClr val="0000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EBB65E62-624F-4C65-B5AC-52E2A4095734}"/>
              </a:ext>
            </a:extLst>
          </p:cNvPr>
          <p:cNvCxnSpPr/>
          <p:nvPr/>
        </p:nvCxnSpPr>
        <p:spPr>
          <a:xfrm flipH="1" flipV="1">
            <a:off x="-5961031" y="6395279"/>
            <a:ext cx="68468" cy="17941"/>
          </a:xfrm>
          <a:prstGeom prst="line">
            <a:avLst/>
          </a:prstGeom>
          <a:ln w="19050" cmpd="dbl">
            <a:solidFill>
              <a:srgbClr val="0000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C1A40724-26FD-458B-990C-57699433A0EF}"/>
              </a:ext>
            </a:extLst>
          </p:cNvPr>
          <p:cNvCxnSpPr/>
          <p:nvPr/>
        </p:nvCxnSpPr>
        <p:spPr>
          <a:xfrm flipV="1">
            <a:off x="-6086573" y="6701372"/>
            <a:ext cx="412243" cy="623224"/>
          </a:xfrm>
          <a:prstGeom prst="line">
            <a:avLst/>
          </a:prstGeom>
          <a:ln w="3175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AFB0DB0A-99AC-4F8D-9D97-4E8CAE5E11C2}"/>
              </a:ext>
            </a:extLst>
          </p:cNvPr>
          <p:cNvCxnSpPr/>
          <p:nvPr/>
        </p:nvCxnSpPr>
        <p:spPr>
          <a:xfrm flipV="1">
            <a:off x="-5662463" y="6538921"/>
            <a:ext cx="22435" cy="146501"/>
          </a:xfrm>
          <a:prstGeom prst="line">
            <a:avLst/>
          </a:prstGeom>
          <a:ln w="3175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円/楕円 329">
            <a:extLst>
              <a:ext uri="{FF2B5EF4-FFF2-40B4-BE49-F238E27FC236}">
                <a16:creationId xmlns:a16="http://schemas.microsoft.com/office/drawing/2014/main" id="{592946B7-6521-4A52-A2BF-DF12D1A2F080}"/>
              </a:ext>
            </a:extLst>
          </p:cNvPr>
          <p:cNvSpPr/>
          <p:nvPr/>
        </p:nvSpPr>
        <p:spPr>
          <a:xfrm>
            <a:off x="-5861149" y="6439312"/>
            <a:ext cx="73098" cy="791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Ｓ</a:t>
            </a:r>
          </a:p>
        </p:txBody>
      </p:sp>
      <p:sp>
        <p:nvSpPr>
          <p:cNvPr id="76" name="ひし形 75">
            <a:extLst>
              <a:ext uri="{FF2B5EF4-FFF2-40B4-BE49-F238E27FC236}">
                <a16:creationId xmlns:a16="http://schemas.microsoft.com/office/drawing/2014/main" id="{1A6E1A39-73A3-4341-AC7C-A42A442C5AF8}"/>
              </a:ext>
            </a:extLst>
          </p:cNvPr>
          <p:cNvSpPr/>
          <p:nvPr/>
        </p:nvSpPr>
        <p:spPr>
          <a:xfrm>
            <a:off x="-5616112" y="5592453"/>
            <a:ext cx="96594" cy="104644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b="1" dirty="0">
                <a:latin typeface="+mn-ea"/>
              </a:rPr>
              <a:t>V</a:t>
            </a:r>
            <a:endParaRPr lang="ja-JP" altLang="en-US" sz="600" b="1" dirty="0">
              <a:latin typeface="+mn-ea"/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E000A804-58A3-4A11-8AD3-BE6E7A5555C3}"/>
              </a:ext>
            </a:extLst>
          </p:cNvPr>
          <p:cNvSpPr/>
          <p:nvPr/>
        </p:nvSpPr>
        <p:spPr>
          <a:xfrm>
            <a:off x="-5729691" y="6553596"/>
            <a:ext cx="74403" cy="820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Ｇ</a:t>
            </a:r>
          </a:p>
        </p:txBody>
      </p:sp>
      <p:sp>
        <p:nvSpPr>
          <p:cNvPr id="78" name="円/楕円 332">
            <a:extLst>
              <a:ext uri="{FF2B5EF4-FFF2-40B4-BE49-F238E27FC236}">
                <a16:creationId xmlns:a16="http://schemas.microsoft.com/office/drawing/2014/main" id="{3D2A5E52-C523-49E8-A1C7-630C395D7F13}"/>
              </a:ext>
            </a:extLst>
          </p:cNvPr>
          <p:cNvSpPr/>
          <p:nvPr/>
        </p:nvSpPr>
        <p:spPr>
          <a:xfrm>
            <a:off x="-5890519" y="5789138"/>
            <a:ext cx="73098" cy="791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Ｓ</a:t>
            </a:r>
          </a:p>
        </p:txBody>
      </p:sp>
      <p:sp>
        <p:nvSpPr>
          <p:cNvPr id="79" name="円/楕円 333">
            <a:extLst>
              <a:ext uri="{FF2B5EF4-FFF2-40B4-BE49-F238E27FC236}">
                <a16:creationId xmlns:a16="http://schemas.microsoft.com/office/drawing/2014/main" id="{3AEFD8B7-3764-49A1-9AA6-7A6B03303C81}"/>
              </a:ext>
            </a:extLst>
          </p:cNvPr>
          <p:cNvSpPr/>
          <p:nvPr/>
        </p:nvSpPr>
        <p:spPr>
          <a:xfrm>
            <a:off x="-5720236" y="5709065"/>
            <a:ext cx="73098" cy="791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Ｓ</a:t>
            </a:r>
          </a:p>
        </p:txBody>
      </p:sp>
      <p:sp>
        <p:nvSpPr>
          <p:cNvPr id="80" name="円/楕円 334">
            <a:extLst>
              <a:ext uri="{FF2B5EF4-FFF2-40B4-BE49-F238E27FC236}">
                <a16:creationId xmlns:a16="http://schemas.microsoft.com/office/drawing/2014/main" id="{B46946E9-CD7E-45E3-9143-D864426F433F}"/>
              </a:ext>
            </a:extLst>
          </p:cNvPr>
          <p:cNvSpPr/>
          <p:nvPr/>
        </p:nvSpPr>
        <p:spPr>
          <a:xfrm>
            <a:off x="-5096637" y="5709065"/>
            <a:ext cx="73098" cy="791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Ｓ</a:t>
            </a: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5777E4A0-A1AA-4734-BFC2-09848570C07B}"/>
              </a:ext>
            </a:extLst>
          </p:cNvPr>
          <p:cNvSpPr/>
          <p:nvPr/>
        </p:nvSpPr>
        <p:spPr>
          <a:xfrm>
            <a:off x="-5474590" y="6181152"/>
            <a:ext cx="74403" cy="820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Ｇ</a:t>
            </a: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09CFD6A3-1CC5-49C3-AB45-657087C4F1D6}"/>
              </a:ext>
            </a:extLst>
          </p:cNvPr>
          <p:cNvSpPr/>
          <p:nvPr/>
        </p:nvSpPr>
        <p:spPr>
          <a:xfrm>
            <a:off x="-4956610" y="6177813"/>
            <a:ext cx="74403" cy="820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Ｇ</a:t>
            </a: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1E94F2F3-6A97-4389-B899-F33E6AED7E0A}"/>
              </a:ext>
            </a:extLst>
          </p:cNvPr>
          <p:cNvSpPr/>
          <p:nvPr/>
        </p:nvSpPr>
        <p:spPr>
          <a:xfrm>
            <a:off x="-5340174" y="5719451"/>
            <a:ext cx="74403" cy="820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Ｇ</a:t>
            </a:r>
          </a:p>
        </p:txBody>
      </p: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B18101D5-19D7-456F-A859-083308D31B32}"/>
              </a:ext>
            </a:extLst>
          </p:cNvPr>
          <p:cNvCxnSpPr/>
          <p:nvPr/>
        </p:nvCxnSpPr>
        <p:spPr>
          <a:xfrm flipV="1">
            <a:off x="-4389890" y="6017661"/>
            <a:ext cx="117479" cy="74403"/>
          </a:xfrm>
          <a:prstGeom prst="line">
            <a:avLst/>
          </a:prstGeom>
          <a:ln w="3175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4E81E04C-B661-405C-9CD1-E91049D4C4EF}"/>
              </a:ext>
            </a:extLst>
          </p:cNvPr>
          <p:cNvCxnSpPr/>
          <p:nvPr/>
        </p:nvCxnSpPr>
        <p:spPr>
          <a:xfrm flipV="1">
            <a:off x="-4979245" y="6093972"/>
            <a:ext cx="595881" cy="39211"/>
          </a:xfrm>
          <a:prstGeom prst="line">
            <a:avLst/>
          </a:prstGeom>
          <a:ln w="3175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557A5E4D-74DD-4193-AF77-212817ABF82F}"/>
              </a:ext>
            </a:extLst>
          </p:cNvPr>
          <p:cNvSpPr/>
          <p:nvPr/>
        </p:nvSpPr>
        <p:spPr>
          <a:xfrm>
            <a:off x="-4435184" y="6007702"/>
            <a:ext cx="74403" cy="820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Ｇ</a:t>
            </a:r>
          </a:p>
        </p:txBody>
      </p:sp>
      <p:sp>
        <p:nvSpPr>
          <p:cNvPr id="87" name="ひし形 86">
            <a:extLst>
              <a:ext uri="{FF2B5EF4-FFF2-40B4-BE49-F238E27FC236}">
                <a16:creationId xmlns:a16="http://schemas.microsoft.com/office/drawing/2014/main" id="{C9ABE6A2-54E8-488D-8626-69943A2DEFCD}"/>
              </a:ext>
            </a:extLst>
          </p:cNvPr>
          <p:cNvSpPr/>
          <p:nvPr/>
        </p:nvSpPr>
        <p:spPr>
          <a:xfrm>
            <a:off x="-5559127" y="5061718"/>
            <a:ext cx="96594" cy="104644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b="1" dirty="0">
                <a:latin typeface="+mn-ea"/>
              </a:rPr>
              <a:t>V</a:t>
            </a:r>
            <a:endParaRPr lang="ja-JP" altLang="en-US" sz="600" b="1" dirty="0">
              <a:latin typeface="+mn-ea"/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6BBD2FDE-184E-484E-98EE-42DC87981E52}"/>
              </a:ext>
            </a:extLst>
          </p:cNvPr>
          <p:cNvSpPr/>
          <p:nvPr/>
        </p:nvSpPr>
        <p:spPr>
          <a:xfrm>
            <a:off x="-5417327" y="4476008"/>
            <a:ext cx="74403" cy="806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Ｇ</a:t>
            </a:r>
          </a:p>
        </p:txBody>
      </p:sp>
      <p:sp>
        <p:nvSpPr>
          <p:cNvPr id="89" name="六角形 88">
            <a:extLst>
              <a:ext uri="{FF2B5EF4-FFF2-40B4-BE49-F238E27FC236}">
                <a16:creationId xmlns:a16="http://schemas.microsoft.com/office/drawing/2014/main" id="{E90867C7-D29C-4372-856E-A91D2E318BC6}"/>
              </a:ext>
            </a:extLst>
          </p:cNvPr>
          <p:cNvSpPr/>
          <p:nvPr/>
        </p:nvSpPr>
        <p:spPr>
          <a:xfrm>
            <a:off x="-5530469" y="6312654"/>
            <a:ext cx="83541" cy="77775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495BEE47-E07F-44B9-A02D-193A41931025}"/>
              </a:ext>
            </a:extLst>
          </p:cNvPr>
          <p:cNvSpPr/>
          <p:nvPr/>
        </p:nvSpPr>
        <p:spPr>
          <a:xfrm>
            <a:off x="-6090728" y="4702505"/>
            <a:ext cx="1973651" cy="2045485"/>
          </a:xfrm>
          <a:prstGeom prst="rect">
            <a:avLst/>
          </a:prstGeom>
          <a:noFill/>
          <a:ln w="127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253F4880-A1CE-4ED3-AB7F-4ABA403CB59F}"/>
              </a:ext>
            </a:extLst>
          </p:cNvPr>
          <p:cNvCxnSpPr/>
          <p:nvPr/>
        </p:nvCxnSpPr>
        <p:spPr bwMode="auto">
          <a:xfrm flipV="1">
            <a:off x="-4789319" y="6122305"/>
            <a:ext cx="78948" cy="249752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E27F700B-1C15-4575-99C5-CF9264E55370}"/>
              </a:ext>
            </a:extLst>
          </p:cNvPr>
          <p:cNvCxnSpPr/>
          <p:nvPr/>
        </p:nvCxnSpPr>
        <p:spPr bwMode="auto">
          <a:xfrm flipH="1">
            <a:off x="-5217222" y="5166362"/>
            <a:ext cx="359913" cy="95579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>
            <a:extLst>
              <a:ext uri="{FF2B5EF4-FFF2-40B4-BE49-F238E27FC236}">
                <a16:creationId xmlns:a16="http://schemas.microsoft.com/office/drawing/2014/main" id="{0EF9DDB9-A047-4EFF-A2F1-2BD22C636726}"/>
              </a:ext>
            </a:extLst>
          </p:cNvPr>
          <p:cNvCxnSpPr/>
          <p:nvPr/>
        </p:nvCxnSpPr>
        <p:spPr>
          <a:xfrm flipV="1">
            <a:off x="-5279582" y="4989012"/>
            <a:ext cx="91740" cy="769979"/>
          </a:xfrm>
          <a:prstGeom prst="line">
            <a:avLst/>
          </a:prstGeom>
          <a:ln w="3175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>
            <a:extLst>
              <a:ext uri="{FF2B5EF4-FFF2-40B4-BE49-F238E27FC236}">
                <a16:creationId xmlns:a16="http://schemas.microsoft.com/office/drawing/2014/main" id="{877ACCCF-DD3E-4F26-9A3A-3D22330D5138}"/>
              </a:ext>
            </a:extLst>
          </p:cNvPr>
          <p:cNvCxnSpPr/>
          <p:nvPr/>
        </p:nvCxnSpPr>
        <p:spPr>
          <a:xfrm flipV="1">
            <a:off x="-5189532" y="4516310"/>
            <a:ext cx="92895" cy="472702"/>
          </a:xfrm>
          <a:prstGeom prst="line">
            <a:avLst/>
          </a:prstGeom>
          <a:ln w="3175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D8CABE22-BD1C-43B1-890D-3DF6003288B0}"/>
              </a:ext>
            </a:extLst>
          </p:cNvPr>
          <p:cNvCxnSpPr/>
          <p:nvPr/>
        </p:nvCxnSpPr>
        <p:spPr bwMode="auto">
          <a:xfrm>
            <a:off x="-5550847" y="4917909"/>
            <a:ext cx="225086" cy="4794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7A0F8052-4610-41A8-9948-434A7FBEC465}"/>
              </a:ext>
            </a:extLst>
          </p:cNvPr>
          <p:cNvCxnSpPr/>
          <p:nvPr/>
        </p:nvCxnSpPr>
        <p:spPr bwMode="auto">
          <a:xfrm flipH="1">
            <a:off x="-5142753" y="5639928"/>
            <a:ext cx="180323" cy="61400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9A6F17C4-A066-4EC0-A592-35185CB8E0BE}"/>
              </a:ext>
            </a:extLst>
          </p:cNvPr>
          <p:cNvCxnSpPr/>
          <p:nvPr/>
        </p:nvCxnSpPr>
        <p:spPr bwMode="auto">
          <a:xfrm>
            <a:off x="-5907585" y="5725247"/>
            <a:ext cx="21793" cy="165145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F8F39841-05CC-4BA8-AB91-56C67DA0A2DC}"/>
              </a:ext>
            </a:extLst>
          </p:cNvPr>
          <p:cNvCxnSpPr/>
          <p:nvPr/>
        </p:nvCxnSpPr>
        <p:spPr bwMode="auto">
          <a:xfrm flipH="1" flipV="1">
            <a:off x="-5911399" y="7042010"/>
            <a:ext cx="134156" cy="253551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D9586C56-A17F-427D-B383-D080ED791DE5}"/>
              </a:ext>
            </a:extLst>
          </p:cNvPr>
          <p:cNvSpPr txBox="1"/>
          <p:nvPr/>
        </p:nvSpPr>
        <p:spPr>
          <a:xfrm>
            <a:off x="-4495969" y="4766280"/>
            <a:ext cx="310011" cy="1898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b="1" dirty="0">
                <a:latin typeface="+mj-ea"/>
                <a:ea typeface="+mj-ea"/>
              </a:rPr>
              <a:t>C-6</a:t>
            </a:r>
            <a:endParaRPr kumimoji="1" lang="ja-JP" altLang="en-US" sz="900" b="1" dirty="0">
              <a:latin typeface="+mj-ea"/>
              <a:ea typeface="+mj-ea"/>
            </a:endParaRPr>
          </a:p>
        </p:txBody>
      </p:sp>
      <p:cxnSp>
        <p:nvCxnSpPr>
          <p:cNvPr id="100" name="直線コネクタ 99">
            <a:extLst>
              <a:ext uri="{FF2B5EF4-FFF2-40B4-BE49-F238E27FC236}">
                <a16:creationId xmlns:a16="http://schemas.microsoft.com/office/drawing/2014/main" id="{CB91D53E-CB88-4694-AA08-0494AF2E43DF}"/>
              </a:ext>
            </a:extLst>
          </p:cNvPr>
          <p:cNvCxnSpPr/>
          <p:nvPr/>
        </p:nvCxnSpPr>
        <p:spPr bwMode="auto">
          <a:xfrm flipH="1" flipV="1">
            <a:off x="-5462548" y="6247186"/>
            <a:ext cx="241388" cy="201608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9C9B6650-2356-4C22-A8A0-EA23B91E0B4C}"/>
              </a:ext>
            </a:extLst>
          </p:cNvPr>
          <p:cNvCxnSpPr/>
          <p:nvPr/>
        </p:nvCxnSpPr>
        <p:spPr bwMode="auto">
          <a:xfrm flipV="1">
            <a:off x="-5987541" y="6418715"/>
            <a:ext cx="95875" cy="227413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>
            <a:extLst>
              <a:ext uri="{FF2B5EF4-FFF2-40B4-BE49-F238E27FC236}">
                <a16:creationId xmlns:a16="http://schemas.microsoft.com/office/drawing/2014/main" id="{1F82C489-2E93-463F-AACF-EBFCC065F846}"/>
              </a:ext>
            </a:extLst>
          </p:cNvPr>
          <p:cNvCxnSpPr>
            <a:stCxn id="25" idx="0"/>
            <a:endCxn id="103" idx="2"/>
          </p:cNvCxnSpPr>
          <p:nvPr/>
        </p:nvCxnSpPr>
        <p:spPr>
          <a:xfrm flipH="1" flipV="1">
            <a:off x="-5429791" y="1723110"/>
            <a:ext cx="29605" cy="18012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3C2E6E85-5C1F-4333-B1B3-96BB27385650}"/>
              </a:ext>
            </a:extLst>
          </p:cNvPr>
          <p:cNvSpPr/>
          <p:nvPr/>
        </p:nvSpPr>
        <p:spPr>
          <a:xfrm>
            <a:off x="-6040044" y="1006671"/>
            <a:ext cx="1220506" cy="71643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dirty="0">
                <a:solidFill>
                  <a:schemeClr val="tx1"/>
                </a:solidFill>
                <a:latin typeface="+mn-ea"/>
              </a:rPr>
              <a:t>【</a:t>
            </a:r>
            <a:r>
              <a:rPr lang="zh-TW" altLang="en-US" sz="900" b="1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警備業務内容</a:t>
            </a:r>
            <a:r>
              <a:rPr lang="en-US" altLang="ja-JP" sz="900" b="1" dirty="0">
                <a:solidFill>
                  <a:schemeClr val="tx1"/>
                </a:solidFill>
                <a:latin typeface="+mn-ea"/>
              </a:rPr>
              <a:t>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solidFill>
                  <a:schemeClr val="tx1"/>
                </a:solidFill>
                <a:latin typeface="+mn-ea"/>
              </a:rPr>
              <a:t>　ふ頭外に荷物を搬出するため、通過する選手に注意して車両の誘導を行う。</a:t>
            </a:r>
            <a:endParaRPr lang="en-US" altLang="ja-JP" sz="9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4" name="星 5 211">
            <a:extLst>
              <a:ext uri="{FF2B5EF4-FFF2-40B4-BE49-F238E27FC236}">
                <a16:creationId xmlns:a16="http://schemas.microsoft.com/office/drawing/2014/main" id="{796E9978-2B99-44E8-A4BE-46FFDB54E99D}"/>
              </a:ext>
            </a:extLst>
          </p:cNvPr>
          <p:cNvSpPr/>
          <p:nvPr/>
        </p:nvSpPr>
        <p:spPr>
          <a:xfrm>
            <a:off x="-5780204" y="5736785"/>
            <a:ext cx="107118" cy="116044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5" name="星 5 212">
            <a:extLst>
              <a:ext uri="{FF2B5EF4-FFF2-40B4-BE49-F238E27FC236}">
                <a16:creationId xmlns:a16="http://schemas.microsoft.com/office/drawing/2014/main" id="{E7321613-AA26-410E-97C1-D15AFBBFF418}"/>
              </a:ext>
            </a:extLst>
          </p:cNvPr>
          <p:cNvSpPr/>
          <p:nvPr/>
        </p:nvSpPr>
        <p:spPr>
          <a:xfrm>
            <a:off x="-5921627" y="6671950"/>
            <a:ext cx="107118" cy="116044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6" name="星 5 217">
            <a:extLst>
              <a:ext uri="{FF2B5EF4-FFF2-40B4-BE49-F238E27FC236}">
                <a16:creationId xmlns:a16="http://schemas.microsoft.com/office/drawing/2014/main" id="{A314016B-DD13-430D-8C8B-88C3A9DB198C}"/>
              </a:ext>
            </a:extLst>
          </p:cNvPr>
          <p:cNvSpPr/>
          <p:nvPr/>
        </p:nvSpPr>
        <p:spPr>
          <a:xfrm>
            <a:off x="-5081406" y="5769210"/>
            <a:ext cx="107118" cy="116044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7" name="星 5 218">
            <a:extLst>
              <a:ext uri="{FF2B5EF4-FFF2-40B4-BE49-F238E27FC236}">
                <a16:creationId xmlns:a16="http://schemas.microsoft.com/office/drawing/2014/main" id="{C36A1CC9-1BE1-4A94-8F6C-0280BEFB01D1}"/>
              </a:ext>
            </a:extLst>
          </p:cNvPr>
          <p:cNvSpPr/>
          <p:nvPr/>
        </p:nvSpPr>
        <p:spPr>
          <a:xfrm>
            <a:off x="-5606988" y="4127772"/>
            <a:ext cx="107118" cy="116044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B4782C01-EF8F-4211-849B-4082D90B3244}"/>
              </a:ext>
            </a:extLst>
          </p:cNvPr>
          <p:cNvSpPr txBox="1"/>
          <p:nvPr/>
        </p:nvSpPr>
        <p:spPr>
          <a:xfrm>
            <a:off x="-6202641" y="5150935"/>
            <a:ext cx="842221" cy="369332"/>
          </a:xfrm>
          <a:prstGeom prst="wedgeRectCallout">
            <a:avLst>
              <a:gd name="adj1" fmla="val 9809"/>
              <a:gd name="adj2" fmla="val 9886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solidFill>
                  <a:schemeClr val="bg1"/>
                </a:solidFill>
              </a:rPr>
              <a:t>旭</a:t>
            </a:r>
            <a:r>
              <a:rPr kumimoji="1" lang="ja-JP" altLang="en-US" sz="600" dirty="0">
                <a:solidFill>
                  <a:schemeClr val="bg1"/>
                </a:solidFill>
              </a:rPr>
              <a:t>区備品置き場⑤</a:t>
            </a:r>
            <a:endParaRPr lang="en-US" altLang="ja-JP" sz="600" dirty="0">
              <a:solidFill>
                <a:schemeClr val="bg1"/>
              </a:solidFill>
            </a:endParaRPr>
          </a:p>
          <a:p>
            <a:r>
              <a:rPr lang="ja-JP" altLang="en-US" sz="600" dirty="0">
                <a:solidFill>
                  <a:schemeClr val="bg1"/>
                </a:solidFill>
              </a:rPr>
              <a:t>カラーコーン　</a:t>
            </a:r>
            <a:r>
              <a:rPr lang="en-US" altLang="ja-JP" sz="600" dirty="0">
                <a:solidFill>
                  <a:schemeClr val="bg1"/>
                </a:solidFill>
              </a:rPr>
              <a:t>28</a:t>
            </a:r>
            <a:r>
              <a:rPr lang="ja-JP" altLang="en-US" sz="600" dirty="0">
                <a:solidFill>
                  <a:schemeClr val="bg1"/>
                </a:solidFill>
              </a:rPr>
              <a:t>本</a:t>
            </a:r>
            <a:endParaRPr lang="en-US" altLang="ja-JP" sz="600" dirty="0">
              <a:solidFill>
                <a:schemeClr val="bg1"/>
              </a:solidFill>
            </a:endParaRPr>
          </a:p>
          <a:p>
            <a:r>
              <a:rPr lang="ja-JP" altLang="en-US" sz="600" dirty="0">
                <a:solidFill>
                  <a:schemeClr val="bg1"/>
                </a:solidFill>
              </a:rPr>
              <a:t>プラ柵　</a:t>
            </a:r>
            <a:r>
              <a:rPr lang="en-US" altLang="ja-JP" sz="600" dirty="0">
                <a:solidFill>
                  <a:schemeClr val="bg1"/>
                </a:solidFill>
              </a:rPr>
              <a:t>12</a:t>
            </a:r>
            <a:r>
              <a:rPr lang="ja-JP" altLang="en-US" sz="600" dirty="0">
                <a:solidFill>
                  <a:schemeClr val="bg1"/>
                </a:solidFill>
              </a:rPr>
              <a:t>本</a:t>
            </a:r>
            <a:endParaRPr kumimoji="1" lang="en-US" altLang="ja-JP" sz="600" dirty="0">
              <a:solidFill>
                <a:schemeClr val="bg1"/>
              </a:solidFill>
            </a:endParaRPr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08B4D7EF-3EAE-4BF0-AAEA-EF1D7DCA51E6}"/>
              </a:ext>
            </a:extLst>
          </p:cNvPr>
          <p:cNvSpPr txBox="1"/>
          <p:nvPr/>
        </p:nvSpPr>
        <p:spPr>
          <a:xfrm>
            <a:off x="-5532424" y="7272701"/>
            <a:ext cx="825738" cy="646331"/>
          </a:xfrm>
          <a:prstGeom prst="wedgeRectCallout">
            <a:avLst>
              <a:gd name="adj1" fmla="val -86446"/>
              <a:gd name="adj2" fmla="val -12565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solidFill>
                  <a:schemeClr val="bg1"/>
                </a:solidFill>
              </a:rPr>
              <a:t>旭</a:t>
            </a:r>
            <a:r>
              <a:rPr kumimoji="1" lang="ja-JP" altLang="en-US" sz="600" dirty="0">
                <a:solidFill>
                  <a:schemeClr val="bg1"/>
                </a:solidFill>
              </a:rPr>
              <a:t>区備品置き場⑦</a:t>
            </a:r>
            <a:endParaRPr lang="en-US" altLang="ja-JP" sz="600" dirty="0">
              <a:solidFill>
                <a:schemeClr val="bg1"/>
              </a:solidFill>
            </a:endParaRPr>
          </a:p>
          <a:p>
            <a:r>
              <a:rPr lang="ja-JP" altLang="en-US" sz="600" dirty="0">
                <a:solidFill>
                  <a:schemeClr val="bg1"/>
                </a:solidFill>
              </a:rPr>
              <a:t>鉄柵　</a:t>
            </a:r>
            <a:r>
              <a:rPr lang="en-US" altLang="ja-JP" sz="600" dirty="0">
                <a:solidFill>
                  <a:schemeClr val="bg1"/>
                </a:solidFill>
              </a:rPr>
              <a:t>12</a:t>
            </a:r>
            <a:r>
              <a:rPr lang="ja-JP" altLang="en-US" sz="600" dirty="0">
                <a:solidFill>
                  <a:schemeClr val="bg1"/>
                </a:solidFill>
              </a:rPr>
              <a:t>本</a:t>
            </a:r>
            <a:endParaRPr lang="en-US" altLang="ja-JP" sz="600" dirty="0">
              <a:solidFill>
                <a:schemeClr val="bg1"/>
              </a:solidFill>
            </a:endParaRPr>
          </a:p>
          <a:p>
            <a:r>
              <a:rPr lang="ja-JP" altLang="en-US" sz="600" dirty="0">
                <a:solidFill>
                  <a:schemeClr val="bg1"/>
                </a:solidFill>
              </a:rPr>
              <a:t>プラ柵　</a:t>
            </a:r>
            <a:r>
              <a:rPr lang="en-US" altLang="ja-JP" sz="600" dirty="0">
                <a:solidFill>
                  <a:schemeClr val="bg1"/>
                </a:solidFill>
              </a:rPr>
              <a:t>12</a:t>
            </a:r>
            <a:r>
              <a:rPr lang="ja-JP" altLang="en-US" sz="600" dirty="0">
                <a:solidFill>
                  <a:schemeClr val="bg1"/>
                </a:solidFill>
              </a:rPr>
              <a:t>本</a:t>
            </a:r>
            <a:endParaRPr lang="en-US" altLang="ja-JP" sz="600" dirty="0">
              <a:solidFill>
                <a:schemeClr val="bg1"/>
              </a:solidFill>
            </a:endParaRPr>
          </a:p>
          <a:p>
            <a:endParaRPr kumimoji="1" lang="en-US" altLang="ja-JP" sz="600" dirty="0">
              <a:solidFill>
                <a:schemeClr val="bg1"/>
              </a:solidFill>
            </a:endParaRPr>
          </a:p>
          <a:p>
            <a:r>
              <a:rPr lang="ja-JP" altLang="en-US" sz="600" dirty="0">
                <a:solidFill>
                  <a:schemeClr val="bg1"/>
                </a:solidFill>
              </a:rPr>
              <a:t>警備員備品置場⑥</a:t>
            </a:r>
            <a:endParaRPr lang="en-US" altLang="ja-JP" sz="600" dirty="0">
              <a:solidFill>
                <a:schemeClr val="bg1"/>
              </a:solidFill>
            </a:endParaRPr>
          </a:p>
          <a:p>
            <a:r>
              <a:rPr lang="ja-JP" altLang="en-US" sz="600" dirty="0">
                <a:solidFill>
                  <a:schemeClr val="bg1"/>
                </a:solidFill>
              </a:rPr>
              <a:t>カラーコーン　</a:t>
            </a:r>
            <a:r>
              <a:rPr lang="en-US" altLang="ja-JP" sz="600" dirty="0">
                <a:solidFill>
                  <a:schemeClr val="bg1"/>
                </a:solidFill>
              </a:rPr>
              <a:t>22</a:t>
            </a:r>
            <a:r>
              <a:rPr lang="ja-JP" altLang="en-US" sz="600" dirty="0">
                <a:solidFill>
                  <a:schemeClr val="bg1"/>
                </a:solidFill>
              </a:rPr>
              <a:t>本</a:t>
            </a:r>
            <a:endParaRPr lang="en-US" altLang="ja-JP" sz="600" dirty="0">
              <a:solidFill>
                <a:schemeClr val="bg1"/>
              </a:solidFill>
            </a:endParaRP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76C769F0-805E-4080-ADAC-BF3846561659}"/>
              </a:ext>
            </a:extLst>
          </p:cNvPr>
          <p:cNvSpPr txBox="1"/>
          <p:nvPr/>
        </p:nvSpPr>
        <p:spPr>
          <a:xfrm>
            <a:off x="-6140383" y="3739715"/>
            <a:ext cx="793035" cy="276999"/>
          </a:xfrm>
          <a:prstGeom prst="wedgeRectCallout">
            <a:avLst>
              <a:gd name="adj1" fmla="val 21766"/>
              <a:gd name="adj2" fmla="val 8588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solidFill>
                  <a:schemeClr val="bg1"/>
                </a:solidFill>
              </a:rPr>
              <a:t>旭</a:t>
            </a:r>
            <a:r>
              <a:rPr kumimoji="1" lang="ja-JP" altLang="en-US" sz="600" dirty="0">
                <a:solidFill>
                  <a:schemeClr val="bg1"/>
                </a:solidFill>
              </a:rPr>
              <a:t>区備品置き場⑧</a:t>
            </a:r>
            <a:endParaRPr lang="en-US" altLang="ja-JP" sz="600" dirty="0">
              <a:solidFill>
                <a:schemeClr val="bg1"/>
              </a:solidFill>
            </a:endParaRPr>
          </a:p>
          <a:p>
            <a:r>
              <a:rPr lang="ja-JP" altLang="en-US" sz="600" dirty="0">
                <a:solidFill>
                  <a:schemeClr val="bg1"/>
                </a:solidFill>
              </a:rPr>
              <a:t>カラーコーン　</a:t>
            </a:r>
            <a:r>
              <a:rPr lang="en-US" altLang="ja-JP" sz="600" dirty="0">
                <a:solidFill>
                  <a:schemeClr val="bg1"/>
                </a:solidFill>
              </a:rPr>
              <a:t>35</a:t>
            </a:r>
            <a:r>
              <a:rPr lang="ja-JP" altLang="en-US" sz="600" dirty="0">
                <a:solidFill>
                  <a:schemeClr val="bg1"/>
                </a:solidFill>
              </a:rPr>
              <a:t>本</a:t>
            </a:r>
            <a:endParaRPr lang="en-US" altLang="ja-JP" sz="600" dirty="0">
              <a:solidFill>
                <a:schemeClr val="bg1"/>
              </a:solidFill>
            </a:endParaRPr>
          </a:p>
        </p:txBody>
      </p:sp>
      <p:sp>
        <p:nvSpPr>
          <p:cNvPr id="111" name="星 5 226">
            <a:extLst>
              <a:ext uri="{FF2B5EF4-FFF2-40B4-BE49-F238E27FC236}">
                <a16:creationId xmlns:a16="http://schemas.microsoft.com/office/drawing/2014/main" id="{BE70482B-9B0D-449E-A4FF-2CB295C95631}"/>
              </a:ext>
            </a:extLst>
          </p:cNvPr>
          <p:cNvSpPr/>
          <p:nvPr/>
        </p:nvSpPr>
        <p:spPr>
          <a:xfrm>
            <a:off x="-5020915" y="3435243"/>
            <a:ext cx="107118" cy="116044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7EA32E73-6E47-4149-9C77-76E06C232408}"/>
              </a:ext>
            </a:extLst>
          </p:cNvPr>
          <p:cNvSpPr txBox="1"/>
          <p:nvPr/>
        </p:nvSpPr>
        <p:spPr>
          <a:xfrm>
            <a:off x="-4298888" y="4377398"/>
            <a:ext cx="852315" cy="276999"/>
          </a:xfrm>
          <a:prstGeom prst="wedgeRectCallout">
            <a:avLst>
              <a:gd name="adj1" fmla="val -74429"/>
              <a:gd name="adj2" fmla="val -6599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" dirty="0">
                <a:solidFill>
                  <a:schemeClr val="bg1"/>
                </a:solidFill>
              </a:rPr>
              <a:t>警備員備品置場⑨</a:t>
            </a:r>
            <a:endParaRPr lang="en-US" altLang="ja-JP" sz="600" dirty="0">
              <a:solidFill>
                <a:schemeClr val="bg1"/>
              </a:solidFill>
            </a:endParaRPr>
          </a:p>
          <a:p>
            <a:pPr algn="ctr"/>
            <a:r>
              <a:rPr lang="ja-JP" altLang="en-US" sz="600" dirty="0">
                <a:solidFill>
                  <a:schemeClr val="bg1"/>
                </a:solidFill>
              </a:rPr>
              <a:t>カラーコーン　</a:t>
            </a:r>
            <a:r>
              <a:rPr lang="en-US" altLang="ja-JP" sz="600" dirty="0">
                <a:solidFill>
                  <a:schemeClr val="bg1"/>
                </a:solidFill>
              </a:rPr>
              <a:t>60</a:t>
            </a:r>
            <a:r>
              <a:rPr lang="ja-JP" altLang="en-US" sz="600" dirty="0">
                <a:solidFill>
                  <a:schemeClr val="bg1"/>
                </a:solidFill>
              </a:rPr>
              <a:t>本</a:t>
            </a:r>
          </a:p>
        </p:txBody>
      </p:sp>
      <p:sp>
        <p:nvSpPr>
          <p:cNvPr id="113" name="星 5 229">
            <a:extLst>
              <a:ext uri="{FF2B5EF4-FFF2-40B4-BE49-F238E27FC236}">
                <a16:creationId xmlns:a16="http://schemas.microsoft.com/office/drawing/2014/main" id="{64299AC8-3E31-4B0A-8A69-D0E149D698DF}"/>
              </a:ext>
            </a:extLst>
          </p:cNvPr>
          <p:cNvSpPr/>
          <p:nvPr/>
        </p:nvSpPr>
        <p:spPr>
          <a:xfrm>
            <a:off x="-4607736" y="4239662"/>
            <a:ext cx="107118" cy="116044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10C85428-857A-4EE5-93BD-497831AF47F1}"/>
              </a:ext>
            </a:extLst>
          </p:cNvPr>
          <p:cNvSpPr txBox="1"/>
          <p:nvPr/>
        </p:nvSpPr>
        <p:spPr>
          <a:xfrm>
            <a:off x="-4736735" y="2197261"/>
            <a:ext cx="821166" cy="369332"/>
          </a:xfrm>
          <a:prstGeom prst="wedgeRectCallout">
            <a:avLst>
              <a:gd name="adj1" fmla="val -74662"/>
              <a:gd name="adj2" fmla="val 26821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" dirty="0">
                <a:solidFill>
                  <a:schemeClr val="bg1"/>
                </a:solidFill>
              </a:rPr>
              <a:t>整理員備品置場</a:t>
            </a:r>
            <a:endParaRPr lang="en-US" altLang="ja-JP" sz="600" dirty="0">
              <a:solidFill>
                <a:schemeClr val="bg1"/>
              </a:solidFill>
            </a:endParaRPr>
          </a:p>
          <a:p>
            <a:pPr algn="ctr"/>
            <a:r>
              <a:rPr lang="ja-JP" altLang="en-US" sz="600" dirty="0">
                <a:solidFill>
                  <a:schemeClr val="bg1"/>
                </a:solidFill>
              </a:rPr>
              <a:t>カラーコーン　</a:t>
            </a:r>
            <a:r>
              <a:rPr lang="en-US" altLang="ja-JP" sz="600" dirty="0">
                <a:solidFill>
                  <a:schemeClr val="bg1"/>
                </a:solidFill>
              </a:rPr>
              <a:t>76</a:t>
            </a:r>
            <a:r>
              <a:rPr lang="ja-JP" altLang="en-US" sz="600" dirty="0">
                <a:solidFill>
                  <a:schemeClr val="bg1"/>
                </a:solidFill>
              </a:rPr>
              <a:t>本</a:t>
            </a:r>
            <a:endParaRPr lang="en-US" altLang="ja-JP" sz="600" dirty="0">
              <a:solidFill>
                <a:schemeClr val="bg1"/>
              </a:solidFill>
            </a:endParaRPr>
          </a:p>
          <a:p>
            <a:pPr algn="ctr"/>
            <a:r>
              <a:rPr lang="ja-JP" altLang="en-US" sz="600" dirty="0">
                <a:solidFill>
                  <a:schemeClr val="bg1"/>
                </a:solidFill>
              </a:rPr>
              <a:t>（新山下橋用）</a:t>
            </a:r>
            <a:endParaRPr lang="en-US" altLang="ja-JP" sz="600" dirty="0">
              <a:solidFill>
                <a:schemeClr val="bg1"/>
              </a:solidFill>
            </a:endParaRPr>
          </a:p>
        </p:txBody>
      </p:sp>
      <p:sp>
        <p:nvSpPr>
          <p:cNvPr id="115" name="星 5 231">
            <a:extLst>
              <a:ext uri="{FF2B5EF4-FFF2-40B4-BE49-F238E27FC236}">
                <a16:creationId xmlns:a16="http://schemas.microsoft.com/office/drawing/2014/main" id="{0E07F073-ACC4-4166-BE6F-02885A1D5B30}"/>
              </a:ext>
            </a:extLst>
          </p:cNvPr>
          <p:cNvSpPr/>
          <p:nvPr/>
        </p:nvSpPr>
        <p:spPr>
          <a:xfrm>
            <a:off x="-5169301" y="6196674"/>
            <a:ext cx="107118" cy="116044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1879C8AB-4029-49AC-8525-6589596D850E}"/>
              </a:ext>
            </a:extLst>
          </p:cNvPr>
          <p:cNvSpPr txBox="1"/>
          <p:nvPr/>
        </p:nvSpPr>
        <p:spPr>
          <a:xfrm>
            <a:off x="-5226649" y="6959932"/>
            <a:ext cx="814223" cy="276999"/>
          </a:xfrm>
          <a:prstGeom prst="wedgeRectCallout">
            <a:avLst>
              <a:gd name="adj1" fmla="val -31562"/>
              <a:gd name="adj2" fmla="val -28600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solidFill>
                  <a:schemeClr val="bg1"/>
                </a:solidFill>
              </a:rPr>
              <a:t>警備員備品置場⑦</a:t>
            </a:r>
            <a:endParaRPr lang="en-US" altLang="ja-JP" sz="600" dirty="0">
              <a:solidFill>
                <a:schemeClr val="bg1"/>
              </a:solidFill>
            </a:endParaRPr>
          </a:p>
          <a:p>
            <a:r>
              <a:rPr kumimoji="1" lang="ja-JP" altLang="en-US" sz="600" dirty="0">
                <a:solidFill>
                  <a:schemeClr val="bg1"/>
                </a:solidFill>
              </a:rPr>
              <a:t>カラーコーン　</a:t>
            </a:r>
            <a:r>
              <a:rPr kumimoji="1" lang="en-US" altLang="ja-JP" sz="600" dirty="0">
                <a:solidFill>
                  <a:schemeClr val="bg1"/>
                </a:solidFill>
              </a:rPr>
              <a:t>15</a:t>
            </a:r>
            <a:r>
              <a:rPr kumimoji="1" lang="ja-JP" altLang="en-US" sz="600" dirty="0">
                <a:solidFill>
                  <a:schemeClr val="bg1"/>
                </a:solidFill>
              </a:rPr>
              <a:t>本</a:t>
            </a:r>
            <a:endParaRPr kumimoji="1" lang="en-US" altLang="ja-JP" sz="600" dirty="0">
              <a:solidFill>
                <a:schemeClr val="bg1"/>
              </a:solidFill>
            </a:endParaRPr>
          </a:p>
        </p:txBody>
      </p:sp>
      <p:sp>
        <p:nvSpPr>
          <p:cNvPr id="117" name="円/楕円 236">
            <a:extLst>
              <a:ext uri="{FF2B5EF4-FFF2-40B4-BE49-F238E27FC236}">
                <a16:creationId xmlns:a16="http://schemas.microsoft.com/office/drawing/2014/main" id="{6F61FC01-F23D-46DA-87F3-E527ABADB228}"/>
              </a:ext>
            </a:extLst>
          </p:cNvPr>
          <p:cNvSpPr/>
          <p:nvPr/>
        </p:nvSpPr>
        <p:spPr>
          <a:xfrm>
            <a:off x="-3055129" y="5726632"/>
            <a:ext cx="73098" cy="791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Ｓ</a:t>
            </a:r>
          </a:p>
        </p:txBody>
      </p:sp>
      <p:sp>
        <p:nvSpPr>
          <p:cNvPr id="118" name="円/楕円 237">
            <a:extLst>
              <a:ext uri="{FF2B5EF4-FFF2-40B4-BE49-F238E27FC236}">
                <a16:creationId xmlns:a16="http://schemas.microsoft.com/office/drawing/2014/main" id="{F4276279-42CD-4893-A196-52041DC5CBAE}"/>
              </a:ext>
            </a:extLst>
          </p:cNvPr>
          <p:cNvSpPr/>
          <p:nvPr/>
        </p:nvSpPr>
        <p:spPr>
          <a:xfrm>
            <a:off x="-2296307" y="5949939"/>
            <a:ext cx="73098" cy="791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Ｓ</a:t>
            </a:r>
          </a:p>
        </p:txBody>
      </p:sp>
      <p:sp>
        <p:nvSpPr>
          <p:cNvPr id="119" name="正方形/長方形 118">
            <a:extLst>
              <a:ext uri="{FF2B5EF4-FFF2-40B4-BE49-F238E27FC236}">
                <a16:creationId xmlns:a16="http://schemas.microsoft.com/office/drawing/2014/main" id="{DFF29F8B-E676-4DAB-93D0-733173248B5B}"/>
              </a:ext>
            </a:extLst>
          </p:cNvPr>
          <p:cNvSpPr/>
          <p:nvPr/>
        </p:nvSpPr>
        <p:spPr>
          <a:xfrm rot="1158651">
            <a:off x="-2333277" y="6030777"/>
            <a:ext cx="88667" cy="407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正方形/長方形 119">
            <a:extLst>
              <a:ext uri="{FF2B5EF4-FFF2-40B4-BE49-F238E27FC236}">
                <a16:creationId xmlns:a16="http://schemas.microsoft.com/office/drawing/2014/main" id="{E9FC8BE0-089D-4A37-8CE9-C34CA625CC18}"/>
              </a:ext>
            </a:extLst>
          </p:cNvPr>
          <p:cNvSpPr/>
          <p:nvPr/>
        </p:nvSpPr>
        <p:spPr>
          <a:xfrm rot="1158651">
            <a:off x="-2351980" y="6086037"/>
            <a:ext cx="88667" cy="407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正方形/長方形 120">
            <a:extLst>
              <a:ext uri="{FF2B5EF4-FFF2-40B4-BE49-F238E27FC236}">
                <a16:creationId xmlns:a16="http://schemas.microsoft.com/office/drawing/2014/main" id="{3E30CDE1-4021-4F95-8CA9-680572878CB3}"/>
              </a:ext>
            </a:extLst>
          </p:cNvPr>
          <p:cNvSpPr/>
          <p:nvPr/>
        </p:nvSpPr>
        <p:spPr>
          <a:xfrm rot="1158651">
            <a:off x="-2371560" y="6143309"/>
            <a:ext cx="88667" cy="407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正方形/長方形 121">
            <a:extLst>
              <a:ext uri="{FF2B5EF4-FFF2-40B4-BE49-F238E27FC236}">
                <a16:creationId xmlns:a16="http://schemas.microsoft.com/office/drawing/2014/main" id="{2F460D73-5C71-4768-A284-32FDE2F8CAAE}"/>
              </a:ext>
            </a:extLst>
          </p:cNvPr>
          <p:cNvSpPr/>
          <p:nvPr/>
        </p:nvSpPr>
        <p:spPr>
          <a:xfrm rot="1158651">
            <a:off x="-2389183" y="6198460"/>
            <a:ext cx="88667" cy="407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正方形/長方形 122">
            <a:extLst>
              <a:ext uri="{FF2B5EF4-FFF2-40B4-BE49-F238E27FC236}">
                <a16:creationId xmlns:a16="http://schemas.microsoft.com/office/drawing/2014/main" id="{85E1800D-1B0E-4088-A9A2-59CDD6DED8C4}"/>
              </a:ext>
            </a:extLst>
          </p:cNvPr>
          <p:cNvSpPr/>
          <p:nvPr/>
        </p:nvSpPr>
        <p:spPr>
          <a:xfrm rot="1158651">
            <a:off x="-2410720" y="6257853"/>
            <a:ext cx="88667" cy="407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正方形/長方形 123">
            <a:extLst>
              <a:ext uri="{FF2B5EF4-FFF2-40B4-BE49-F238E27FC236}">
                <a16:creationId xmlns:a16="http://schemas.microsoft.com/office/drawing/2014/main" id="{B62817E9-D5A3-448C-80F6-52E875A2C92F}"/>
              </a:ext>
            </a:extLst>
          </p:cNvPr>
          <p:cNvSpPr/>
          <p:nvPr/>
        </p:nvSpPr>
        <p:spPr>
          <a:xfrm>
            <a:off x="-4088891" y="5392529"/>
            <a:ext cx="1973651" cy="1243084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6C6D0BB1-6F6B-4AAD-AD6C-1B413B1CBBC1}"/>
              </a:ext>
            </a:extLst>
          </p:cNvPr>
          <p:cNvSpPr txBox="1"/>
          <p:nvPr/>
        </p:nvSpPr>
        <p:spPr>
          <a:xfrm>
            <a:off x="-2493472" y="5427903"/>
            <a:ext cx="308693" cy="1898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900" b="1" dirty="0">
                <a:latin typeface="+mj-ea"/>
                <a:ea typeface="+mj-ea"/>
              </a:rPr>
              <a:t>D-7</a:t>
            </a:r>
            <a:endParaRPr kumimoji="1" lang="ja-JP" altLang="en-US" sz="900" b="1" dirty="0">
              <a:latin typeface="+mj-ea"/>
              <a:ea typeface="+mj-ea"/>
            </a:endParaRPr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AAD48560-25B3-4176-8536-C78B0D766CAF}"/>
              </a:ext>
            </a:extLst>
          </p:cNvPr>
          <p:cNvSpPr txBox="1"/>
          <p:nvPr/>
        </p:nvSpPr>
        <p:spPr>
          <a:xfrm>
            <a:off x="-4533094" y="5304020"/>
            <a:ext cx="850078" cy="553998"/>
          </a:xfrm>
          <a:prstGeom prst="wedgeRectCallout">
            <a:avLst>
              <a:gd name="adj1" fmla="val -100229"/>
              <a:gd name="adj2" fmla="val 4758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solidFill>
                  <a:schemeClr val="bg1"/>
                </a:solidFill>
              </a:rPr>
              <a:t>旭</a:t>
            </a:r>
            <a:r>
              <a:rPr kumimoji="1" lang="ja-JP" altLang="en-US" sz="600" dirty="0">
                <a:solidFill>
                  <a:schemeClr val="bg1"/>
                </a:solidFill>
              </a:rPr>
              <a:t>区備品置き場⑥</a:t>
            </a:r>
            <a:endParaRPr lang="en-US" altLang="ja-JP" sz="600" dirty="0">
              <a:solidFill>
                <a:schemeClr val="bg1"/>
              </a:solidFill>
            </a:endParaRPr>
          </a:p>
          <a:p>
            <a:r>
              <a:rPr lang="ja-JP" altLang="en-US" sz="600" dirty="0">
                <a:solidFill>
                  <a:schemeClr val="bg1"/>
                </a:solidFill>
              </a:rPr>
              <a:t>プラ柵　</a:t>
            </a:r>
            <a:r>
              <a:rPr lang="en-US" altLang="ja-JP" sz="600" dirty="0">
                <a:solidFill>
                  <a:schemeClr val="bg1"/>
                </a:solidFill>
              </a:rPr>
              <a:t>8</a:t>
            </a:r>
            <a:r>
              <a:rPr lang="ja-JP" altLang="en-US" sz="600" dirty="0">
                <a:solidFill>
                  <a:schemeClr val="bg1"/>
                </a:solidFill>
              </a:rPr>
              <a:t>本</a:t>
            </a:r>
            <a:endParaRPr lang="en-US" altLang="ja-JP" sz="600" dirty="0">
              <a:solidFill>
                <a:schemeClr val="bg1"/>
              </a:solidFill>
            </a:endParaRPr>
          </a:p>
          <a:p>
            <a:endParaRPr lang="en-US" altLang="ja-JP" sz="600" dirty="0">
              <a:solidFill>
                <a:schemeClr val="bg1"/>
              </a:solidFill>
            </a:endParaRPr>
          </a:p>
          <a:p>
            <a:r>
              <a:rPr lang="ja-JP" altLang="en-US" sz="600" dirty="0">
                <a:solidFill>
                  <a:schemeClr val="bg1"/>
                </a:solidFill>
              </a:rPr>
              <a:t>警備員備品置場⑧</a:t>
            </a:r>
            <a:endParaRPr lang="en-US" altLang="ja-JP" sz="600" dirty="0">
              <a:solidFill>
                <a:schemeClr val="bg1"/>
              </a:solidFill>
            </a:endParaRPr>
          </a:p>
          <a:p>
            <a:r>
              <a:rPr lang="ja-JP" altLang="en-US" sz="600" dirty="0">
                <a:solidFill>
                  <a:schemeClr val="bg1"/>
                </a:solidFill>
              </a:rPr>
              <a:t>カラーコーン　</a:t>
            </a:r>
            <a:r>
              <a:rPr lang="en-US" altLang="ja-JP" sz="600" dirty="0">
                <a:solidFill>
                  <a:schemeClr val="bg1"/>
                </a:solidFill>
              </a:rPr>
              <a:t>20</a:t>
            </a:r>
            <a:r>
              <a:rPr lang="ja-JP" altLang="en-US" sz="600" dirty="0">
                <a:solidFill>
                  <a:schemeClr val="bg1"/>
                </a:solidFill>
              </a:rPr>
              <a:t>本</a:t>
            </a:r>
            <a:endParaRPr lang="en-US" altLang="ja-JP" sz="600" dirty="0">
              <a:solidFill>
                <a:schemeClr val="bg1"/>
              </a:solidFill>
            </a:endParaRPr>
          </a:p>
        </p:txBody>
      </p:sp>
      <p:sp>
        <p:nvSpPr>
          <p:cNvPr id="127" name="正方形/長方形 126">
            <a:extLst>
              <a:ext uri="{FF2B5EF4-FFF2-40B4-BE49-F238E27FC236}">
                <a16:creationId xmlns:a16="http://schemas.microsoft.com/office/drawing/2014/main" id="{2B71DC32-1AF7-4ED5-88AB-95C01A1881EF}"/>
              </a:ext>
            </a:extLst>
          </p:cNvPr>
          <p:cNvSpPr/>
          <p:nvPr/>
        </p:nvSpPr>
        <p:spPr>
          <a:xfrm>
            <a:off x="-3375653" y="4406237"/>
            <a:ext cx="1646015" cy="57695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【</a:t>
            </a:r>
            <a:r>
              <a:rPr lang="ja-JP" altLang="en-US" sz="900" b="1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業務</a:t>
            </a:r>
            <a:r>
              <a:rPr lang="zh-TW" altLang="en-US" sz="900" b="1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内容</a:t>
            </a:r>
            <a:r>
              <a:rPr lang="en-US" altLang="ja-JP" sz="900" b="1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山下ふ頭入口側は横断ができないことをプラカード等を持って案内する。</a:t>
            </a:r>
            <a:endParaRPr lang="en-US" altLang="ja-JP" sz="900" dirty="0">
              <a:solidFill>
                <a:schemeClr val="tx1"/>
              </a:solidFill>
              <a:latin typeface="MS UI Gothic" pitchFamily="50" charset="-128"/>
              <a:ea typeface="MS UI Gothic" pitchFamily="50" charset="-128"/>
            </a:endParaRPr>
          </a:p>
        </p:txBody>
      </p:sp>
      <p:cxnSp>
        <p:nvCxnSpPr>
          <p:cNvPr id="128" name="直線コネクタ 127">
            <a:extLst>
              <a:ext uri="{FF2B5EF4-FFF2-40B4-BE49-F238E27FC236}">
                <a16:creationId xmlns:a16="http://schemas.microsoft.com/office/drawing/2014/main" id="{BB67B131-DF74-4897-9101-154B29FC5CC4}"/>
              </a:ext>
            </a:extLst>
          </p:cNvPr>
          <p:cNvCxnSpPr>
            <a:endCxn id="127" idx="1"/>
          </p:cNvCxnSpPr>
          <p:nvPr/>
        </p:nvCxnSpPr>
        <p:spPr>
          <a:xfrm flipV="1">
            <a:off x="-5767008" y="4694714"/>
            <a:ext cx="2391355" cy="12161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正方形/長方形 128">
            <a:extLst>
              <a:ext uri="{FF2B5EF4-FFF2-40B4-BE49-F238E27FC236}">
                <a16:creationId xmlns:a16="http://schemas.microsoft.com/office/drawing/2014/main" id="{A8DB428F-A26C-452F-BEDF-34D32BDD43EA}"/>
              </a:ext>
            </a:extLst>
          </p:cNvPr>
          <p:cNvSpPr/>
          <p:nvPr/>
        </p:nvSpPr>
        <p:spPr>
          <a:xfrm>
            <a:off x="-3897200" y="6711559"/>
            <a:ext cx="2307225" cy="122286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【</a:t>
            </a:r>
            <a:r>
              <a:rPr lang="ja-JP" altLang="en-US" sz="900" b="1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業務</a:t>
            </a:r>
            <a:r>
              <a:rPr lang="zh-TW" altLang="en-US" sz="900" b="1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内容</a:t>
            </a:r>
            <a:r>
              <a:rPr lang="en-US" altLang="ja-JP" sz="900" b="1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山下公園側へは横断できないことを広報する。</a:t>
            </a:r>
            <a:endParaRPr lang="en-US" altLang="ja-JP" sz="900" dirty="0">
              <a:solidFill>
                <a:schemeClr val="tx1"/>
              </a:solidFill>
              <a:latin typeface="MS UI Gothic" pitchFamily="50" charset="-128"/>
              <a:ea typeface="MS UI Gothic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行きたい方は、横断歩道を渡って反対側へ案内する。</a:t>
            </a:r>
            <a:endParaRPr lang="en-US" altLang="ja-JP" sz="900" dirty="0">
              <a:solidFill>
                <a:schemeClr val="tx1"/>
              </a:solidFill>
              <a:latin typeface="MS UI Gothic" pitchFamily="50" charset="-128"/>
              <a:ea typeface="MS UI Gothic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900" dirty="0">
              <a:solidFill>
                <a:schemeClr val="tx1"/>
              </a:solidFill>
              <a:latin typeface="MS UI Gothic" pitchFamily="50" charset="-128"/>
              <a:ea typeface="MS UI Gothic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900" dirty="0">
              <a:solidFill>
                <a:schemeClr val="tx1"/>
              </a:solidFill>
              <a:latin typeface="MS UI Gothic" pitchFamily="50" charset="-128"/>
              <a:ea typeface="MS UI Gothic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900" dirty="0">
              <a:solidFill>
                <a:schemeClr val="tx1"/>
              </a:solidFill>
              <a:latin typeface="MS UI Gothic" pitchFamily="50" charset="-128"/>
              <a:ea typeface="MS UI Gothic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   A3</a:t>
            </a:r>
            <a:r>
              <a:rPr lang="ja-JP" altLang="en-US" sz="900" dirty="0">
                <a:solidFill>
                  <a:schemeClr val="tx1"/>
                </a:solidFill>
              </a:rPr>
              <a:t>サイズ</a:t>
            </a:r>
            <a:endParaRPr lang="en-US" altLang="ja-JP" sz="900" dirty="0">
              <a:solidFill>
                <a:schemeClr val="tx1"/>
              </a:solidFill>
              <a:latin typeface="MS UI Gothic" pitchFamily="50" charset="-128"/>
              <a:ea typeface="MS UI Gothic" pitchFamily="50" charset="-128"/>
            </a:endParaRPr>
          </a:p>
        </p:txBody>
      </p:sp>
      <p:cxnSp>
        <p:nvCxnSpPr>
          <p:cNvPr id="130" name="直線コネクタ 129">
            <a:extLst>
              <a:ext uri="{FF2B5EF4-FFF2-40B4-BE49-F238E27FC236}">
                <a16:creationId xmlns:a16="http://schemas.microsoft.com/office/drawing/2014/main" id="{65983130-E9B1-482B-9C3F-A2D37C3EDB00}"/>
              </a:ext>
            </a:extLst>
          </p:cNvPr>
          <p:cNvCxnSpPr>
            <a:stCxn id="117" idx="4"/>
            <a:endCxn id="129" idx="0"/>
          </p:cNvCxnSpPr>
          <p:nvPr/>
        </p:nvCxnSpPr>
        <p:spPr>
          <a:xfrm>
            <a:off x="-3018580" y="5805821"/>
            <a:ext cx="274993" cy="9057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>
            <a:extLst>
              <a:ext uri="{FF2B5EF4-FFF2-40B4-BE49-F238E27FC236}">
                <a16:creationId xmlns:a16="http://schemas.microsoft.com/office/drawing/2014/main" id="{CD9CC1BC-9253-4048-B29A-BC3CCCB23C2F}"/>
              </a:ext>
            </a:extLst>
          </p:cNvPr>
          <p:cNvCxnSpPr>
            <a:stCxn id="118" idx="3"/>
            <a:endCxn id="129" idx="0"/>
          </p:cNvCxnSpPr>
          <p:nvPr/>
        </p:nvCxnSpPr>
        <p:spPr>
          <a:xfrm flipH="1">
            <a:off x="-2743587" y="6017531"/>
            <a:ext cx="457985" cy="6940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>
            <a:extLst>
              <a:ext uri="{FF2B5EF4-FFF2-40B4-BE49-F238E27FC236}">
                <a16:creationId xmlns:a16="http://schemas.microsoft.com/office/drawing/2014/main" id="{8DB878A6-5CEB-4797-97E2-AC6115A58D2C}"/>
              </a:ext>
            </a:extLst>
          </p:cNvPr>
          <p:cNvCxnSpPr/>
          <p:nvPr/>
        </p:nvCxnSpPr>
        <p:spPr>
          <a:xfrm flipH="1">
            <a:off x="-5764396" y="6462164"/>
            <a:ext cx="84029" cy="1"/>
          </a:xfrm>
          <a:prstGeom prst="line">
            <a:avLst/>
          </a:prstGeom>
          <a:ln w="19050" cmpd="dbl">
            <a:solidFill>
              <a:srgbClr val="0000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>
            <a:extLst>
              <a:ext uri="{FF2B5EF4-FFF2-40B4-BE49-F238E27FC236}">
                <a16:creationId xmlns:a16="http://schemas.microsoft.com/office/drawing/2014/main" id="{2C80B99A-D1A7-49D3-8077-33E8EDE9DFC0}"/>
              </a:ext>
            </a:extLst>
          </p:cNvPr>
          <p:cNvCxnSpPr/>
          <p:nvPr/>
        </p:nvCxnSpPr>
        <p:spPr>
          <a:xfrm flipV="1">
            <a:off x="-5680667" y="6391392"/>
            <a:ext cx="12558" cy="70771"/>
          </a:xfrm>
          <a:prstGeom prst="line">
            <a:avLst/>
          </a:prstGeom>
          <a:ln w="19050" cmpd="dbl">
            <a:solidFill>
              <a:srgbClr val="0000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正方形/長方形 133">
            <a:extLst>
              <a:ext uri="{FF2B5EF4-FFF2-40B4-BE49-F238E27FC236}">
                <a16:creationId xmlns:a16="http://schemas.microsoft.com/office/drawing/2014/main" id="{40FAA779-54FF-441A-8110-5D82613E487A}"/>
              </a:ext>
            </a:extLst>
          </p:cNvPr>
          <p:cNvSpPr/>
          <p:nvPr/>
        </p:nvSpPr>
        <p:spPr>
          <a:xfrm>
            <a:off x="-3961358" y="1037254"/>
            <a:ext cx="1556786" cy="41467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【</a:t>
            </a:r>
            <a:r>
              <a:rPr lang="ja-JP" altLang="en-US" sz="900" b="1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整理員業務</a:t>
            </a:r>
            <a:r>
              <a:rPr lang="zh-TW" altLang="en-US" sz="900" b="1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内容</a:t>
            </a:r>
            <a:r>
              <a:rPr lang="en-US" altLang="ja-JP" sz="900" b="1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C-8</a:t>
            </a:r>
            <a:r>
              <a:rPr lang="ja-JP" altLang="en-US" sz="900" dirty="0" err="1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、</a:t>
            </a:r>
            <a:r>
              <a:rPr lang="en-US" altLang="ja-JP" sz="900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C-9</a:t>
            </a:r>
            <a:r>
              <a:rPr lang="ja-JP" altLang="en-US" sz="900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エリアのカラーコーン設置対応</a:t>
            </a:r>
            <a:endParaRPr lang="en-US" altLang="ja-JP" sz="900" dirty="0">
              <a:solidFill>
                <a:schemeClr val="tx1"/>
              </a:solidFill>
              <a:latin typeface="MS UI Gothic" pitchFamily="50" charset="-128"/>
              <a:ea typeface="MS UI Gothic" pitchFamily="50" charset="-128"/>
            </a:endParaRPr>
          </a:p>
        </p:txBody>
      </p:sp>
      <p:cxnSp>
        <p:nvCxnSpPr>
          <p:cNvPr id="135" name="直線コネクタ 134">
            <a:extLst>
              <a:ext uri="{FF2B5EF4-FFF2-40B4-BE49-F238E27FC236}">
                <a16:creationId xmlns:a16="http://schemas.microsoft.com/office/drawing/2014/main" id="{0E3A76B0-30CB-48A4-82BD-499F0819958E}"/>
              </a:ext>
            </a:extLst>
          </p:cNvPr>
          <p:cNvCxnSpPr>
            <a:stCxn id="36" idx="0"/>
            <a:endCxn id="134" idx="2"/>
          </p:cNvCxnSpPr>
          <p:nvPr/>
        </p:nvCxnSpPr>
        <p:spPr>
          <a:xfrm flipV="1">
            <a:off x="-3971745" y="1451927"/>
            <a:ext cx="788780" cy="43398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CF1BF7DC-BDDB-4DCB-944A-EB0A730BF2FF}"/>
              </a:ext>
            </a:extLst>
          </p:cNvPr>
          <p:cNvCxnSpPr>
            <a:stCxn id="38" idx="1"/>
            <a:endCxn id="134" idx="3"/>
          </p:cNvCxnSpPr>
          <p:nvPr/>
        </p:nvCxnSpPr>
        <p:spPr>
          <a:xfrm flipH="1">
            <a:off x="-2404572" y="1244591"/>
            <a:ext cx="24147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" name="Picture 2">
            <a:extLst>
              <a:ext uri="{FF2B5EF4-FFF2-40B4-BE49-F238E27FC236}">
                <a16:creationId xmlns:a16="http://schemas.microsoft.com/office/drawing/2014/main" id="{19937B4D-6535-4623-9A6D-AB88823EC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2706" y="7194534"/>
            <a:ext cx="1005362" cy="7093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8" name="フリーフォーム 2">
            <a:extLst>
              <a:ext uri="{FF2B5EF4-FFF2-40B4-BE49-F238E27FC236}">
                <a16:creationId xmlns:a16="http://schemas.microsoft.com/office/drawing/2014/main" id="{D294873D-3B58-402A-ABB0-92252EE86D1E}"/>
              </a:ext>
            </a:extLst>
          </p:cNvPr>
          <p:cNvSpPr/>
          <p:nvPr/>
        </p:nvSpPr>
        <p:spPr>
          <a:xfrm>
            <a:off x="-4954574" y="2219558"/>
            <a:ext cx="4348297" cy="1566390"/>
          </a:xfrm>
          <a:custGeom>
            <a:avLst/>
            <a:gdLst>
              <a:gd name="connsiteX0" fmla="*/ 0 w 5288280"/>
              <a:gd name="connsiteY0" fmla="*/ 1905000 h 1905000"/>
              <a:gd name="connsiteX1" fmla="*/ 137160 w 5288280"/>
              <a:gd name="connsiteY1" fmla="*/ 1889760 h 1905000"/>
              <a:gd name="connsiteX2" fmla="*/ 601980 w 5288280"/>
              <a:gd name="connsiteY2" fmla="*/ 1653540 h 1905000"/>
              <a:gd name="connsiteX3" fmla="*/ 1211580 w 5288280"/>
              <a:gd name="connsiteY3" fmla="*/ 1371600 h 1905000"/>
              <a:gd name="connsiteX4" fmla="*/ 1973580 w 5288280"/>
              <a:gd name="connsiteY4" fmla="*/ 1036320 h 1905000"/>
              <a:gd name="connsiteX5" fmla="*/ 2385060 w 5288280"/>
              <a:gd name="connsiteY5" fmla="*/ 899160 h 1905000"/>
              <a:gd name="connsiteX6" fmla="*/ 2941320 w 5288280"/>
              <a:gd name="connsiteY6" fmla="*/ 662940 h 1905000"/>
              <a:gd name="connsiteX7" fmla="*/ 4023360 w 5288280"/>
              <a:gd name="connsiteY7" fmla="*/ 274320 h 1905000"/>
              <a:gd name="connsiteX8" fmla="*/ 5288280 w 5288280"/>
              <a:gd name="connsiteY8" fmla="*/ 0 h 1905000"/>
              <a:gd name="connsiteX0" fmla="*/ 0 w 5288280"/>
              <a:gd name="connsiteY0" fmla="*/ 1905000 h 1905000"/>
              <a:gd name="connsiteX1" fmla="*/ 137160 w 5288280"/>
              <a:gd name="connsiteY1" fmla="*/ 1889760 h 1905000"/>
              <a:gd name="connsiteX2" fmla="*/ 601980 w 5288280"/>
              <a:gd name="connsiteY2" fmla="*/ 1653540 h 1905000"/>
              <a:gd name="connsiteX3" fmla="*/ 1211580 w 5288280"/>
              <a:gd name="connsiteY3" fmla="*/ 1371600 h 1905000"/>
              <a:gd name="connsiteX4" fmla="*/ 1973580 w 5288280"/>
              <a:gd name="connsiteY4" fmla="*/ 1036320 h 1905000"/>
              <a:gd name="connsiteX5" fmla="*/ 2941320 w 5288280"/>
              <a:gd name="connsiteY5" fmla="*/ 662940 h 1905000"/>
              <a:gd name="connsiteX6" fmla="*/ 4023360 w 5288280"/>
              <a:gd name="connsiteY6" fmla="*/ 274320 h 1905000"/>
              <a:gd name="connsiteX7" fmla="*/ 5288280 w 5288280"/>
              <a:gd name="connsiteY7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8280" h="1905000">
                <a:moveTo>
                  <a:pt x="0" y="1905000"/>
                </a:moveTo>
                <a:lnTo>
                  <a:pt x="137160" y="1889760"/>
                </a:lnTo>
                <a:lnTo>
                  <a:pt x="601980" y="1653540"/>
                </a:lnTo>
                <a:lnTo>
                  <a:pt x="1211580" y="1371600"/>
                </a:lnTo>
                <a:lnTo>
                  <a:pt x="1973580" y="1036320"/>
                </a:lnTo>
                <a:lnTo>
                  <a:pt x="2941320" y="662940"/>
                </a:lnTo>
                <a:lnTo>
                  <a:pt x="4023360" y="274320"/>
                </a:lnTo>
                <a:lnTo>
                  <a:pt x="5288280" y="0"/>
                </a:lnTo>
              </a:path>
            </a:pathLst>
          </a:custGeom>
          <a:ln w="317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3">
            <a:extLst>
              <a:ext uri="{FF2B5EF4-FFF2-40B4-BE49-F238E27FC236}">
                <a16:creationId xmlns:a16="http://schemas.microsoft.com/office/drawing/2014/main" id="{CE9977B3-93A3-4E43-A100-31AB8AE8086F}"/>
              </a:ext>
            </a:extLst>
          </p:cNvPr>
          <p:cNvSpPr/>
          <p:nvPr/>
        </p:nvSpPr>
        <p:spPr>
          <a:xfrm>
            <a:off x="-4703951" y="2758396"/>
            <a:ext cx="3878381" cy="1398786"/>
          </a:xfrm>
          <a:custGeom>
            <a:avLst/>
            <a:gdLst>
              <a:gd name="connsiteX0" fmla="*/ 0 w 4716780"/>
              <a:gd name="connsiteY0" fmla="*/ 1653540 h 1653540"/>
              <a:gd name="connsiteX1" fmla="*/ 1188720 w 4716780"/>
              <a:gd name="connsiteY1" fmla="*/ 1150620 h 1653540"/>
              <a:gd name="connsiteX2" fmla="*/ 2552700 w 4716780"/>
              <a:gd name="connsiteY2" fmla="*/ 632460 h 1653540"/>
              <a:gd name="connsiteX3" fmla="*/ 3794760 w 4716780"/>
              <a:gd name="connsiteY3" fmla="*/ 198120 h 1653540"/>
              <a:gd name="connsiteX4" fmla="*/ 4716780 w 4716780"/>
              <a:gd name="connsiteY4" fmla="*/ 0 h 1653540"/>
              <a:gd name="connsiteX0" fmla="*/ 0 w 4716780"/>
              <a:gd name="connsiteY0" fmla="*/ 1701165 h 1701165"/>
              <a:gd name="connsiteX1" fmla="*/ 1188720 w 4716780"/>
              <a:gd name="connsiteY1" fmla="*/ 1150620 h 1701165"/>
              <a:gd name="connsiteX2" fmla="*/ 2552700 w 4716780"/>
              <a:gd name="connsiteY2" fmla="*/ 632460 h 1701165"/>
              <a:gd name="connsiteX3" fmla="*/ 3794760 w 4716780"/>
              <a:gd name="connsiteY3" fmla="*/ 198120 h 1701165"/>
              <a:gd name="connsiteX4" fmla="*/ 4716780 w 4716780"/>
              <a:gd name="connsiteY4" fmla="*/ 0 h 1701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6780" h="1701165">
                <a:moveTo>
                  <a:pt x="0" y="1701165"/>
                </a:moveTo>
                <a:cubicBezTo>
                  <a:pt x="381635" y="1534795"/>
                  <a:pt x="763270" y="1328737"/>
                  <a:pt x="1188720" y="1150620"/>
                </a:cubicBezTo>
                <a:cubicBezTo>
                  <a:pt x="1614170" y="972503"/>
                  <a:pt x="2118360" y="791210"/>
                  <a:pt x="2552700" y="632460"/>
                </a:cubicBezTo>
                <a:cubicBezTo>
                  <a:pt x="2987040" y="473710"/>
                  <a:pt x="3434080" y="303530"/>
                  <a:pt x="3794760" y="198120"/>
                </a:cubicBezTo>
                <a:cubicBezTo>
                  <a:pt x="4155440" y="92710"/>
                  <a:pt x="4436110" y="46355"/>
                  <a:pt x="4716780" y="0"/>
                </a:cubicBezTo>
              </a:path>
            </a:pathLst>
          </a:custGeom>
          <a:ln w="3175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0" name="直線コネクタ 139">
            <a:extLst>
              <a:ext uri="{FF2B5EF4-FFF2-40B4-BE49-F238E27FC236}">
                <a16:creationId xmlns:a16="http://schemas.microsoft.com/office/drawing/2014/main" id="{DE82AE99-E996-4AC4-B0C0-88D300165ED8}"/>
              </a:ext>
            </a:extLst>
          </p:cNvPr>
          <p:cNvCxnSpPr>
            <a:endCxn id="23" idx="1"/>
          </p:cNvCxnSpPr>
          <p:nvPr/>
        </p:nvCxnSpPr>
        <p:spPr>
          <a:xfrm flipV="1">
            <a:off x="-5086437" y="3975241"/>
            <a:ext cx="320833" cy="515283"/>
          </a:xfrm>
          <a:prstGeom prst="line">
            <a:avLst/>
          </a:prstGeom>
          <a:ln w="3175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コネクタ 140">
            <a:extLst>
              <a:ext uri="{FF2B5EF4-FFF2-40B4-BE49-F238E27FC236}">
                <a16:creationId xmlns:a16="http://schemas.microsoft.com/office/drawing/2014/main" id="{0CE97665-0BCF-4D27-80AF-8F150FA9E228}"/>
              </a:ext>
            </a:extLst>
          </p:cNvPr>
          <p:cNvCxnSpPr/>
          <p:nvPr/>
        </p:nvCxnSpPr>
        <p:spPr>
          <a:xfrm flipH="1">
            <a:off x="-5372829" y="5841315"/>
            <a:ext cx="24819" cy="96095"/>
          </a:xfrm>
          <a:prstGeom prst="line">
            <a:avLst/>
          </a:prstGeom>
          <a:ln w="12700">
            <a:solidFill>
              <a:srgbClr val="FFC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>
            <a:extLst>
              <a:ext uri="{FF2B5EF4-FFF2-40B4-BE49-F238E27FC236}">
                <a16:creationId xmlns:a16="http://schemas.microsoft.com/office/drawing/2014/main" id="{A0269D02-2105-4D8F-BE02-E70AA2DBA879}"/>
              </a:ext>
            </a:extLst>
          </p:cNvPr>
          <p:cNvCxnSpPr/>
          <p:nvPr/>
        </p:nvCxnSpPr>
        <p:spPr>
          <a:xfrm flipV="1">
            <a:off x="-2668820" y="5813328"/>
            <a:ext cx="28597" cy="79022"/>
          </a:xfrm>
          <a:prstGeom prst="line">
            <a:avLst/>
          </a:prstGeom>
          <a:ln w="317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コネクタ 142">
            <a:extLst>
              <a:ext uri="{FF2B5EF4-FFF2-40B4-BE49-F238E27FC236}">
                <a16:creationId xmlns:a16="http://schemas.microsoft.com/office/drawing/2014/main" id="{E866CE8C-4AAE-451E-A6E3-18EBE4BE3DE3}"/>
              </a:ext>
            </a:extLst>
          </p:cNvPr>
          <p:cNvCxnSpPr/>
          <p:nvPr/>
        </p:nvCxnSpPr>
        <p:spPr bwMode="auto">
          <a:xfrm>
            <a:off x="-2737625" y="5531930"/>
            <a:ext cx="97389" cy="29680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正方形/長方形 143">
            <a:extLst>
              <a:ext uri="{FF2B5EF4-FFF2-40B4-BE49-F238E27FC236}">
                <a16:creationId xmlns:a16="http://schemas.microsoft.com/office/drawing/2014/main" id="{410F6006-CE47-41B8-8542-D598B0FB9953}"/>
              </a:ext>
            </a:extLst>
          </p:cNvPr>
          <p:cNvSpPr/>
          <p:nvPr/>
        </p:nvSpPr>
        <p:spPr>
          <a:xfrm>
            <a:off x="-2945330" y="5194409"/>
            <a:ext cx="415457" cy="2024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1000" dirty="0">
                <a:solidFill>
                  <a:srgbClr val="FF0000"/>
                </a:solidFill>
              </a:rPr>
              <a:t>↓新規</a:t>
            </a:r>
          </a:p>
        </p:txBody>
      </p:sp>
      <p:grpSp>
        <p:nvGrpSpPr>
          <p:cNvPr id="145" name="グループ化 144">
            <a:extLst>
              <a:ext uri="{FF2B5EF4-FFF2-40B4-BE49-F238E27FC236}">
                <a16:creationId xmlns:a16="http://schemas.microsoft.com/office/drawing/2014/main" id="{16A43672-7DEF-4C0A-9722-B6DFE2451B79}"/>
              </a:ext>
            </a:extLst>
          </p:cNvPr>
          <p:cNvGrpSpPr/>
          <p:nvPr/>
        </p:nvGrpSpPr>
        <p:grpSpPr>
          <a:xfrm>
            <a:off x="-5389023" y="6323512"/>
            <a:ext cx="367062" cy="307486"/>
            <a:chOff x="-1489261" y="5332578"/>
            <a:chExt cx="367408" cy="307777"/>
          </a:xfrm>
        </p:grpSpPr>
        <p:sp>
          <p:nvSpPr>
            <p:cNvPr id="146" name="円/楕円 268">
              <a:extLst>
                <a:ext uri="{FF2B5EF4-FFF2-40B4-BE49-F238E27FC236}">
                  <a16:creationId xmlns:a16="http://schemas.microsoft.com/office/drawing/2014/main" id="{5F173783-0836-4A92-B9D9-95208D63F884}"/>
                </a:ext>
              </a:extLst>
            </p:cNvPr>
            <p:cNvSpPr/>
            <p:nvPr/>
          </p:nvSpPr>
          <p:spPr bwMode="auto">
            <a:xfrm>
              <a:off x="-1410343" y="5371013"/>
              <a:ext cx="209803" cy="22620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47" name="テキスト ボックス 259">
              <a:extLst>
                <a:ext uri="{FF2B5EF4-FFF2-40B4-BE49-F238E27FC236}">
                  <a16:creationId xmlns:a16="http://schemas.microsoft.com/office/drawing/2014/main" id="{572C54A4-6341-4EDD-ADE1-6F9C6F1DA6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89261" y="5332578"/>
              <a:ext cx="3674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12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48" name="グループ化 147">
            <a:extLst>
              <a:ext uri="{FF2B5EF4-FFF2-40B4-BE49-F238E27FC236}">
                <a16:creationId xmlns:a16="http://schemas.microsoft.com/office/drawing/2014/main" id="{52EABDFA-5A12-4914-B630-665F1C9380D5}"/>
              </a:ext>
            </a:extLst>
          </p:cNvPr>
          <p:cNvGrpSpPr/>
          <p:nvPr/>
        </p:nvGrpSpPr>
        <p:grpSpPr>
          <a:xfrm>
            <a:off x="-5932460" y="7217830"/>
            <a:ext cx="367408" cy="335690"/>
            <a:chOff x="6784680" y="4116033"/>
            <a:chExt cx="431184" cy="393960"/>
          </a:xfrm>
        </p:grpSpPr>
        <p:sp>
          <p:nvSpPr>
            <p:cNvPr id="149" name="二等辺三角形 148">
              <a:extLst>
                <a:ext uri="{FF2B5EF4-FFF2-40B4-BE49-F238E27FC236}">
                  <a16:creationId xmlns:a16="http://schemas.microsoft.com/office/drawing/2014/main" id="{F1B6B029-EDA0-4922-9053-AEB42F6A85FF}"/>
                </a:ext>
              </a:extLst>
            </p:cNvPr>
            <p:cNvSpPr/>
            <p:nvPr/>
          </p:nvSpPr>
          <p:spPr>
            <a:xfrm>
              <a:off x="6819797" y="4116033"/>
              <a:ext cx="352786" cy="304127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テキスト ボックス 105">
              <a:extLst>
                <a:ext uri="{FF2B5EF4-FFF2-40B4-BE49-F238E27FC236}">
                  <a16:creationId xmlns:a16="http://schemas.microsoft.com/office/drawing/2014/main" id="{2FED04EA-A6BA-4BC4-9D61-3962F9E624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4680" y="4148791"/>
              <a:ext cx="431184" cy="3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dirty="0">
                  <a:latin typeface="Calibri" pitchFamily="34" charset="0"/>
                </a:rPr>
                <a:t>22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51" name="グループ化 150">
            <a:extLst>
              <a:ext uri="{FF2B5EF4-FFF2-40B4-BE49-F238E27FC236}">
                <a16:creationId xmlns:a16="http://schemas.microsoft.com/office/drawing/2014/main" id="{FC8BE784-2A62-4765-B716-1ED862F94780}"/>
              </a:ext>
            </a:extLst>
          </p:cNvPr>
          <p:cNvGrpSpPr/>
          <p:nvPr/>
        </p:nvGrpSpPr>
        <p:grpSpPr>
          <a:xfrm>
            <a:off x="-4971843" y="6218822"/>
            <a:ext cx="367408" cy="335690"/>
            <a:chOff x="6776296" y="4116033"/>
            <a:chExt cx="431184" cy="393960"/>
          </a:xfrm>
        </p:grpSpPr>
        <p:sp>
          <p:nvSpPr>
            <p:cNvPr id="152" name="二等辺三角形 151">
              <a:extLst>
                <a:ext uri="{FF2B5EF4-FFF2-40B4-BE49-F238E27FC236}">
                  <a16:creationId xmlns:a16="http://schemas.microsoft.com/office/drawing/2014/main" id="{069A2CCE-CD65-491A-9D42-EC17BB5066B6}"/>
                </a:ext>
              </a:extLst>
            </p:cNvPr>
            <p:cNvSpPr/>
            <p:nvPr/>
          </p:nvSpPr>
          <p:spPr>
            <a:xfrm>
              <a:off x="6819797" y="4116033"/>
              <a:ext cx="352786" cy="304127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テキスト ボックス 105">
              <a:extLst>
                <a:ext uri="{FF2B5EF4-FFF2-40B4-BE49-F238E27FC236}">
                  <a16:creationId xmlns:a16="http://schemas.microsoft.com/office/drawing/2014/main" id="{84579430-8CF6-45B4-A6F0-6F74F7F579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6296" y="4148791"/>
              <a:ext cx="431184" cy="3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dirty="0">
                  <a:latin typeface="Calibri" pitchFamily="34" charset="0"/>
                </a:rPr>
                <a:t>15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54" name="グループ化 153">
            <a:extLst>
              <a:ext uri="{FF2B5EF4-FFF2-40B4-BE49-F238E27FC236}">
                <a16:creationId xmlns:a16="http://schemas.microsoft.com/office/drawing/2014/main" id="{0A0EBE3E-E467-456A-93CC-86715E9A2A54}"/>
              </a:ext>
            </a:extLst>
          </p:cNvPr>
          <p:cNvGrpSpPr/>
          <p:nvPr/>
        </p:nvGrpSpPr>
        <p:grpSpPr>
          <a:xfrm>
            <a:off x="-4993567" y="4959947"/>
            <a:ext cx="367408" cy="335690"/>
            <a:chOff x="6776296" y="4116033"/>
            <a:chExt cx="431184" cy="393960"/>
          </a:xfrm>
        </p:grpSpPr>
        <p:sp>
          <p:nvSpPr>
            <p:cNvPr id="155" name="二等辺三角形 154">
              <a:extLst>
                <a:ext uri="{FF2B5EF4-FFF2-40B4-BE49-F238E27FC236}">
                  <a16:creationId xmlns:a16="http://schemas.microsoft.com/office/drawing/2014/main" id="{75EF3DAE-5048-4A68-9C8B-27A5504512FC}"/>
                </a:ext>
              </a:extLst>
            </p:cNvPr>
            <p:cNvSpPr/>
            <p:nvPr/>
          </p:nvSpPr>
          <p:spPr>
            <a:xfrm>
              <a:off x="6819797" y="4116033"/>
              <a:ext cx="352786" cy="304127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テキスト ボックス 105">
              <a:extLst>
                <a:ext uri="{FF2B5EF4-FFF2-40B4-BE49-F238E27FC236}">
                  <a16:creationId xmlns:a16="http://schemas.microsoft.com/office/drawing/2014/main" id="{7E533C96-EFEC-4AEF-AEFD-53B5031EDC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6296" y="4148791"/>
              <a:ext cx="431184" cy="3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dirty="0">
                  <a:latin typeface="Calibri" pitchFamily="34" charset="0"/>
                </a:rPr>
                <a:t>20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57" name="グループ化 156">
            <a:extLst>
              <a:ext uri="{FF2B5EF4-FFF2-40B4-BE49-F238E27FC236}">
                <a16:creationId xmlns:a16="http://schemas.microsoft.com/office/drawing/2014/main" id="{33D3D234-9466-4243-9F20-A4DF517FDC2E}"/>
              </a:ext>
            </a:extLst>
          </p:cNvPr>
          <p:cNvGrpSpPr/>
          <p:nvPr/>
        </p:nvGrpSpPr>
        <p:grpSpPr>
          <a:xfrm>
            <a:off x="-4912107" y="4346017"/>
            <a:ext cx="367408" cy="335690"/>
            <a:chOff x="6776296" y="4116033"/>
            <a:chExt cx="431184" cy="393960"/>
          </a:xfrm>
        </p:grpSpPr>
        <p:sp>
          <p:nvSpPr>
            <p:cNvPr id="158" name="二等辺三角形 157">
              <a:extLst>
                <a:ext uri="{FF2B5EF4-FFF2-40B4-BE49-F238E27FC236}">
                  <a16:creationId xmlns:a16="http://schemas.microsoft.com/office/drawing/2014/main" id="{EF3A8F9B-177C-42CC-A793-1DDD905BC34C}"/>
                </a:ext>
              </a:extLst>
            </p:cNvPr>
            <p:cNvSpPr/>
            <p:nvPr/>
          </p:nvSpPr>
          <p:spPr>
            <a:xfrm>
              <a:off x="6819797" y="4116033"/>
              <a:ext cx="352786" cy="304127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テキスト ボックス 105">
              <a:extLst>
                <a:ext uri="{FF2B5EF4-FFF2-40B4-BE49-F238E27FC236}">
                  <a16:creationId xmlns:a16="http://schemas.microsoft.com/office/drawing/2014/main" id="{77953541-972A-4196-8598-7BF46086A6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6296" y="4148791"/>
              <a:ext cx="431184" cy="3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dirty="0">
                  <a:latin typeface="Calibri" pitchFamily="34" charset="0"/>
                </a:rPr>
                <a:t>10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60" name="グループ化 159">
            <a:extLst>
              <a:ext uri="{FF2B5EF4-FFF2-40B4-BE49-F238E27FC236}">
                <a16:creationId xmlns:a16="http://schemas.microsoft.com/office/drawing/2014/main" id="{C163BACE-1CEE-4350-8744-9EF59D9F09CD}"/>
              </a:ext>
            </a:extLst>
          </p:cNvPr>
          <p:cNvGrpSpPr/>
          <p:nvPr/>
        </p:nvGrpSpPr>
        <p:grpSpPr>
          <a:xfrm>
            <a:off x="-4588106" y="3625429"/>
            <a:ext cx="300606" cy="335690"/>
            <a:chOff x="6819797" y="4116033"/>
            <a:chExt cx="352786" cy="393960"/>
          </a:xfrm>
        </p:grpSpPr>
        <p:sp>
          <p:nvSpPr>
            <p:cNvPr id="161" name="二等辺三角形 160">
              <a:extLst>
                <a:ext uri="{FF2B5EF4-FFF2-40B4-BE49-F238E27FC236}">
                  <a16:creationId xmlns:a16="http://schemas.microsoft.com/office/drawing/2014/main" id="{F0A298AF-0901-45F4-B79F-C13A62ED9736}"/>
                </a:ext>
              </a:extLst>
            </p:cNvPr>
            <p:cNvSpPr/>
            <p:nvPr/>
          </p:nvSpPr>
          <p:spPr>
            <a:xfrm>
              <a:off x="6819797" y="4116033"/>
              <a:ext cx="352786" cy="304127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テキスト ボックス 105">
              <a:extLst>
                <a:ext uri="{FF2B5EF4-FFF2-40B4-BE49-F238E27FC236}">
                  <a16:creationId xmlns:a16="http://schemas.microsoft.com/office/drawing/2014/main" id="{7E6E87FF-1C17-4409-9630-B8229C7664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9911" y="4148791"/>
              <a:ext cx="323952" cy="3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dirty="0">
                  <a:latin typeface="Calibri" pitchFamily="34" charset="0"/>
                </a:rPr>
                <a:t>5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63" name="グループ化 162">
            <a:extLst>
              <a:ext uri="{FF2B5EF4-FFF2-40B4-BE49-F238E27FC236}">
                <a16:creationId xmlns:a16="http://schemas.microsoft.com/office/drawing/2014/main" id="{D3BA599C-8E5F-4FDA-BC2F-948575CE7C04}"/>
              </a:ext>
            </a:extLst>
          </p:cNvPr>
          <p:cNvGrpSpPr/>
          <p:nvPr/>
        </p:nvGrpSpPr>
        <p:grpSpPr>
          <a:xfrm>
            <a:off x="-3383170" y="3617313"/>
            <a:ext cx="367408" cy="335690"/>
            <a:chOff x="6776296" y="4116033"/>
            <a:chExt cx="431184" cy="393960"/>
          </a:xfrm>
        </p:grpSpPr>
        <p:sp>
          <p:nvSpPr>
            <p:cNvPr id="164" name="二等辺三角形 163">
              <a:extLst>
                <a:ext uri="{FF2B5EF4-FFF2-40B4-BE49-F238E27FC236}">
                  <a16:creationId xmlns:a16="http://schemas.microsoft.com/office/drawing/2014/main" id="{F0B02EE3-7136-4635-B0AD-604E3C6FC925}"/>
                </a:ext>
              </a:extLst>
            </p:cNvPr>
            <p:cNvSpPr/>
            <p:nvPr/>
          </p:nvSpPr>
          <p:spPr>
            <a:xfrm>
              <a:off x="6819797" y="4116033"/>
              <a:ext cx="352786" cy="304127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テキスト ボックス 105">
              <a:extLst>
                <a:ext uri="{FF2B5EF4-FFF2-40B4-BE49-F238E27FC236}">
                  <a16:creationId xmlns:a16="http://schemas.microsoft.com/office/drawing/2014/main" id="{FBC46666-8B4C-42C3-A031-8E75DCE025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6296" y="4148791"/>
              <a:ext cx="431184" cy="3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dirty="0">
                  <a:latin typeface="Calibri" pitchFamily="34" charset="0"/>
                </a:rPr>
                <a:t>25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66" name="グループ化 165">
            <a:extLst>
              <a:ext uri="{FF2B5EF4-FFF2-40B4-BE49-F238E27FC236}">
                <a16:creationId xmlns:a16="http://schemas.microsoft.com/office/drawing/2014/main" id="{D5D270AF-9F83-4A9C-824C-5C4F2439517D}"/>
              </a:ext>
            </a:extLst>
          </p:cNvPr>
          <p:cNvGrpSpPr/>
          <p:nvPr/>
        </p:nvGrpSpPr>
        <p:grpSpPr>
          <a:xfrm>
            <a:off x="-1417341" y="2911406"/>
            <a:ext cx="367408" cy="335690"/>
            <a:chOff x="6776296" y="4116033"/>
            <a:chExt cx="431184" cy="393960"/>
          </a:xfrm>
        </p:grpSpPr>
        <p:sp>
          <p:nvSpPr>
            <p:cNvPr id="167" name="二等辺三角形 166">
              <a:extLst>
                <a:ext uri="{FF2B5EF4-FFF2-40B4-BE49-F238E27FC236}">
                  <a16:creationId xmlns:a16="http://schemas.microsoft.com/office/drawing/2014/main" id="{CA849DAC-7A1B-4E89-AF99-0E006A1CE231}"/>
                </a:ext>
              </a:extLst>
            </p:cNvPr>
            <p:cNvSpPr/>
            <p:nvPr/>
          </p:nvSpPr>
          <p:spPr>
            <a:xfrm>
              <a:off x="6819797" y="4116033"/>
              <a:ext cx="352786" cy="304127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テキスト ボックス 105">
              <a:extLst>
                <a:ext uri="{FF2B5EF4-FFF2-40B4-BE49-F238E27FC236}">
                  <a16:creationId xmlns:a16="http://schemas.microsoft.com/office/drawing/2014/main" id="{3AF43D49-D96D-4F7B-911B-69DC01B3E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6296" y="4148791"/>
              <a:ext cx="431184" cy="3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dirty="0">
                  <a:latin typeface="Calibri" pitchFamily="34" charset="0"/>
                </a:rPr>
                <a:t>20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69" name="グループ化 201">
            <a:extLst>
              <a:ext uri="{FF2B5EF4-FFF2-40B4-BE49-F238E27FC236}">
                <a16:creationId xmlns:a16="http://schemas.microsoft.com/office/drawing/2014/main" id="{A8A9FD1A-8592-4736-B45B-99B41A48C699}"/>
              </a:ext>
            </a:extLst>
          </p:cNvPr>
          <p:cNvGrpSpPr>
            <a:grpSpLocks/>
          </p:cNvGrpSpPr>
          <p:nvPr/>
        </p:nvGrpSpPr>
        <p:grpSpPr bwMode="auto">
          <a:xfrm>
            <a:off x="-5038991" y="5391390"/>
            <a:ext cx="276038" cy="307777"/>
            <a:chOff x="-580790" y="3308284"/>
            <a:chExt cx="438316" cy="450864"/>
          </a:xfrm>
        </p:grpSpPr>
        <p:sp>
          <p:nvSpPr>
            <p:cNvPr id="170" name="円/楕円 384">
              <a:extLst>
                <a:ext uri="{FF2B5EF4-FFF2-40B4-BE49-F238E27FC236}">
                  <a16:creationId xmlns:a16="http://schemas.microsoft.com/office/drawing/2014/main" id="{6858AB6E-0180-414B-B59C-8B8361F66138}"/>
                </a:ext>
              </a:extLst>
            </p:cNvPr>
            <p:cNvSpPr/>
            <p:nvPr/>
          </p:nvSpPr>
          <p:spPr>
            <a:xfrm>
              <a:off x="-539260" y="3366804"/>
              <a:ext cx="333142" cy="33136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71" name="テキスト ボックス 259">
              <a:extLst>
                <a:ext uri="{FF2B5EF4-FFF2-40B4-BE49-F238E27FC236}">
                  <a16:creationId xmlns:a16="http://schemas.microsoft.com/office/drawing/2014/main" id="{D3194715-6D57-4A65-883C-25D25FE2BB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80790" y="3308284"/>
              <a:ext cx="438316" cy="45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8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72" name="グループ化 201">
            <a:extLst>
              <a:ext uri="{FF2B5EF4-FFF2-40B4-BE49-F238E27FC236}">
                <a16:creationId xmlns:a16="http://schemas.microsoft.com/office/drawing/2014/main" id="{BED4554F-402C-4029-BF3A-233D92AAD680}"/>
              </a:ext>
            </a:extLst>
          </p:cNvPr>
          <p:cNvGrpSpPr>
            <a:grpSpLocks/>
          </p:cNvGrpSpPr>
          <p:nvPr/>
        </p:nvGrpSpPr>
        <p:grpSpPr bwMode="auto">
          <a:xfrm>
            <a:off x="-6108882" y="5497790"/>
            <a:ext cx="367408" cy="307777"/>
            <a:chOff x="-668362" y="3308284"/>
            <a:chExt cx="583401" cy="450864"/>
          </a:xfrm>
        </p:grpSpPr>
        <p:sp>
          <p:nvSpPr>
            <p:cNvPr id="173" name="円/楕円 389">
              <a:extLst>
                <a:ext uri="{FF2B5EF4-FFF2-40B4-BE49-F238E27FC236}">
                  <a16:creationId xmlns:a16="http://schemas.microsoft.com/office/drawing/2014/main" id="{91DCE08B-52B3-47A0-BC5A-9BA0CEC8A4FE}"/>
                </a:ext>
              </a:extLst>
            </p:cNvPr>
            <p:cNvSpPr/>
            <p:nvPr/>
          </p:nvSpPr>
          <p:spPr>
            <a:xfrm>
              <a:off x="-539260" y="3366804"/>
              <a:ext cx="333142" cy="33136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74" name="テキスト ボックス 259">
              <a:extLst>
                <a:ext uri="{FF2B5EF4-FFF2-40B4-BE49-F238E27FC236}">
                  <a16:creationId xmlns:a16="http://schemas.microsoft.com/office/drawing/2014/main" id="{736D87D9-C71C-4EA0-8458-BD14530B2B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668362" y="3308284"/>
              <a:ext cx="583401" cy="45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>
                  <a:latin typeface="Calibri" pitchFamily="34" charset="0"/>
                </a:rPr>
                <a:t>12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75" name="グループ化 201">
            <a:extLst>
              <a:ext uri="{FF2B5EF4-FFF2-40B4-BE49-F238E27FC236}">
                <a16:creationId xmlns:a16="http://schemas.microsoft.com/office/drawing/2014/main" id="{37F2E385-C97F-4BB4-8C73-EBCC45643487}"/>
              </a:ext>
            </a:extLst>
          </p:cNvPr>
          <p:cNvGrpSpPr>
            <a:grpSpLocks/>
          </p:cNvGrpSpPr>
          <p:nvPr/>
        </p:nvGrpSpPr>
        <p:grpSpPr bwMode="auto">
          <a:xfrm>
            <a:off x="-6184829" y="6477506"/>
            <a:ext cx="367408" cy="307777"/>
            <a:chOff x="-668362" y="3308284"/>
            <a:chExt cx="583401" cy="450864"/>
          </a:xfrm>
        </p:grpSpPr>
        <p:sp>
          <p:nvSpPr>
            <p:cNvPr id="176" name="円/楕円 394">
              <a:extLst>
                <a:ext uri="{FF2B5EF4-FFF2-40B4-BE49-F238E27FC236}">
                  <a16:creationId xmlns:a16="http://schemas.microsoft.com/office/drawing/2014/main" id="{1E039FD1-0174-4551-8A70-CB5BE14A126B}"/>
                </a:ext>
              </a:extLst>
            </p:cNvPr>
            <p:cNvSpPr/>
            <p:nvPr/>
          </p:nvSpPr>
          <p:spPr>
            <a:xfrm>
              <a:off x="-539260" y="3366804"/>
              <a:ext cx="333142" cy="33136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77" name="テキスト ボックス 259">
              <a:extLst>
                <a:ext uri="{FF2B5EF4-FFF2-40B4-BE49-F238E27FC236}">
                  <a16:creationId xmlns:a16="http://schemas.microsoft.com/office/drawing/2014/main" id="{12F4CD7B-9FB7-451D-8B6E-C7FBE4A539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668362" y="3308284"/>
              <a:ext cx="583401" cy="45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>
                  <a:latin typeface="Calibri" pitchFamily="34" charset="0"/>
                </a:rPr>
                <a:t>12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78" name="グループ化 177">
            <a:extLst>
              <a:ext uri="{FF2B5EF4-FFF2-40B4-BE49-F238E27FC236}">
                <a16:creationId xmlns:a16="http://schemas.microsoft.com/office/drawing/2014/main" id="{FA5495E1-E0AE-4F68-ADA9-6489A7C42A13}"/>
              </a:ext>
            </a:extLst>
          </p:cNvPr>
          <p:cNvGrpSpPr/>
          <p:nvPr/>
        </p:nvGrpSpPr>
        <p:grpSpPr>
          <a:xfrm>
            <a:off x="-2881607" y="5402025"/>
            <a:ext cx="276038" cy="307777"/>
            <a:chOff x="-696821" y="2615811"/>
            <a:chExt cx="276038" cy="307777"/>
          </a:xfrm>
        </p:grpSpPr>
        <p:sp>
          <p:nvSpPr>
            <p:cNvPr id="179" name="円/楕円 423">
              <a:extLst>
                <a:ext uri="{FF2B5EF4-FFF2-40B4-BE49-F238E27FC236}">
                  <a16:creationId xmlns:a16="http://schemas.microsoft.com/office/drawing/2014/main" id="{CAB3B595-B772-4802-87DD-C729D759B329}"/>
                </a:ext>
              </a:extLst>
            </p:cNvPr>
            <p:cNvSpPr/>
            <p:nvPr/>
          </p:nvSpPr>
          <p:spPr bwMode="auto">
            <a:xfrm>
              <a:off x="-652221" y="2665282"/>
              <a:ext cx="186838" cy="2004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80" name="テキスト ボックス 302">
              <a:extLst>
                <a:ext uri="{FF2B5EF4-FFF2-40B4-BE49-F238E27FC236}">
                  <a16:creationId xmlns:a16="http://schemas.microsoft.com/office/drawing/2014/main" id="{70C5C88F-196C-4240-8E0E-5029D1D02F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696821" y="2615811"/>
              <a:ext cx="2760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3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81" name="グループ化 180">
            <a:extLst>
              <a:ext uri="{FF2B5EF4-FFF2-40B4-BE49-F238E27FC236}">
                <a16:creationId xmlns:a16="http://schemas.microsoft.com/office/drawing/2014/main" id="{71AB7536-ABA0-47C0-B1D8-25926A4723DA}"/>
              </a:ext>
            </a:extLst>
          </p:cNvPr>
          <p:cNvGrpSpPr/>
          <p:nvPr/>
        </p:nvGrpSpPr>
        <p:grpSpPr>
          <a:xfrm>
            <a:off x="-5783009" y="4781742"/>
            <a:ext cx="367408" cy="307777"/>
            <a:chOff x="-733698" y="2615811"/>
            <a:chExt cx="367408" cy="307777"/>
          </a:xfrm>
        </p:grpSpPr>
        <p:sp>
          <p:nvSpPr>
            <p:cNvPr id="182" name="円/楕円 426">
              <a:extLst>
                <a:ext uri="{FF2B5EF4-FFF2-40B4-BE49-F238E27FC236}">
                  <a16:creationId xmlns:a16="http://schemas.microsoft.com/office/drawing/2014/main" id="{7366C682-4133-470B-AB1C-497723613427}"/>
                </a:ext>
              </a:extLst>
            </p:cNvPr>
            <p:cNvSpPr/>
            <p:nvPr/>
          </p:nvSpPr>
          <p:spPr bwMode="auto">
            <a:xfrm>
              <a:off x="-652221" y="2665282"/>
              <a:ext cx="186838" cy="2004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83" name="テキスト ボックス 302">
              <a:extLst>
                <a:ext uri="{FF2B5EF4-FFF2-40B4-BE49-F238E27FC236}">
                  <a16:creationId xmlns:a16="http://schemas.microsoft.com/office/drawing/2014/main" id="{D23B8957-39F3-4579-85CD-3D837E32CA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33698" y="2615811"/>
              <a:ext cx="3674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28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84" name="グループ化 183">
            <a:extLst>
              <a:ext uri="{FF2B5EF4-FFF2-40B4-BE49-F238E27FC236}">
                <a16:creationId xmlns:a16="http://schemas.microsoft.com/office/drawing/2014/main" id="{E3145642-B530-4D72-A85E-94F78D503BF0}"/>
              </a:ext>
            </a:extLst>
          </p:cNvPr>
          <p:cNvGrpSpPr/>
          <p:nvPr/>
        </p:nvGrpSpPr>
        <p:grpSpPr>
          <a:xfrm>
            <a:off x="-5781602" y="4405187"/>
            <a:ext cx="367408" cy="307777"/>
            <a:chOff x="-733698" y="2615811"/>
            <a:chExt cx="367408" cy="307777"/>
          </a:xfrm>
        </p:grpSpPr>
        <p:sp>
          <p:nvSpPr>
            <p:cNvPr id="185" name="円/楕円 439">
              <a:extLst>
                <a:ext uri="{FF2B5EF4-FFF2-40B4-BE49-F238E27FC236}">
                  <a16:creationId xmlns:a16="http://schemas.microsoft.com/office/drawing/2014/main" id="{B8DB8BA0-BF72-4F8E-9F69-2ED9880FD93F}"/>
                </a:ext>
              </a:extLst>
            </p:cNvPr>
            <p:cNvSpPr/>
            <p:nvPr/>
          </p:nvSpPr>
          <p:spPr bwMode="auto">
            <a:xfrm>
              <a:off x="-652221" y="2665282"/>
              <a:ext cx="186838" cy="2004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86" name="テキスト ボックス 302">
              <a:extLst>
                <a:ext uri="{FF2B5EF4-FFF2-40B4-BE49-F238E27FC236}">
                  <a16:creationId xmlns:a16="http://schemas.microsoft.com/office/drawing/2014/main" id="{89931BF6-30FF-4115-BB35-5EF05727FE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33698" y="2615811"/>
              <a:ext cx="3674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15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87" name="グループ化 186">
            <a:extLst>
              <a:ext uri="{FF2B5EF4-FFF2-40B4-BE49-F238E27FC236}">
                <a16:creationId xmlns:a16="http://schemas.microsoft.com/office/drawing/2014/main" id="{DCED30FA-07B0-4C8E-8348-FD9EAEB17B30}"/>
              </a:ext>
            </a:extLst>
          </p:cNvPr>
          <p:cNvGrpSpPr/>
          <p:nvPr/>
        </p:nvGrpSpPr>
        <p:grpSpPr>
          <a:xfrm>
            <a:off x="-5384283" y="3050119"/>
            <a:ext cx="367408" cy="307777"/>
            <a:chOff x="-733698" y="2615811"/>
            <a:chExt cx="367408" cy="307777"/>
          </a:xfrm>
        </p:grpSpPr>
        <p:sp>
          <p:nvSpPr>
            <p:cNvPr id="188" name="円/楕円 442">
              <a:extLst>
                <a:ext uri="{FF2B5EF4-FFF2-40B4-BE49-F238E27FC236}">
                  <a16:creationId xmlns:a16="http://schemas.microsoft.com/office/drawing/2014/main" id="{347FD9FC-DF4C-44E1-8C32-8D52953E2A7D}"/>
                </a:ext>
              </a:extLst>
            </p:cNvPr>
            <p:cNvSpPr/>
            <p:nvPr/>
          </p:nvSpPr>
          <p:spPr bwMode="auto">
            <a:xfrm>
              <a:off x="-652221" y="2665282"/>
              <a:ext cx="186838" cy="2004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89" name="テキスト ボックス 302">
              <a:extLst>
                <a:ext uri="{FF2B5EF4-FFF2-40B4-BE49-F238E27FC236}">
                  <a16:creationId xmlns:a16="http://schemas.microsoft.com/office/drawing/2014/main" id="{9B1588FF-E858-4200-AA40-1CF25E17B9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33698" y="2615811"/>
              <a:ext cx="3674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20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90" name="グループ化 189">
            <a:extLst>
              <a:ext uri="{FF2B5EF4-FFF2-40B4-BE49-F238E27FC236}">
                <a16:creationId xmlns:a16="http://schemas.microsoft.com/office/drawing/2014/main" id="{EC19F4BB-5257-49C5-A7BE-0D733F65E8F8}"/>
              </a:ext>
            </a:extLst>
          </p:cNvPr>
          <p:cNvGrpSpPr/>
          <p:nvPr/>
        </p:nvGrpSpPr>
        <p:grpSpPr>
          <a:xfrm>
            <a:off x="-4896542" y="3242231"/>
            <a:ext cx="367408" cy="307777"/>
            <a:chOff x="-733698" y="2615811"/>
            <a:chExt cx="367408" cy="307777"/>
          </a:xfrm>
        </p:grpSpPr>
        <p:sp>
          <p:nvSpPr>
            <p:cNvPr id="191" name="円/楕円 445">
              <a:extLst>
                <a:ext uri="{FF2B5EF4-FFF2-40B4-BE49-F238E27FC236}">
                  <a16:creationId xmlns:a16="http://schemas.microsoft.com/office/drawing/2014/main" id="{4FB3760F-3355-49E4-9598-20F39D59933E}"/>
                </a:ext>
              </a:extLst>
            </p:cNvPr>
            <p:cNvSpPr/>
            <p:nvPr/>
          </p:nvSpPr>
          <p:spPr bwMode="auto">
            <a:xfrm>
              <a:off x="-652221" y="2665282"/>
              <a:ext cx="186838" cy="2004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92" name="テキスト ボックス 302">
              <a:extLst>
                <a:ext uri="{FF2B5EF4-FFF2-40B4-BE49-F238E27FC236}">
                  <a16:creationId xmlns:a16="http://schemas.microsoft.com/office/drawing/2014/main" id="{65D82FC9-CAE5-470A-8645-A6981B8F26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33698" y="2615811"/>
              <a:ext cx="3674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23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93" name="グループ化 192">
            <a:extLst>
              <a:ext uri="{FF2B5EF4-FFF2-40B4-BE49-F238E27FC236}">
                <a16:creationId xmlns:a16="http://schemas.microsoft.com/office/drawing/2014/main" id="{5458E0E1-EF75-4204-B8F4-AD08F781C256}"/>
              </a:ext>
            </a:extLst>
          </p:cNvPr>
          <p:cNvGrpSpPr/>
          <p:nvPr/>
        </p:nvGrpSpPr>
        <p:grpSpPr>
          <a:xfrm>
            <a:off x="-3528049" y="2582185"/>
            <a:ext cx="367408" cy="307777"/>
            <a:chOff x="-733698" y="2615811"/>
            <a:chExt cx="367408" cy="307777"/>
          </a:xfrm>
        </p:grpSpPr>
        <p:sp>
          <p:nvSpPr>
            <p:cNvPr id="194" name="円/楕円 448">
              <a:extLst>
                <a:ext uri="{FF2B5EF4-FFF2-40B4-BE49-F238E27FC236}">
                  <a16:creationId xmlns:a16="http://schemas.microsoft.com/office/drawing/2014/main" id="{A11EC1EB-11BA-4BEA-AB98-B83E11ED807F}"/>
                </a:ext>
              </a:extLst>
            </p:cNvPr>
            <p:cNvSpPr/>
            <p:nvPr/>
          </p:nvSpPr>
          <p:spPr bwMode="auto">
            <a:xfrm>
              <a:off x="-652221" y="2665282"/>
              <a:ext cx="186838" cy="2004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95" name="テキスト ボックス 302">
              <a:extLst>
                <a:ext uri="{FF2B5EF4-FFF2-40B4-BE49-F238E27FC236}">
                  <a16:creationId xmlns:a16="http://schemas.microsoft.com/office/drawing/2014/main" id="{6508B47D-8006-47EB-9A1B-937B9722EE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33698" y="2615811"/>
              <a:ext cx="3674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12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96" name="グループ化 195">
            <a:extLst>
              <a:ext uri="{FF2B5EF4-FFF2-40B4-BE49-F238E27FC236}">
                <a16:creationId xmlns:a16="http://schemas.microsoft.com/office/drawing/2014/main" id="{86128F79-4D3D-440F-845D-CD4A23D94251}"/>
              </a:ext>
            </a:extLst>
          </p:cNvPr>
          <p:cNvGrpSpPr/>
          <p:nvPr/>
        </p:nvGrpSpPr>
        <p:grpSpPr>
          <a:xfrm>
            <a:off x="-1526683" y="1893731"/>
            <a:ext cx="367408" cy="307777"/>
            <a:chOff x="-733698" y="2615811"/>
            <a:chExt cx="367408" cy="307777"/>
          </a:xfrm>
        </p:grpSpPr>
        <p:sp>
          <p:nvSpPr>
            <p:cNvPr id="197" name="円/楕円 451">
              <a:extLst>
                <a:ext uri="{FF2B5EF4-FFF2-40B4-BE49-F238E27FC236}">
                  <a16:creationId xmlns:a16="http://schemas.microsoft.com/office/drawing/2014/main" id="{6A096B36-BEFC-4C20-9D25-A1F0A7891E89}"/>
                </a:ext>
              </a:extLst>
            </p:cNvPr>
            <p:cNvSpPr/>
            <p:nvPr/>
          </p:nvSpPr>
          <p:spPr bwMode="auto">
            <a:xfrm>
              <a:off x="-652221" y="2665282"/>
              <a:ext cx="186838" cy="2004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98" name="テキスト ボックス 302">
              <a:extLst>
                <a:ext uri="{FF2B5EF4-FFF2-40B4-BE49-F238E27FC236}">
                  <a16:creationId xmlns:a16="http://schemas.microsoft.com/office/drawing/2014/main" id="{CB9EC35E-D20F-4EDB-9977-5FC92BEBAC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33698" y="2615811"/>
              <a:ext cx="3674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10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554A59BB-69A1-4381-8DFA-A2E681835091}"/>
              </a:ext>
            </a:extLst>
          </p:cNvPr>
          <p:cNvSpPr/>
          <p:nvPr/>
        </p:nvSpPr>
        <p:spPr>
          <a:xfrm>
            <a:off x="-5047616" y="6042138"/>
            <a:ext cx="74403" cy="820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Ｇ</a:t>
            </a:r>
          </a:p>
        </p:txBody>
      </p:sp>
      <p:pic>
        <p:nvPicPr>
          <p:cNvPr id="200" name="Picture 2">
            <a:extLst>
              <a:ext uri="{FF2B5EF4-FFF2-40B4-BE49-F238E27FC236}">
                <a16:creationId xmlns:a16="http://schemas.microsoft.com/office/drawing/2014/main" id="{72206B9B-2B65-428C-96E7-38A816D57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505889" flipH="1">
            <a:off x="-5019532" y="5713091"/>
            <a:ext cx="184779" cy="9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02" name="フリーフォーム: 図形 201">
            <a:extLst>
              <a:ext uri="{FF2B5EF4-FFF2-40B4-BE49-F238E27FC236}">
                <a16:creationId xmlns:a16="http://schemas.microsoft.com/office/drawing/2014/main" id="{DD99152A-E63B-4677-81BE-0E4A54E339F7}"/>
              </a:ext>
            </a:extLst>
          </p:cNvPr>
          <p:cNvSpPr/>
          <p:nvPr/>
        </p:nvSpPr>
        <p:spPr>
          <a:xfrm>
            <a:off x="-112323" y="5679235"/>
            <a:ext cx="6949440" cy="3023616"/>
          </a:xfrm>
          <a:custGeom>
            <a:avLst/>
            <a:gdLst>
              <a:gd name="connsiteX0" fmla="*/ 6949440 w 6949440"/>
              <a:gd name="connsiteY0" fmla="*/ 231648 h 3023616"/>
              <a:gd name="connsiteX1" fmla="*/ 5766816 w 6949440"/>
              <a:gd name="connsiteY1" fmla="*/ 0 h 3023616"/>
              <a:gd name="connsiteX2" fmla="*/ 4754880 w 6949440"/>
              <a:gd name="connsiteY2" fmla="*/ 12192 h 3023616"/>
              <a:gd name="connsiteX3" fmla="*/ 3523488 w 6949440"/>
              <a:gd name="connsiteY3" fmla="*/ 377952 h 3023616"/>
              <a:gd name="connsiteX4" fmla="*/ 2609088 w 6949440"/>
              <a:gd name="connsiteY4" fmla="*/ 999744 h 3023616"/>
              <a:gd name="connsiteX5" fmla="*/ 1804416 w 6949440"/>
              <a:gd name="connsiteY5" fmla="*/ 1792224 h 3023616"/>
              <a:gd name="connsiteX6" fmla="*/ 853440 w 6949440"/>
              <a:gd name="connsiteY6" fmla="*/ 2877312 h 3023616"/>
              <a:gd name="connsiteX7" fmla="*/ 597408 w 6949440"/>
              <a:gd name="connsiteY7" fmla="*/ 3011424 h 3023616"/>
              <a:gd name="connsiteX8" fmla="*/ 268224 w 6949440"/>
              <a:gd name="connsiteY8" fmla="*/ 3023616 h 3023616"/>
              <a:gd name="connsiteX9" fmla="*/ 0 w 6949440"/>
              <a:gd name="connsiteY9" fmla="*/ 2962656 h 302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49440" h="3023616">
                <a:moveTo>
                  <a:pt x="6949440" y="231648"/>
                </a:moveTo>
                <a:lnTo>
                  <a:pt x="5766816" y="0"/>
                </a:lnTo>
                <a:lnTo>
                  <a:pt x="4754880" y="12192"/>
                </a:lnTo>
                <a:lnTo>
                  <a:pt x="3523488" y="377952"/>
                </a:lnTo>
                <a:lnTo>
                  <a:pt x="2609088" y="999744"/>
                </a:lnTo>
                <a:lnTo>
                  <a:pt x="1804416" y="1792224"/>
                </a:lnTo>
                <a:lnTo>
                  <a:pt x="853440" y="2877312"/>
                </a:lnTo>
                <a:lnTo>
                  <a:pt x="597408" y="3011424"/>
                </a:lnTo>
                <a:lnTo>
                  <a:pt x="268224" y="3023616"/>
                </a:lnTo>
                <a:lnTo>
                  <a:pt x="0" y="2962656"/>
                </a:lnTo>
              </a:path>
            </a:pathLst>
          </a:custGeom>
          <a:noFill/>
          <a:ln w="41275">
            <a:solidFill>
              <a:srgbClr val="92D05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: 図形 206">
            <a:extLst>
              <a:ext uri="{FF2B5EF4-FFF2-40B4-BE49-F238E27FC236}">
                <a16:creationId xmlns:a16="http://schemas.microsoft.com/office/drawing/2014/main" id="{27ED787F-448B-4FED-A37F-37F4A35581A4}"/>
              </a:ext>
            </a:extLst>
          </p:cNvPr>
          <p:cNvSpPr/>
          <p:nvPr/>
        </p:nvSpPr>
        <p:spPr>
          <a:xfrm>
            <a:off x="3035808" y="6352032"/>
            <a:ext cx="3560064" cy="207264"/>
          </a:xfrm>
          <a:custGeom>
            <a:avLst/>
            <a:gdLst>
              <a:gd name="connsiteX0" fmla="*/ 0 w 3560064"/>
              <a:gd name="connsiteY0" fmla="*/ 207264 h 207264"/>
              <a:gd name="connsiteX1" fmla="*/ 719328 w 3560064"/>
              <a:gd name="connsiteY1" fmla="*/ 0 h 207264"/>
              <a:gd name="connsiteX2" fmla="*/ 1365504 w 3560064"/>
              <a:gd name="connsiteY2" fmla="*/ 0 h 207264"/>
              <a:gd name="connsiteX3" fmla="*/ 3121152 w 3560064"/>
              <a:gd name="connsiteY3" fmla="*/ 207264 h 207264"/>
              <a:gd name="connsiteX4" fmla="*/ 3560064 w 3560064"/>
              <a:gd name="connsiteY4" fmla="*/ 207264 h 20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0064" h="207264">
                <a:moveTo>
                  <a:pt x="0" y="207264"/>
                </a:moveTo>
                <a:lnTo>
                  <a:pt x="719328" y="0"/>
                </a:lnTo>
                <a:lnTo>
                  <a:pt x="1365504" y="0"/>
                </a:lnTo>
                <a:lnTo>
                  <a:pt x="3121152" y="207264"/>
                </a:lnTo>
                <a:lnTo>
                  <a:pt x="3560064" y="207264"/>
                </a:ln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9" name="テキスト ボックス 208">
            <a:extLst>
              <a:ext uri="{FF2B5EF4-FFF2-40B4-BE49-F238E27FC236}">
                <a16:creationId xmlns:a16="http://schemas.microsoft.com/office/drawing/2014/main" id="{6B8C3378-C5B6-4603-A7BB-B96D14BA4824}"/>
              </a:ext>
            </a:extLst>
          </p:cNvPr>
          <p:cNvSpPr txBox="1"/>
          <p:nvPr/>
        </p:nvSpPr>
        <p:spPr>
          <a:xfrm>
            <a:off x="158496" y="1099917"/>
            <a:ext cx="248716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latin typeface="Impact" panose="020B0806030902050204" pitchFamily="34" charset="0"/>
              </a:rPr>
              <a:t>2020WTS</a:t>
            </a:r>
            <a:r>
              <a:rPr kumimoji="1" lang="ja-JP" altLang="en-US" b="1" dirty="0">
                <a:latin typeface="Impact" panose="020B0806030902050204" pitchFamily="34" charset="0"/>
              </a:rPr>
              <a:t>案</a:t>
            </a:r>
            <a:endParaRPr kumimoji="1" lang="en-US" altLang="ja-JP" b="1" dirty="0">
              <a:latin typeface="Impact" panose="020B0806030902050204" pitchFamily="34" charset="0"/>
            </a:endParaRPr>
          </a:p>
          <a:p>
            <a:pPr algn="ctr"/>
            <a:r>
              <a:rPr kumimoji="1" lang="ja-JP" altLang="en-US" b="1" dirty="0">
                <a:latin typeface="Impact" panose="020B0806030902050204" pitchFamily="34" charset="0"/>
              </a:rPr>
              <a:t>（交通規制開始直後）</a:t>
            </a:r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763CC53A-B84B-4069-90AB-8285AC56694E}"/>
              </a:ext>
            </a:extLst>
          </p:cNvPr>
          <p:cNvSpPr/>
          <p:nvPr/>
        </p:nvSpPr>
        <p:spPr>
          <a:xfrm>
            <a:off x="505653" y="5693664"/>
            <a:ext cx="2786695" cy="2421636"/>
          </a:xfrm>
          <a:custGeom>
            <a:avLst/>
            <a:gdLst>
              <a:gd name="connsiteX0" fmla="*/ 0 w 2621280"/>
              <a:gd name="connsiteY0" fmla="*/ 2377440 h 2377440"/>
              <a:gd name="connsiteX1" fmla="*/ 1840992 w 2621280"/>
              <a:gd name="connsiteY1" fmla="*/ 585216 h 2377440"/>
              <a:gd name="connsiteX2" fmla="*/ 2194560 w 2621280"/>
              <a:gd name="connsiteY2" fmla="*/ 243840 h 2377440"/>
              <a:gd name="connsiteX3" fmla="*/ 2621280 w 2621280"/>
              <a:gd name="connsiteY3" fmla="*/ 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1280" h="2377440">
                <a:moveTo>
                  <a:pt x="0" y="2377440"/>
                </a:moveTo>
                <a:lnTo>
                  <a:pt x="1840992" y="585216"/>
                </a:lnTo>
                <a:lnTo>
                  <a:pt x="2194560" y="243840"/>
                </a:lnTo>
                <a:lnTo>
                  <a:pt x="2621280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4" name="直線コネクタ 213">
            <a:extLst>
              <a:ext uri="{FF2B5EF4-FFF2-40B4-BE49-F238E27FC236}">
                <a16:creationId xmlns:a16="http://schemas.microsoft.com/office/drawing/2014/main" id="{5A97E4BA-B58B-46EB-8499-AD90D0C793C2}"/>
              </a:ext>
            </a:extLst>
          </p:cNvPr>
          <p:cNvCxnSpPr>
            <a:cxnSpLocks/>
          </p:cNvCxnSpPr>
          <p:nvPr/>
        </p:nvCxnSpPr>
        <p:spPr>
          <a:xfrm flipV="1">
            <a:off x="3895538" y="5531930"/>
            <a:ext cx="1000312" cy="79617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フリーフォーム: 図形 216">
            <a:extLst>
              <a:ext uri="{FF2B5EF4-FFF2-40B4-BE49-F238E27FC236}">
                <a16:creationId xmlns:a16="http://schemas.microsoft.com/office/drawing/2014/main" id="{EE2ADC9A-0811-48ED-9329-B1AEBE1F295A}"/>
              </a:ext>
            </a:extLst>
          </p:cNvPr>
          <p:cNvSpPr/>
          <p:nvPr/>
        </p:nvSpPr>
        <p:spPr>
          <a:xfrm>
            <a:off x="-114300" y="5702300"/>
            <a:ext cx="3873500" cy="2863850"/>
          </a:xfrm>
          <a:custGeom>
            <a:avLst/>
            <a:gdLst>
              <a:gd name="connsiteX0" fmla="*/ 3873500 w 3873500"/>
              <a:gd name="connsiteY0" fmla="*/ 0 h 2863850"/>
              <a:gd name="connsiteX1" fmla="*/ 3689350 w 3873500"/>
              <a:gd name="connsiteY1" fmla="*/ 158750 h 2863850"/>
              <a:gd name="connsiteX2" fmla="*/ 3467100 w 3873500"/>
              <a:gd name="connsiteY2" fmla="*/ 285750 h 2863850"/>
              <a:gd name="connsiteX3" fmla="*/ 3111500 w 3873500"/>
              <a:gd name="connsiteY3" fmla="*/ 476250 h 2863850"/>
              <a:gd name="connsiteX4" fmla="*/ 2019300 w 3873500"/>
              <a:gd name="connsiteY4" fmla="*/ 1384300 h 2863850"/>
              <a:gd name="connsiteX5" fmla="*/ 742950 w 3873500"/>
              <a:gd name="connsiteY5" fmla="*/ 2692400 h 2863850"/>
              <a:gd name="connsiteX6" fmla="*/ 577850 w 3873500"/>
              <a:gd name="connsiteY6" fmla="*/ 2844800 h 2863850"/>
              <a:gd name="connsiteX7" fmla="*/ 374650 w 3873500"/>
              <a:gd name="connsiteY7" fmla="*/ 2863850 h 2863850"/>
              <a:gd name="connsiteX8" fmla="*/ 171450 w 3873500"/>
              <a:gd name="connsiteY8" fmla="*/ 2825750 h 2863850"/>
              <a:gd name="connsiteX9" fmla="*/ 0 w 3873500"/>
              <a:gd name="connsiteY9" fmla="*/ 2755900 h 286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73500" h="2863850">
                <a:moveTo>
                  <a:pt x="3873500" y="0"/>
                </a:moveTo>
                <a:lnTo>
                  <a:pt x="3689350" y="158750"/>
                </a:lnTo>
                <a:lnTo>
                  <a:pt x="3467100" y="285750"/>
                </a:lnTo>
                <a:lnTo>
                  <a:pt x="3111500" y="476250"/>
                </a:lnTo>
                <a:lnTo>
                  <a:pt x="2019300" y="1384300"/>
                </a:lnTo>
                <a:lnTo>
                  <a:pt x="742950" y="2692400"/>
                </a:lnTo>
                <a:lnTo>
                  <a:pt x="577850" y="2844800"/>
                </a:lnTo>
                <a:lnTo>
                  <a:pt x="374650" y="2863850"/>
                </a:lnTo>
                <a:lnTo>
                  <a:pt x="171450" y="2825750"/>
                </a:lnTo>
                <a:lnTo>
                  <a:pt x="0" y="2755900"/>
                </a:ln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: 図形 218">
            <a:extLst>
              <a:ext uri="{FF2B5EF4-FFF2-40B4-BE49-F238E27FC236}">
                <a16:creationId xmlns:a16="http://schemas.microsoft.com/office/drawing/2014/main" id="{9B449AF5-ED32-4593-BCED-6E017A954C7F}"/>
              </a:ext>
            </a:extLst>
          </p:cNvPr>
          <p:cNvSpPr/>
          <p:nvPr/>
        </p:nvSpPr>
        <p:spPr>
          <a:xfrm>
            <a:off x="-189908" y="1713680"/>
            <a:ext cx="6991350" cy="6696075"/>
          </a:xfrm>
          <a:custGeom>
            <a:avLst/>
            <a:gdLst>
              <a:gd name="connsiteX0" fmla="*/ 0 w 6991350"/>
              <a:gd name="connsiteY0" fmla="*/ 6572250 h 6696075"/>
              <a:gd name="connsiteX1" fmla="*/ 200025 w 6991350"/>
              <a:gd name="connsiteY1" fmla="*/ 6677025 h 6696075"/>
              <a:gd name="connsiteX2" fmla="*/ 352425 w 6991350"/>
              <a:gd name="connsiteY2" fmla="*/ 6696075 h 6696075"/>
              <a:gd name="connsiteX3" fmla="*/ 476250 w 6991350"/>
              <a:gd name="connsiteY3" fmla="*/ 6677025 h 6696075"/>
              <a:gd name="connsiteX4" fmla="*/ 638175 w 6991350"/>
              <a:gd name="connsiteY4" fmla="*/ 6581775 h 6696075"/>
              <a:gd name="connsiteX5" fmla="*/ 752475 w 6991350"/>
              <a:gd name="connsiteY5" fmla="*/ 6457950 h 6696075"/>
              <a:gd name="connsiteX6" fmla="*/ 1943100 w 6991350"/>
              <a:gd name="connsiteY6" fmla="*/ 5305425 h 6696075"/>
              <a:gd name="connsiteX7" fmla="*/ 2933700 w 6991350"/>
              <a:gd name="connsiteY7" fmla="*/ 4410075 h 6696075"/>
              <a:gd name="connsiteX8" fmla="*/ 3543300 w 6991350"/>
              <a:gd name="connsiteY8" fmla="*/ 4048125 h 6696075"/>
              <a:gd name="connsiteX9" fmla="*/ 3600450 w 6991350"/>
              <a:gd name="connsiteY9" fmla="*/ 3933825 h 6696075"/>
              <a:gd name="connsiteX10" fmla="*/ 3524250 w 6991350"/>
              <a:gd name="connsiteY10" fmla="*/ 3657600 h 6696075"/>
              <a:gd name="connsiteX11" fmla="*/ 3343275 w 6991350"/>
              <a:gd name="connsiteY11" fmla="*/ 3038475 h 6696075"/>
              <a:gd name="connsiteX12" fmla="*/ 3286125 w 6991350"/>
              <a:gd name="connsiteY12" fmla="*/ 2647950 h 6696075"/>
              <a:gd name="connsiteX13" fmla="*/ 3400425 w 6991350"/>
              <a:gd name="connsiteY13" fmla="*/ 2352675 h 6696075"/>
              <a:gd name="connsiteX14" fmla="*/ 4962525 w 6991350"/>
              <a:gd name="connsiteY14" fmla="*/ 1171575 h 6696075"/>
              <a:gd name="connsiteX15" fmla="*/ 5219700 w 6991350"/>
              <a:gd name="connsiteY15" fmla="*/ 1000125 h 6696075"/>
              <a:gd name="connsiteX16" fmla="*/ 6991350 w 6991350"/>
              <a:gd name="connsiteY16" fmla="*/ 0 h 669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991350" h="6696075">
                <a:moveTo>
                  <a:pt x="0" y="6572250"/>
                </a:moveTo>
                <a:lnTo>
                  <a:pt x="200025" y="6677025"/>
                </a:lnTo>
                <a:lnTo>
                  <a:pt x="352425" y="6696075"/>
                </a:lnTo>
                <a:lnTo>
                  <a:pt x="476250" y="6677025"/>
                </a:lnTo>
                <a:lnTo>
                  <a:pt x="638175" y="6581775"/>
                </a:lnTo>
                <a:lnTo>
                  <a:pt x="752475" y="6457950"/>
                </a:lnTo>
                <a:lnTo>
                  <a:pt x="1943100" y="5305425"/>
                </a:lnTo>
                <a:lnTo>
                  <a:pt x="2933700" y="4410075"/>
                </a:lnTo>
                <a:lnTo>
                  <a:pt x="3543300" y="4048125"/>
                </a:lnTo>
                <a:lnTo>
                  <a:pt x="3600450" y="3933825"/>
                </a:lnTo>
                <a:lnTo>
                  <a:pt x="3524250" y="3657600"/>
                </a:lnTo>
                <a:lnTo>
                  <a:pt x="3343275" y="3038475"/>
                </a:lnTo>
                <a:lnTo>
                  <a:pt x="3286125" y="2647950"/>
                </a:lnTo>
                <a:lnTo>
                  <a:pt x="3400425" y="2352675"/>
                </a:lnTo>
                <a:lnTo>
                  <a:pt x="4962525" y="1171575"/>
                </a:lnTo>
                <a:lnTo>
                  <a:pt x="5219700" y="1000125"/>
                </a:lnTo>
                <a:lnTo>
                  <a:pt x="6991350" y="0"/>
                </a:lnTo>
              </a:path>
            </a:pathLst>
          </a:custGeom>
          <a:noFill/>
          <a:ln w="41275">
            <a:solidFill>
              <a:srgbClr val="92D05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: 図形 225">
            <a:extLst>
              <a:ext uri="{FF2B5EF4-FFF2-40B4-BE49-F238E27FC236}">
                <a16:creationId xmlns:a16="http://schemas.microsoft.com/office/drawing/2014/main" id="{8A87321C-4FA6-4F17-8939-B0CB5E02265E}"/>
              </a:ext>
            </a:extLst>
          </p:cNvPr>
          <p:cNvSpPr/>
          <p:nvPr/>
        </p:nvSpPr>
        <p:spPr>
          <a:xfrm>
            <a:off x="3627121" y="1967377"/>
            <a:ext cx="3306234" cy="3657600"/>
          </a:xfrm>
          <a:custGeom>
            <a:avLst/>
            <a:gdLst>
              <a:gd name="connsiteX0" fmla="*/ 3157537 w 3157537"/>
              <a:gd name="connsiteY0" fmla="*/ 0 h 3657600"/>
              <a:gd name="connsiteX1" fmla="*/ 1709737 w 3157537"/>
              <a:gd name="connsiteY1" fmla="*/ 785812 h 3657600"/>
              <a:gd name="connsiteX2" fmla="*/ 771525 w 3157537"/>
              <a:gd name="connsiteY2" fmla="*/ 1533525 h 3657600"/>
              <a:gd name="connsiteX3" fmla="*/ 171450 w 3157537"/>
              <a:gd name="connsiteY3" fmla="*/ 2028825 h 3657600"/>
              <a:gd name="connsiteX4" fmla="*/ 57150 w 3157537"/>
              <a:gd name="connsiteY4" fmla="*/ 2171700 h 3657600"/>
              <a:gd name="connsiteX5" fmla="*/ 0 w 3157537"/>
              <a:gd name="connsiteY5" fmla="*/ 2395537 h 3657600"/>
              <a:gd name="connsiteX6" fmla="*/ 9525 w 3157537"/>
              <a:gd name="connsiteY6" fmla="*/ 2643187 h 3657600"/>
              <a:gd name="connsiteX7" fmla="*/ 57150 w 3157537"/>
              <a:gd name="connsiteY7" fmla="*/ 2862262 h 3657600"/>
              <a:gd name="connsiteX8" fmla="*/ 247650 w 3157537"/>
              <a:gd name="connsiteY8" fmla="*/ 3214687 h 3657600"/>
              <a:gd name="connsiteX9" fmla="*/ 542925 w 3157537"/>
              <a:gd name="connsiteY9" fmla="*/ 3400425 h 3657600"/>
              <a:gd name="connsiteX10" fmla="*/ 1066800 w 3157537"/>
              <a:gd name="connsiteY10" fmla="*/ 3457575 h 3657600"/>
              <a:gd name="connsiteX11" fmla="*/ 1985962 w 3157537"/>
              <a:gd name="connsiteY11" fmla="*/ 3519487 h 3657600"/>
              <a:gd name="connsiteX12" fmla="*/ 3095625 w 3157537"/>
              <a:gd name="connsiteY12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57537" h="3657600">
                <a:moveTo>
                  <a:pt x="3157537" y="0"/>
                </a:moveTo>
                <a:lnTo>
                  <a:pt x="1709737" y="785812"/>
                </a:lnTo>
                <a:lnTo>
                  <a:pt x="771525" y="1533525"/>
                </a:lnTo>
                <a:lnTo>
                  <a:pt x="171450" y="2028825"/>
                </a:lnTo>
                <a:lnTo>
                  <a:pt x="57150" y="2171700"/>
                </a:lnTo>
                <a:lnTo>
                  <a:pt x="0" y="2395537"/>
                </a:lnTo>
                <a:lnTo>
                  <a:pt x="9525" y="2643187"/>
                </a:lnTo>
                <a:lnTo>
                  <a:pt x="57150" y="2862262"/>
                </a:lnTo>
                <a:lnTo>
                  <a:pt x="247650" y="3214687"/>
                </a:lnTo>
                <a:lnTo>
                  <a:pt x="542925" y="3400425"/>
                </a:lnTo>
                <a:lnTo>
                  <a:pt x="1066800" y="3457575"/>
                </a:lnTo>
                <a:lnTo>
                  <a:pt x="1985962" y="3519487"/>
                </a:lnTo>
                <a:lnTo>
                  <a:pt x="3095625" y="3657600"/>
                </a:lnTo>
              </a:path>
            </a:pathLst>
          </a:custGeom>
          <a:noFill/>
          <a:ln w="41275">
            <a:solidFill>
              <a:srgbClr val="92D05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7" name="直線コネクタ 226">
            <a:extLst>
              <a:ext uri="{FF2B5EF4-FFF2-40B4-BE49-F238E27FC236}">
                <a16:creationId xmlns:a16="http://schemas.microsoft.com/office/drawing/2014/main" id="{F0077B65-E68F-4A7E-8460-6A1D6FCDB8CB}"/>
              </a:ext>
            </a:extLst>
          </p:cNvPr>
          <p:cNvCxnSpPr>
            <a:cxnSpLocks/>
          </p:cNvCxnSpPr>
          <p:nvPr/>
        </p:nvCxnSpPr>
        <p:spPr>
          <a:xfrm>
            <a:off x="5641495" y="5592245"/>
            <a:ext cx="1421703" cy="173981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直線コネクタ 229">
            <a:extLst>
              <a:ext uri="{FF2B5EF4-FFF2-40B4-BE49-F238E27FC236}">
                <a16:creationId xmlns:a16="http://schemas.microsoft.com/office/drawing/2014/main" id="{26182350-72C4-42B3-9236-E97462677BE5}"/>
              </a:ext>
            </a:extLst>
          </p:cNvPr>
          <p:cNvCxnSpPr>
            <a:cxnSpLocks/>
          </p:cNvCxnSpPr>
          <p:nvPr/>
        </p:nvCxnSpPr>
        <p:spPr>
          <a:xfrm flipV="1">
            <a:off x="3196064" y="5978808"/>
            <a:ext cx="787563" cy="30982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BE760D58-0328-48EE-B880-F616F432F53C}"/>
              </a:ext>
            </a:extLst>
          </p:cNvPr>
          <p:cNvSpPr/>
          <p:nvPr/>
        </p:nvSpPr>
        <p:spPr>
          <a:xfrm>
            <a:off x="3230880" y="2895474"/>
            <a:ext cx="1682363" cy="3019425"/>
          </a:xfrm>
          <a:custGeom>
            <a:avLst/>
            <a:gdLst>
              <a:gd name="connsiteX0" fmla="*/ 1709737 w 1709737"/>
              <a:gd name="connsiteY0" fmla="*/ 0 h 3019425"/>
              <a:gd name="connsiteX1" fmla="*/ 981075 w 1709737"/>
              <a:gd name="connsiteY1" fmla="*/ 504825 h 3019425"/>
              <a:gd name="connsiteX2" fmla="*/ 461962 w 1709737"/>
              <a:gd name="connsiteY2" fmla="*/ 900113 h 3019425"/>
              <a:gd name="connsiteX3" fmla="*/ 128587 w 1709737"/>
              <a:gd name="connsiteY3" fmla="*/ 1162050 h 3019425"/>
              <a:gd name="connsiteX4" fmla="*/ 28575 w 1709737"/>
              <a:gd name="connsiteY4" fmla="*/ 1333500 h 3019425"/>
              <a:gd name="connsiteX5" fmla="*/ 0 w 1709737"/>
              <a:gd name="connsiteY5" fmla="*/ 1509713 h 3019425"/>
              <a:gd name="connsiteX6" fmla="*/ 319087 w 1709737"/>
              <a:gd name="connsiteY6" fmla="*/ 2667000 h 3019425"/>
              <a:gd name="connsiteX7" fmla="*/ 338137 w 1709737"/>
              <a:gd name="connsiteY7" fmla="*/ 2752725 h 3019425"/>
              <a:gd name="connsiteX8" fmla="*/ 328612 w 1709737"/>
              <a:gd name="connsiteY8" fmla="*/ 2890838 h 3019425"/>
              <a:gd name="connsiteX9" fmla="*/ 261937 w 1709737"/>
              <a:gd name="connsiteY9" fmla="*/ 3019425 h 301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9737" h="3019425">
                <a:moveTo>
                  <a:pt x="1709737" y="0"/>
                </a:moveTo>
                <a:lnTo>
                  <a:pt x="981075" y="504825"/>
                </a:lnTo>
                <a:lnTo>
                  <a:pt x="461962" y="900113"/>
                </a:lnTo>
                <a:lnTo>
                  <a:pt x="128587" y="1162050"/>
                </a:lnTo>
                <a:lnTo>
                  <a:pt x="28575" y="1333500"/>
                </a:lnTo>
                <a:lnTo>
                  <a:pt x="0" y="1509713"/>
                </a:lnTo>
                <a:lnTo>
                  <a:pt x="319087" y="2667000"/>
                </a:lnTo>
                <a:lnTo>
                  <a:pt x="338137" y="2752725"/>
                </a:lnTo>
                <a:lnTo>
                  <a:pt x="328612" y="2890838"/>
                </a:lnTo>
                <a:lnTo>
                  <a:pt x="261937" y="3019425"/>
                </a:ln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3" name="直線コネクタ 212">
            <a:extLst>
              <a:ext uri="{FF2B5EF4-FFF2-40B4-BE49-F238E27FC236}">
                <a16:creationId xmlns:a16="http://schemas.microsoft.com/office/drawing/2014/main" id="{C0C48E06-C33C-4B3D-851C-4279F4DC60B3}"/>
              </a:ext>
            </a:extLst>
          </p:cNvPr>
          <p:cNvCxnSpPr>
            <a:cxnSpLocks/>
          </p:cNvCxnSpPr>
          <p:nvPr/>
        </p:nvCxnSpPr>
        <p:spPr>
          <a:xfrm>
            <a:off x="4895267" y="5534186"/>
            <a:ext cx="746228" cy="46833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フリーフォーム: 図形 200">
            <a:extLst>
              <a:ext uri="{FF2B5EF4-FFF2-40B4-BE49-F238E27FC236}">
                <a16:creationId xmlns:a16="http://schemas.microsoft.com/office/drawing/2014/main" id="{2AA5DB2F-F19E-4D89-95A1-088AEFACE64F}"/>
              </a:ext>
            </a:extLst>
          </p:cNvPr>
          <p:cNvSpPr/>
          <p:nvPr/>
        </p:nvSpPr>
        <p:spPr>
          <a:xfrm>
            <a:off x="3429000" y="1973915"/>
            <a:ext cx="3190904" cy="3495675"/>
          </a:xfrm>
          <a:custGeom>
            <a:avLst/>
            <a:gdLst>
              <a:gd name="connsiteX0" fmla="*/ 3133725 w 3133725"/>
              <a:gd name="connsiteY0" fmla="*/ 0 h 3495675"/>
              <a:gd name="connsiteX1" fmla="*/ 2243138 w 3133725"/>
              <a:gd name="connsiteY1" fmla="*/ 509588 h 3495675"/>
              <a:gd name="connsiteX2" fmla="*/ 1824038 w 3133725"/>
              <a:gd name="connsiteY2" fmla="*/ 762000 h 3495675"/>
              <a:gd name="connsiteX3" fmla="*/ 1481138 w 3133725"/>
              <a:gd name="connsiteY3" fmla="*/ 1009650 h 3495675"/>
              <a:gd name="connsiteX4" fmla="*/ 447675 w 3133725"/>
              <a:gd name="connsiteY4" fmla="*/ 1795463 h 3495675"/>
              <a:gd name="connsiteX5" fmla="*/ 133350 w 3133725"/>
              <a:gd name="connsiteY5" fmla="*/ 2071688 h 3495675"/>
              <a:gd name="connsiteX6" fmla="*/ 61913 w 3133725"/>
              <a:gd name="connsiteY6" fmla="*/ 2176463 h 3495675"/>
              <a:gd name="connsiteX7" fmla="*/ 9525 w 3133725"/>
              <a:gd name="connsiteY7" fmla="*/ 2390775 h 3495675"/>
              <a:gd name="connsiteX8" fmla="*/ 0 w 3133725"/>
              <a:gd name="connsiteY8" fmla="*/ 2581275 h 3495675"/>
              <a:gd name="connsiteX9" fmla="*/ 47625 w 3133725"/>
              <a:gd name="connsiteY9" fmla="*/ 2838450 h 3495675"/>
              <a:gd name="connsiteX10" fmla="*/ 266700 w 3133725"/>
              <a:gd name="connsiteY10" fmla="*/ 3495675 h 349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33725" h="3495675">
                <a:moveTo>
                  <a:pt x="3133725" y="0"/>
                </a:moveTo>
                <a:lnTo>
                  <a:pt x="2243138" y="509588"/>
                </a:lnTo>
                <a:lnTo>
                  <a:pt x="1824038" y="762000"/>
                </a:lnTo>
                <a:lnTo>
                  <a:pt x="1481138" y="1009650"/>
                </a:lnTo>
                <a:lnTo>
                  <a:pt x="447675" y="1795463"/>
                </a:lnTo>
                <a:lnTo>
                  <a:pt x="133350" y="2071688"/>
                </a:lnTo>
                <a:lnTo>
                  <a:pt x="61913" y="2176463"/>
                </a:lnTo>
                <a:lnTo>
                  <a:pt x="9525" y="2390775"/>
                </a:lnTo>
                <a:lnTo>
                  <a:pt x="0" y="2581275"/>
                </a:lnTo>
                <a:lnTo>
                  <a:pt x="47625" y="2838450"/>
                </a:lnTo>
                <a:lnTo>
                  <a:pt x="266700" y="3495675"/>
                </a:ln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: 図形 202">
            <a:extLst>
              <a:ext uri="{FF2B5EF4-FFF2-40B4-BE49-F238E27FC236}">
                <a16:creationId xmlns:a16="http://schemas.microsoft.com/office/drawing/2014/main" id="{3275B8F0-9D32-4751-9753-7637CB4C7921}"/>
              </a:ext>
            </a:extLst>
          </p:cNvPr>
          <p:cNvSpPr/>
          <p:nvPr/>
        </p:nvSpPr>
        <p:spPr>
          <a:xfrm>
            <a:off x="3346450" y="2978150"/>
            <a:ext cx="3524250" cy="3295650"/>
          </a:xfrm>
          <a:custGeom>
            <a:avLst/>
            <a:gdLst>
              <a:gd name="connsiteX0" fmla="*/ 3524250 w 3524250"/>
              <a:gd name="connsiteY0" fmla="*/ 1397000 h 3295650"/>
              <a:gd name="connsiteX1" fmla="*/ 3035300 w 3524250"/>
              <a:gd name="connsiteY1" fmla="*/ 1625600 h 3295650"/>
              <a:gd name="connsiteX2" fmla="*/ 2800350 w 3524250"/>
              <a:gd name="connsiteY2" fmla="*/ 1631950 h 3295650"/>
              <a:gd name="connsiteX3" fmla="*/ 2552700 w 3524250"/>
              <a:gd name="connsiteY3" fmla="*/ 1511300 h 3295650"/>
              <a:gd name="connsiteX4" fmla="*/ 1663700 w 3524250"/>
              <a:gd name="connsiteY4" fmla="*/ 184150 h 3295650"/>
              <a:gd name="connsiteX5" fmla="*/ 1530350 w 3524250"/>
              <a:gd name="connsiteY5" fmla="*/ 0 h 3295650"/>
              <a:gd name="connsiteX6" fmla="*/ 57150 w 3524250"/>
              <a:gd name="connsiteY6" fmla="*/ 1098550 h 3295650"/>
              <a:gd name="connsiteX7" fmla="*/ 0 w 3524250"/>
              <a:gd name="connsiteY7" fmla="*/ 1308100 h 3295650"/>
              <a:gd name="connsiteX8" fmla="*/ 50800 w 3524250"/>
              <a:gd name="connsiteY8" fmla="*/ 1670050 h 3295650"/>
              <a:gd name="connsiteX9" fmla="*/ 196850 w 3524250"/>
              <a:gd name="connsiteY9" fmla="*/ 2286000 h 3295650"/>
              <a:gd name="connsiteX10" fmla="*/ 298450 w 3524250"/>
              <a:gd name="connsiteY10" fmla="*/ 2724150 h 3295650"/>
              <a:gd name="connsiteX11" fmla="*/ 222250 w 3524250"/>
              <a:gd name="connsiteY11" fmla="*/ 3295650 h 329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24250" h="3295650">
                <a:moveTo>
                  <a:pt x="3524250" y="1397000"/>
                </a:moveTo>
                <a:lnTo>
                  <a:pt x="3035300" y="1625600"/>
                </a:lnTo>
                <a:lnTo>
                  <a:pt x="2800350" y="1631950"/>
                </a:lnTo>
                <a:lnTo>
                  <a:pt x="2552700" y="1511300"/>
                </a:lnTo>
                <a:lnTo>
                  <a:pt x="1663700" y="184150"/>
                </a:lnTo>
                <a:lnTo>
                  <a:pt x="1530350" y="0"/>
                </a:lnTo>
                <a:lnTo>
                  <a:pt x="57150" y="1098550"/>
                </a:lnTo>
                <a:lnTo>
                  <a:pt x="0" y="1308100"/>
                </a:lnTo>
                <a:lnTo>
                  <a:pt x="50800" y="1670050"/>
                </a:lnTo>
                <a:lnTo>
                  <a:pt x="196850" y="2286000"/>
                </a:lnTo>
                <a:lnTo>
                  <a:pt x="298450" y="2724150"/>
                </a:lnTo>
                <a:lnTo>
                  <a:pt x="222250" y="3295650"/>
                </a:lnTo>
              </a:path>
            </a:pathLst>
          </a:custGeom>
          <a:noFill/>
          <a:ln w="38100">
            <a:solidFill>
              <a:srgbClr val="00206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8" name="直線コネクタ 217">
            <a:extLst>
              <a:ext uri="{FF2B5EF4-FFF2-40B4-BE49-F238E27FC236}">
                <a16:creationId xmlns:a16="http://schemas.microsoft.com/office/drawing/2014/main" id="{76DAB9DB-7A2E-4E8E-8154-D00E55FAE1ED}"/>
              </a:ext>
            </a:extLst>
          </p:cNvPr>
          <p:cNvCxnSpPr>
            <a:cxnSpLocks/>
          </p:cNvCxnSpPr>
          <p:nvPr/>
        </p:nvCxnSpPr>
        <p:spPr>
          <a:xfrm flipV="1">
            <a:off x="4913243" y="2722034"/>
            <a:ext cx="390664" cy="170230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線矢印コネクタ 220">
            <a:extLst>
              <a:ext uri="{FF2B5EF4-FFF2-40B4-BE49-F238E27FC236}">
                <a16:creationId xmlns:a16="http://schemas.microsoft.com/office/drawing/2014/main" id="{AF1AF778-BDDE-40A6-8E02-724D7B928D90}"/>
              </a:ext>
            </a:extLst>
          </p:cNvPr>
          <p:cNvCxnSpPr>
            <a:cxnSpLocks/>
          </p:cNvCxnSpPr>
          <p:nvPr/>
        </p:nvCxnSpPr>
        <p:spPr>
          <a:xfrm>
            <a:off x="2974819" y="4252609"/>
            <a:ext cx="261638" cy="45075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線矢印コネクタ 221">
            <a:extLst>
              <a:ext uri="{FF2B5EF4-FFF2-40B4-BE49-F238E27FC236}">
                <a16:creationId xmlns:a16="http://schemas.microsoft.com/office/drawing/2014/main" id="{07317E55-3AD2-4345-8F70-8770259A6BAB}"/>
              </a:ext>
            </a:extLst>
          </p:cNvPr>
          <p:cNvCxnSpPr>
            <a:cxnSpLocks/>
          </p:cNvCxnSpPr>
          <p:nvPr/>
        </p:nvCxnSpPr>
        <p:spPr>
          <a:xfrm>
            <a:off x="3230042" y="4301290"/>
            <a:ext cx="260279" cy="44727"/>
          </a:xfrm>
          <a:prstGeom prst="straightConnector1">
            <a:avLst/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線矢印コネクタ 222">
            <a:extLst>
              <a:ext uri="{FF2B5EF4-FFF2-40B4-BE49-F238E27FC236}">
                <a16:creationId xmlns:a16="http://schemas.microsoft.com/office/drawing/2014/main" id="{A69C1826-D54F-4F77-AEAE-107EBAD13B98}"/>
              </a:ext>
            </a:extLst>
          </p:cNvPr>
          <p:cNvCxnSpPr>
            <a:cxnSpLocks/>
          </p:cNvCxnSpPr>
          <p:nvPr/>
        </p:nvCxnSpPr>
        <p:spPr>
          <a:xfrm>
            <a:off x="3467360" y="4344373"/>
            <a:ext cx="425897" cy="55902"/>
          </a:xfrm>
          <a:prstGeom prst="straightConnector1">
            <a:avLst/>
          </a:prstGeom>
          <a:ln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線矢印コネクタ 223">
            <a:extLst>
              <a:ext uri="{FF2B5EF4-FFF2-40B4-BE49-F238E27FC236}">
                <a16:creationId xmlns:a16="http://schemas.microsoft.com/office/drawing/2014/main" id="{25994F2E-2274-4F41-9714-B7D5C2B565C0}"/>
              </a:ext>
            </a:extLst>
          </p:cNvPr>
          <p:cNvCxnSpPr>
            <a:cxnSpLocks/>
          </p:cNvCxnSpPr>
          <p:nvPr/>
        </p:nvCxnSpPr>
        <p:spPr>
          <a:xfrm flipV="1">
            <a:off x="3226047" y="5402025"/>
            <a:ext cx="250578" cy="106997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線矢印コネクタ 227">
            <a:extLst>
              <a:ext uri="{FF2B5EF4-FFF2-40B4-BE49-F238E27FC236}">
                <a16:creationId xmlns:a16="http://schemas.microsoft.com/office/drawing/2014/main" id="{C5A227CC-E369-4820-9A3F-96D731997F2F}"/>
              </a:ext>
            </a:extLst>
          </p:cNvPr>
          <p:cNvCxnSpPr>
            <a:cxnSpLocks/>
          </p:cNvCxnSpPr>
          <p:nvPr/>
        </p:nvCxnSpPr>
        <p:spPr>
          <a:xfrm flipV="1">
            <a:off x="3466350" y="5323793"/>
            <a:ext cx="208395" cy="82490"/>
          </a:xfrm>
          <a:prstGeom prst="straightConnector1">
            <a:avLst/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線矢印コネクタ 230">
            <a:extLst>
              <a:ext uri="{FF2B5EF4-FFF2-40B4-BE49-F238E27FC236}">
                <a16:creationId xmlns:a16="http://schemas.microsoft.com/office/drawing/2014/main" id="{0131B19D-D2B4-4D5C-8B99-9A85624A076F}"/>
              </a:ext>
            </a:extLst>
          </p:cNvPr>
          <p:cNvCxnSpPr>
            <a:cxnSpLocks/>
          </p:cNvCxnSpPr>
          <p:nvPr/>
        </p:nvCxnSpPr>
        <p:spPr>
          <a:xfrm flipV="1">
            <a:off x="3664903" y="5096992"/>
            <a:ext cx="407158" cy="235962"/>
          </a:xfrm>
          <a:prstGeom prst="straightConnector1">
            <a:avLst/>
          </a:prstGeom>
          <a:ln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直線矢印コネクタ 231">
            <a:extLst>
              <a:ext uri="{FF2B5EF4-FFF2-40B4-BE49-F238E27FC236}">
                <a16:creationId xmlns:a16="http://schemas.microsoft.com/office/drawing/2014/main" id="{2BC0A11B-449E-44D4-B4E3-08C02C393F11}"/>
              </a:ext>
            </a:extLst>
          </p:cNvPr>
          <p:cNvCxnSpPr>
            <a:cxnSpLocks/>
          </p:cNvCxnSpPr>
          <p:nvPr/>
        </p:nvCxnSpPr>
        <p:spPr>
          <a:xfrm>
            <a:off x="4613179" y="2858436"/>
            <a:ext cx="121839" cy="144361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線矢印コネクタ 232">
            <a:extLst>
              <a:ext uri="{FF2B5EF4-FFF2-40B4-BE49-F238E27FC236}">
                <a16:creationId xmlns:a16="http://schemas.microsoft.com/office/drawing/2014/main" id="{31768539-0A46-4B9C-A6BE-0BD512D4D06F}"/>
              </a:ext>
            </a:extLst>
          </p:cNvPr>
          <p:cNvCxnSpPr>
            <a:cxnSpLocks/>
          </p:cNvCxnSpPr>
          <p:nvPr/>
        </p:nvCxnSpPr>
        <p:spPr>
          <a:xfrm>
            <a:off x="4716006" y="2980528"/>
            <a:ext cx="110116" cy="152625"/>
          </a:xfrm>
          <a:prstGeom prst="straightConnector1">
            <a:avLst/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線矢印コネクタ 233">
            <a:extLst>
              <a:ext uri="{FF2B5EF4-FFF2-40B4-BE49-F238E27FC236}">
                <a16:creationId xmlns:a16="http://schemas.microsoft.com/office/drawing/2014/main" id="{9FD99952-6831-4015-9D05-E841B45F3829}"/>
              </a:ext>
            </a:extLst>
          </p:cNvPr>
          <p:cNvCxnSpPr>
            <a:cxnSpLocks/>
          </p:cNvCxnSpPr>
          <p:nvPr/>
        </p:nvCxnSpPr>
        <p:spPr>
          <a:xfrm>
            <a:off x="4820527" y="3121528"/>
            <a:ext cx="108422" cy="154154"/>
          </a:xfrm>
          <a:prstGeom prst="straightConnector1">
            <a:avLst/>
          </a:prstGeom>
          <a:ln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線コネクタ 251">
            <a:extLst>
              <a:ext uri="{FF2B5EF4-FFF2-40B4-BE49-F238E27FC236}">
                <a16:creationId xmlns:a16="http://schemas.microsoft.com/office/drawing/2014/main" id="{950DC5D6-96E1-4599-8163-35F774578F06}"/>
              </a:ext>
            </a:extLst>
          </p:cNvPr>
          <p:cNvCxnSpPr>
            <a:cxnSpLocks/>
          </p:cNvCxnSpPr>
          <p:nvPr/>
        </p:nvCxnSpPr>
        <p:spPr>
          <a:xfrm flipV="1">
            <a:off x="4703306" y="2857874"/>
            <a:ext cx="780922" cy="666444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5" name="グループ化 254">
            <a:extLst>
              <a:ext uri="{FF2B5EF4-FFF2-40B4-BE49-F238E27FC236}">
                <a16:creationId xmlns:a16="http://schemas.microsoft.com/office/drawing/2014/main" id="{76C1EB50-8FFA-4EAA-B971-80E40ED8AF63}"/>
              </a:ext>
            </a:extLst>
          </p:cNvPr>
          <p:cNvGrpSpPr/>
          <p:nvPr/>
        </p:nvGrpSpPr>
        <p:grpSpPr>
          <a:xfrm>
            <a:off x="3653666" y="1735807"/>
            <a:ext cx="932598" cy="874517"/>
            <a:chOff x="3653666" y="1735807"/>
            <a:chExt cx="932598" cy="874517"/>
          </a:xfrm>
        </p:grpSpPr>
        <p:sp>
          <p:nvSpPr>
            <p:cNvPr id="256" name="吹き出し: 四角形 255">
              <a:extLst>
                <a:ext uri="{FF2B5EF4-FFF2-40B4-BE49-F238E27FC236}">
                  <a16:creationId xmlns:a16="http://schemas.microsoft.com/office/drawing/2014/main" id="{4818FA36-5253-423A-8A90-AFBDCACB2BEA}"/>
                </a:ext>
              </a:extLst>
            </p:cNvPr>
            <p:cNvSpPr/>
            <p:nvPr/>
          </p:nvSpPr>
          <p:spPr>
            <a:xfrm>
              <a:off x="3653666" y="1735807"/>
              <a:ext cx="932598" cy="874517"/>
            </a:xfrm>
            <a:prstGeom prst="wedgeRectCallout">
              <a:avLst>
                <a:gd name="adj1" fmla="val 51550"/>
                <a:gd name="adj2" fmla="val 7869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dirty="0">
                  <a:solidFill>
                    <a:sysClr val="windowText" lastClr="000000"/>
                  </a:solidFill>
                </a:rPr>
                <a:t>14</a:t>
              </a:r>
              <a:r>
                <a:rPr kumimoji="1" lang="ja-JP" altLang="en-US" sz="1400" dirty="0" err="1">
                  <a:solidFill>
                    <a:sysClr val="windowText" lastClr="000000"/>
                  </a:solidFill>
                </a:rPr>
                <a:t>ｍ</a:t>
              </a:r>
              <a:endParaRPr kumimoji="1" lang="en-US" altLang="ja-JP" sz="1400" dirty="0">
                <a:solidFill>
                  <a:sysClr val="windowText" lastClr="000000"/>
                </a:solidFill>
              </a:endParaRPr>
            </a:p>
            <a:p>
              <a:r>
                <a:rPr kumimoji="1" lang="en-US" altLang="ja-JP" sz="1400" dirty="0">
                  <a:solidFill>
                    <a:sysClr val="windowText" lastClr="000000"/>
                  </a:solidFill>
                </a:rPr>
                <a:t>5</a:t>
              </a:r>
              <a:r>
                <a:rPr kumimoji="1" lang="ja-JP" altLang="en-US" sz="1400" dirty="0" err="1">
                  <a:solidFill>
                    <a:sysClr val="windowText" lastClr="000000"/>
                  </a:solidFill>
                </a:rPr>
                <a:t>ｍ</a:t>
              </a:r>
              <a:endParaRPr kumimoji="1" lang="en-US" altLang="ja-JP" sz="1400" dirty="0">
                <a:solidFill>
                  <a:sysClr val="windowText" lastClr="000000"/>
                </a:solidFill>
              </a:endParaRPr>
            </a:p>
            <a:p>
              <a:r>
                <a:rPr kumimoji="1" lang="en-US" altLang="ja-JP" sz="1400" dirty="0">
                  <a:solidFill>
                    <a:sysClr val="windowText" lastClr="000000"/>
                  </a:solidFill>
                </a:rPr>
                <a:t>4</a:t>
              </a:r>
              <a:r>
                <a:rPr kumimoji="1" lang="ja-JP" altLang="en-US" sz="1400" dirty="0" err="1">
                  <a:solidFill>
                    <a:sysClr val="windowText" lastClr="000000"/>
                  </a:solidFill>
                </a:rPr>
                <a:t>ｍ</a:t>
              </a:r>
              <a:endParaRPr kumimoji="1" lang="en-US" altLang="ja-JP" sz="1400" dirty="0">
                <a:solidFill>
                  <a:sysClr val="windowText" lastClr="000000"/>
                </a:solidFill>
              </a:endParaRPr>
            </a:p>
            <a:p>
              <a:r>
                <a:rPr kumimoji="1" lang="en-US" altLang="ja-JP" sz="1400" dirty="0">
                  <a:solidFill>
                    <a:sysClr val="windowText" lastClr="000000"/>
                  </a:solidFill>
                </a:rPr>
                <a:t>5</a:t>
              </a:r>
              <a:r>
                <a:rPr kumimoji="1" lang="ja-JP" altLang="en-US" sz="1400" dirty="0">
                  <a:solidFill>
                    <a:sysClr val="windowText" lastClr="000000"/>
                  </a:solidFill>
                </a:rPr>
                <a:t>ｍ</a:t>
              </a:r>
              <a:endParaRPr kumimoji="1" lang="ja-JP" altLang="en-US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57" name="直線矢印コネクタ 256">
              <a:extLst>
                <a:ext uri="{FF2B5EF4-FFF2-40B4-BE49-F238E27FC236}">
                  <a16:creationId xmlns:a16="http://schemas.microsoft.com/office/drawing/2014/main" id="{FD689235-2E1F-4D83-AB0A-12A0FAC791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28931" y="2075710"/>
              <a:ext cx="488096" cy="2648"/>
            </a:xfrm>
            <a:prstGeom prst="straightConnector1">
              <a:avLst/>
            </a:prstGeom>
            <a:ln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直線矢印コネクタ 257">
              <a:extLst>
                <a:ext uri="{FF2B5EF4-FFF2-40B4-BE49-F238E27FC236}">
                  <a16:creationId xmlns:a16="http://schemas.microsoft.com/office/drawing/2014/main" id="{341872D5-3FE6-4876-BCBC-A72B8AF40E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28931" y="2304310"/>
              <a:ext cx="488096" cy="2648"/>
            </a:xfrm>
            <a:prstGeom prst="straightConnector1">
              <a:avLst/>
            </a:prstGeom>
            <a:ln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直線矢印コネクタ 258">
              <a:extLst>
                <a:ext uri="{FF2B5EF4-FFF2-40B4-BE49-F238E27FC236}">
                  <a16:creationId xmlns:a16="http://schemas.microsoft.com/office/drawing/2014/main" id="{00B9AE78-F07A-4119-B68B-47FA0E38E6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28931" y="2507374"/>
              <a:ext cx="488096" cy="2648"/>
            </a:xfrm>
            <a:prstGeom prst="straightConnector1">
              <a:avLst/>
            </a:prstGeom>
            <a:ln>
              <a:solidFill>
                <a:schemeClr val="accent5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0" name="グループ化 259">
            <a:extLst>
              <a:ext uri="{FF2B5EF4-FFF2-40B4-BE49-F238E27FC236}">
                <a16:creationId xmlns:a16="http://schemas.microsoft.com/office/drawing/2014/main" id="{2B548A9F-9C12-4CC8-9A81-5D779EC15895}"/>
              </a:ext>
            </a:extLst>
          </p:cNvPr>
          <p:cNvGrpSpPr/>
          <p:nvPr/>
        </p:nvGrpSpPr>
        <p:grpSpPr>
          <a:xfrm>
            <a:off x="2008587" y="3099590"/>
            <a:ext cx="932598" cy="874517"/>
            <a:chOff x="3653666" y="1735807"/>
            <a:chExt cx="932598" cy="874517"/>
          </a:xfrm>
        </p:grpSpPr>
        <p:sp>
          <p:nvSpPr>
            <p:cNvPr id="261" name="吹き出し: 四角形 260">
              <a:extLst>
                <a:ext uri="{FF2B5EF4-FFF2-40B4-BE49-F238E27FC236}">
                  <a16:creationId xmlns:a16="http://schemas.microsoft.com/office/drawing/2014/main" id="{3F4FD854-7246-4D27-8B40-2A60A489FF5D}"/>
                </a:ext>
              </a:extLst>
            </p:cNvPr>
            <p:cNvSpPr/>
            <p:nvPr/>
          </p:nvSpPr>
          <p:spPr>
            <a:xfrm>
              <a:off x="3653666" y="1735807"/>
              <a:ext cx="932598" cy="874517"/>
            </a:xfrm>
            <a:prstGeom prst="wedgeRectCallout">
              <a:avLst>
                <a:gd name="adj1" fmla="val 51550"/>
                <a:gd name="adj2" fmla="val 7869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dirty="0">
                  <a:solidFill>
                    <a:sysClr val="windowText" lastClr="000000"/>
                  </a:solidFill>
                </a:rPr>
                <a:t>21</a:t>
              </a:r>
              <a:r>
                <a:rPr kumimoji="1" lang="ja-JP" altLang="en-US" sz="1400" dirty="0" err="1">
                  <a:solidFill>
                    <a:sysClr val="windowText" lastClr="000000"/>
                  </a:solidFill>
                </a:rPr>
                <a:t>ｍ</a:t>
              </a:r>
              <a:endParaRPr kumimoji="1" lang="en-US" altLang="ja-JP" sz="1400" dirty="0">
                <a:solidFill>
                  <a:sysClr val="windowText" lastClr="000000"/>
                </a:solidFill>
              </a:endParaRPr>
            </a:p>
            <a:p>
              <a:r>
                <a:rPr kumimoji="1" lang="en-US" altLang="ja-JP" sz="1400" dirty="0">
                  <a:solidFill>
                    <a:sysClr val="windowText" lastClr="000000"/>
                  </a:solidFill>
                </a:rPr>
                <a:t>7</a:t>
              </a:r>
              <a:r>
                <a:rPr kumimoji="1" lang="ja-JP" altLang="en-US" sz="1400" dirty="0" err="1">
                  <a:solidFill>
                    <a:sysClr val="windowText" lastClr="000000"/>
                  </a:solidFill>
                </a:rPr>
                <a:t>ｍ</a:t>
              </a:r>
              <a:endParaRPr kumimoji="1" lang="en-US" altLang="ja-JP" sz="1400" dirty="0">
                <a:solidFill>
                  <a:sysClr val="windowText" lastClr="000000"/>
                </a:solidFill>
              </a:endParaRPr>
            </a:p>
            <a:p>
              <a:r>
                <a:rPr kumimoji="1" lang="en-US" altLang="ja-JP" sz="1400" dirty="0">
                  <a:solidFill>
                    <a:sysClr val="windowText" lastClr="000000"/>
                  </a:solidFill>
                </a:rPr>
                <a:t>5</a:t>
              </a:r>
              <a:r>
                <a:rPr kumimoji="1" lang="ja-JP" altLang="en-US" sz="1400" dirty="0" err="1">
                  <a:solidFill>
                    <a:sysClr val="windowText" lastClr="000000"/>
                  </a:solidFill>
                </a:rPr>
                <a:t>ｍ</a:t>
              </a:r>
              <a:endParaRPr kumimoji="1" lang="en-US" altLang="ja-JP" sz="1400" dirty="0">
                <a:solidFill>
                  <a:sysClr val="windowText" lastClr="000000"/>
                </a:solidFill>
              </a:endParaRPr>
            </a:p>
            <a:p>
              <a:r>
                <a:rPr kumimoji="1" lang="en-US" altLang="ja-JP" sz="1400" dirty="0">
                  <a:solidFill>
                    <a:sysClr val="windowText" lastClr="000000"/>
                  </a:solidFill>
                </a:rPr>
                <a:t>9</a:t>
              </a:r>
              <a:r>
                <a:rPr kumimoji="1" lang="ja-JP" altLang="en-US" sz="1400" dirty="0">
                  <a:solidFill>
                    <a:sysClr val="windowText" lastClr="000000"/>
                  </a:solidFill>
                </a:rPr>
                <a:t>ｍ</a:t>
              </a:r>
              <a:endParaRPr kumimoji="1" lang="ja-JP" altLang="en-US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62" name="直線矢印コネクタ 261">
              <a:extLst>
                <a:ext uri="{FF2B5EF4-FFF2-40B4-BE49-F238E27FC236}">
                  <a16:creationId xmlns:a16="http://schemas.microsoft.com/office/drawing/2014/main" id="{F2C6A23E-0A8D-4047-A74E-98CC3388AC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28931" y="2075711"/>
              <a:ext cx="488096" cy="2648"/>
            </a:xfrm>
            <a:prstGeom prst="straightConnector1">
              <a:avLst/>
            </a:prstGeom>
            <a:ln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直線矢印コネクタ 262">
              <a:extLst>
                <a:ext uri="{FF2B5EF4-FFF2-40B4-BE49-F238E27FC236}">
                  <a16:creationId xmlns:a16="http://schemas.microsoft.com/office/drawing/2014/main" id="{9E5CC64A-0A50-46A4-B0B8-D7B6439494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28931" y="2304310"/>
              <a:ext cx="488096" cy="2648"/>
            </a:xfrm>
            <a:prstGeom prst="straightConnector1">
              <a:avLst/>
            </a:prstGeom>
            <a:ln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直線矢印コネクタ 263">
              <a:extLst>
                <a:ext uri="{FF2B5EF4-FFF2-40B4-BE49-F238E27FC236}">
                  <a16:creationId xmlns:a16="http://schemas.microsoft.com/office/drawing/2014/main" id="{7DD68B23-0BB7-45D5-B6D8-04C2FB5593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28931" y="2507374"/>
              <a:ext cx="488096" cy="2648"/>
            </a:xfrm>
            <a:prstGeom prst="straightConnector1">
              <a:avLst/>
            </a:prstGeom>
            <a:ln>
              <a:solidFill>
                <a:schemeClr val="accent5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5" name="グループ化 264">
            <a:extLst>
              <a:ext uri="{FF2B5EF4-FFF2-40B4-BE49-F238E27FC236}">
                <a16:creationId xmlns:a16="http://schemas.microsoft.com/office/drawing/2014/main" id="{EC2A0817-9C79-49E7-B862-8EF4A6885E3A}"/>
              </a:ext>
            </a:extLst>
          </p:cNvPr>
          <p:cNvGrpSpPr/>
          <p:nvPr/>
        </p:nvGrpSpPr>
        <p:grpSpPr>
          <a:xfrm>
            <a:off x="1700213" y="4515897"/>
            <a:ext cx="979419" cy="874517"/>
            <a:chOff x="3653666" y="1735807"/>
            <a:chExt cx="932598" cy="874517"/>
          </a:xfrm>
        </p:grpSpPr>
        <p:sp>
          <p:nvSpPr>
            <p:cNvPr id="266" name="吹き出し: 四角形 265">
              <a:extLst>
                <a:ext uri="{FF2B5EF4-FFF2-40B4-BE49-F238E27FC236}">
                  <a16:creationId xmlns:a16="http://schemas.microsoft.com/office/drawing/2014/main" id="{21F7425D-18C3-4306-B156-8599772AF500}"/>
                </a:ext>
              </a:extLst>
            </p:cNvPr>
            <p:cNvSpPr/>
            <p:nvPr/>
          </p:nvSpPr>
          <p:spPr>
            <a:xfrm>
              <a:off x="3653666" y="1735807"/>
              <a:ext cx="932598" cy="874517"/>
            </a:xfrm>
            <a:prstGeom prst="wedgeRectCallout">
              <a:avLst>
                <a:gd name="adj1" fmla="val 106702"/>
                <a:gd name="adj2" fmla="val 5908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dirty="0">
                  <a:solidFill>
                    <a:sysClr val="windowText" lastClr="000000"/>
                  </a:solidFill>
                </a:rPr>
                <a:t>22</a:t>
              </a:r>
              <a:r>
                <a:rPr kumimoji="1" lang="ja-JP" altLang="en-US" sz="1400" dirty="0" err="1">
                  <a:solidFill>
                    <a:sysClr val="windowText" lastClr="000000"/>
                  </a:solidFill>
                </a:rPr>
                <a:t>ｍ</a:t>
              </a:r>
              <a:endParaRPr kumimoji="1" lang="en-US" altLang="ja-JP" sz="1400" dirty="0">
                <a:solidFill>
                  <a:sysClr val="windowText" lastClr="000000"/>
                </a:solidFill>
              </a:endParaRPr>
            </a:p>
            <a:p>
              <a:r>
                <a:rPr kumimoji="1" lang="en-US" altLang="ja-JP" sz="1400" dirty="0">
                  <a:solidFill>
                    <a:sysClr val="windowText" lastClr="000000"/>
                  </a:solidFill>
                </a:rPr>
                <a:t>5.5</a:t>
              </a:r>
              <a:r>
                <a:rPr kumimoji="1" lang="ja-JP" altLang="en-US" sz="1400" dirty="0" err="1">
                  <a:solidFill>
                    <a:sysClr val="windowText" lastClr="000000"/>
                  </a:solidFill>
                </a:rPr>
                <a:t>ｍ</a:t>
              </a:r>
              <a:endParaRPr kumimoji="1" lang="en-US" altLang="ja-JP" sz="1400" dirty="0">
                <a:solidFill>
                  <a:sysClr val="windowText" lastClr="000000"/>
                </a:solidFill>
              </a:endParaRPr>
            </a:p>
            <a:p>
              <a:r>
                <a:rPr kumimoji="1" lang="en-US" altLang="ja-JP" sz="1400" dirty="0">
                  <a:solidFill>
                    <a:sysClr val="windowText" lastClr="000000"/>
                  </a:solidFill>
                </a:rPr>
                <a:t>4.5</a:t>
              </a:r>
              <a:r>
                <a:rPr kumimoji="1" lang="ja-JP" altLang="en-US" sz="1400" dirty="0" err="1">
                  <a:solidFill>
                    <a:sysClr val="windowText" lastClr="000000"/>
                  </a:solidFill>
                </a:rPr>
                <a:t>ｍ</a:t>
              </a:r>
              <a:endParaRPr kumimoji="1" lang="en-US" altLang="ja-JP" sz="1400" dirty="0">
                <a:solidFill>
                  <a:sysClr val="windowText" lastClr="000000"/>
                </a:solidFill>
              </a:endParaRPr>
            </a:p>
            <a:p>
              <a:r>
                <a:rPr kumimoji="1" lang="en-US" altLang="ja-JP" sz="1400" dirty="0">
                  <a:solidFill>
                    <a:sysClr val="windowText" lastClr="000000"/>
                  </a:solidFill>
                </a:rPr>
                <a:t>12</a:t>
              </a:r>
              <a:r>
                <a:rPr kumimoji="1" lang="ja-JP" altLang="en-US" sz="1400" dirty="0">
                  <a:solidFill>
                    <a:sysClr val="windowText" lastClr="000000"/>
                  </a:solidFill>
                </a:rPr>
                <a:t>ｍ</a:t>
              </a:r>
              <a:endParaRPr kumimoji="1" lang="ja-JP" altLang="en-US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67" name="直線矢印コネクタ 266">
              <a:extLst>
                <a:ext uri="{FF2B5EF4-FFF2-40B4-BE49-F238E27FC236}">
                  <a16:creationId xmlns:a16="http://schemas.microsoft.com/office/drawing/2014/main" id="{C4572A2D-9B1C-41CE-9AC3-9724FC4E17DC}"/>
                </a:ext>
              </a:extLst>
            </p:cNvPr>
            <p:cNvCxnSpPr>
              <a:cxnSpLocks/>
            </p:cNvCxnSpPr>
            <p:nvPr/>
          </p:nvCxnSpPr>
          <p:spPr>
            <a:xfrm>
              <a:off x="4138892" y="2071088"/>
              <a:ext cx="415028" cy="0"/>
            </a:xfrm>
            <a:prstGeom prst="straightConnector1">
              <a:avLst/>
            </a:prstGeom>
            <a:ln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直線矢印コネクタ 267">
              <a:extLst>
                <a:ext uri="{FF2B5EF4-FFF2-40B4-BE49-F238E27FC236}">
                  <a16:creationId xmlns:a16="http://schemas.microsoft.com/office/drawing/2014/main" id="{10DFD145-5597-4C30-83CB-6E7261E1947D}"/>
                </a:ext>
              </a:extLst>
            </p:cNvPr>
            <p:cNvCxnSpPr>
              <a:cxnSpLocks/>
            </p:cNvCxnSpPr>
            <p:nvPr/>
          </p:nvCxnSpPr>
          <p:spPr>
            <a:xfrm>
              <a:off x="4138892" y="2299688"/>
              <a:ext cx="415028" cy="0"/>
            </a:xfrm>
            <a:prstGeom prst="straightConnector1">
              <a:avLst/>
            </a:prstGeom>
            <a:ln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直線矢印コネクタ 268">
              <a:extLst>
                <a:ext uri="{FF2B5EF4-FFF2-40B4-BE49-F238E27FC236}">
                  <a16:creationId xmlns:a16="http://schemas.microsoft.com/office/drawing/2014/main" id="{294A37E0-3F6C-41DB-8D57-15144C535E2A}"/>
                </a:ext>
              </a:extLst>
            </p:cNvPr>
            <p:cNvCxnSpPr>
              <a:cxnSpLocks/>
            </p:cNvCxnSpPr>
            <p:nvPr/>
          </p:nvCxnSpPr>
          <p:spPr>
            <a:xfrm>
              <a:off x="4147962" y="2502752"/>
              <a:ext cx="405958" cy="0"/>
            </a:xfrm>
            <a:prstGeom prst="straightConnector1">
              <a:avLst/>
            </a:prstGeom>
            <a:ln>
              <a:solidFill>
                <a:schemeClr val="accent5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8935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4B205C5-B2FC-44C6-8A2D-DFA3FDC6E6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74" t="9671" r="27685" b="4732"/>
          <a:stretch/>
        </p:blipFill>
        <p:spPr>
          <a:xfrm>
            <a:off x="-114554" y="788161"/>
            <a:ext cx="6972554" cy="8240291"/>
          </a:xfrm>
          <a:prstGeom prst="rect">
            <a:avLst/>
          </a:prstGeom>
          <a:ln>
            <a:solidFill>
              <a:srgbClr val="95B155"/>
            </a:solidFill>
          </a:ln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6CB14E53-F950-4A53-964A-7A2CE3693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798" y="128310"/>
            <a:ext cx="4631234" cy="56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altLang="ja-JP" dirty="0">
                <a:solidFill>
                  <a:srgbClr val="004986"/>
                </a:solidFill>
                <a:latin typeface="Impact" pitchFamily="34" charset="0"/>
                <a:ea typeface="HGP創英角ｺﾞｼｯｸUB" pitchFamily="50" charset="-128"/>
              </a:rPr>
              <a:t>2020ITU</a:t>
            </a:r>
            <a:r>
              <a:rPr lang="ja-JP" altLang="en-US" dirty="0">
                <a:solidFill>
                  <a:srgbClr val="004986"/>
                </a:solidFill>
                <a:latin typeface="Impact" pitchFamily="34" charset="0"/>
                <a:ea typeface="HGP創英角ｺﾞｼｯｸUB" pitchFamily="50" charset="-128"/>
              </a:rPr>
              <a:t>世界トライアスロンシリーズ横浜大会</a:t>
            </a:r>
            <a:endParaRPr lang="en-US" altLang="ja-JP" dirty="0">
              <a:solidFill>
                <a:srgbClr val="004986"/>
              </a:solidFill>
              <a:latin typeface="Impact" pitchFamily="34" charset="0"/>
              <a:ea typeface="HGP創英角ｺﾞｼｯｸUB" pitchFamily="50" charset="-128"/>
            </a:endParaRPr>
          </a:p>
          <a:p>
            <a:pPr>
              <a:lnSpc>
                <a:spcPct val="85000"/>
              </a:lnSpc>
              <a:defRPr/>
            </a:pPr>
            <a:r>
              <a:rPr lang="ja-JP" altLang="en-US" dirty="0">
                <a:solidFill>
                  <a:srgbClr val="004986"/>
                </a:solidFill>
                <a:latin typeface="Impact" pitchFamily="34" charset="0"/>
                <a:ea typeface="HGP創英角ｺﾞｼｯｸUB" pitchFamily="50" charset="-128"/>
              </a:rPr>
              <a:t>山下ふ頭入り口案</a:t>
            </a:r>
            <a:endParaRPr lang="en-US" altLang="ja-JP" dirty="0">
              <a:solidFill>
                <a:srgbClr val="004986"/>
              </a:solidFill>
              <a:latin typeface="Impact" pitchFamily="34" charset="0"/>
              <a:ea typeface="HGP創英角ｺﾞｼｯｸUB" pitchFamily="50" charset="-128"/>
            </a:endParaRPr>
          </a:p>
        </p:txBody>
      </p:sp>
      <p:pic>
        <p:nvPicPr>
          <p:cNvPr id="8" name="Picture 1" descr="X:\2015WTS\05 広報\ロゴ\2015YOK_LOGO.jpg">
            <a:extLst>
              <a:ext uri="{FF2B5EF4-FFF2-40B4-BE49-F238E27FC236}">
                <a16:creationId xmlns:a16="http://schemas.microsoft.com/office/drawing/2014/main" id="{88EA981D-49B7-4B71-B6BF-8FB87DFA1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780" y="21336"/>
            <a:ext cx="1866337" cy="576072"/>
          </a:xfrm>
          <a:prstGeom prst="rect">
            <a:avLst/>
          </a:prstGeom>
          <a:noFill/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4EFB8D9-44AB-4396-8D28-1224301905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1" r="7816" b="23176"/>
          <a:stretch/>
        </p:blipFill>
        <p:spPr bwMode="auto">
          <a:xfrm>
            <a:off x="-6108882" y="856138"/>
            <a:ext cx="5516038" cy="71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フリーフォーム 12">
            <a:extLst>
              <a:ext uri="{FF2B5EF4-FFF2-40B4-BE49-F238E27FC236}">
                <a16:creationId xmlns:a16="http://schemas.microsoft.com/office/drawing/2014/main" id="{BC5CC171-FAC2-429E-BE7A-F35BF9BA6666}"/>
              </a:ext>
            </a:extLst>
          </p:cNvPr>
          <p:cNvSpPr/>
          <p:nvPr/>
        </p:nvSpPr>
        <p:spPr>
          <a:xfrm>
            <a:off x="-5499810" y="2479577"/>
            <a:ext cx="1823409" cy="2208609"/>
          </a:xfrm>
          <a:custGeom>
            <a:avLst/>
            <a:gdLst>
              <a:gd name="connsiteX0" fmla="*/ 2209800 w 2209800"/>
              <a:gd name="connsiteY0" fmla="*/ 68580 h 2583180"/>
              <a:gd name="connsiteX1" fmla="*/ 1844040 w 2209800"/>
              <a:gd name="connsiteY1" fmla="*/ 693420 h 2583180"/>
              <a:gd name="connsiteX2" fmla="*/ 708660 w 2209800"/>
              <a:gd name="connsiteY2" fmla="*/ 0 h 2583180"/>
              <a:gd name="connsiteX3" fmla="*/ 205740 w 2209800"/>
              <a:gd name="connsiteY3" fmla="*/ 91440 h 2583180"/>
              <a:gd name="connsiteX4" fmla="*/ 0 w 2209800"/>
              <a:gd name="connsiteY4" fmla="*/ 1097280 h 2583180"/>
              <a:gd name="connsiteX5" fmla="*/ 419100 w 2209800"/>
              <a:gd name="connsiteY5" fmla="*/ 1752600 h 2583180"/>
              <a:gd name="connsiteX6" fmla="*/ 731520 w 2209800"/>
              <a:gd name="connsiteY6" fmla="*/ 2118360 h 2583180"/>
              <a:gd name="connsiteX7" fmla="*/ 563880 w 2209800"/>
              <a:gd name="connsiteY7" fmla="*/ 2583180 h 2583180"/>
              <a:gd name="connsiteX0" fmla="*/ 2209800 w 2209800"/>
              <a:gd name="connsiteY0" fmla="*/ 125639 h 2640239"/>
              <a:gd name="connsiteX1" fmla="*/ 1844040 w 2209800"/>
              <a:gd name="connsiteY1" fmla="*/ 750479 h 2640239"/>
              <a:gd name="connsiteX2" fmla="*/ 708660 w 2209800"/>
              <a:gd name="connsiteY2" fmla="*/ 57059 h 2640239"/>
              <a:gd name="connsiteX3" fmla="*/ 205740 w 2209800"/>
              <a:gd name="connsiteY3" fmla="*/ 148499 h 2640239"/>
              <a:gd name="connsiteX4" fmla="*/ 0 w 2209800"/>
              <a:gd name="connsiteY4" fmla="*/ 1154339 h 2640239"/>
              <a:gd name="connsiteX5" fmla="*/ 419100 w 2209800"/>
              <a:gd name="connsiteY5" fmla="*/ 1809659 h 2640239"/>
              <a:gd name="connsiteX6" fmla="*/ 731520 w 2209800"/>
              <a:gd name="connsiteY6" fmla="*/ 2175419 h 2640239"/>
              <a:gd name="connsiteX7" fmla="*/ 563880 w 2209800"/>
              <a:gd name="connsiteY7" fmla="*/ 2640239 h 2640239"/>
              <a:gd name="connsiteX0" fmla="*/ 2209800 w 2209800"/>
              <a:gd name="connsiteY0" fmla="*/ 171450 h 2686050"/>
              <a:gd name="connsiteX1" fmla="*/ 1844040 w 2209800"/>
              <a:gd name="connsiteY1" fmla="*/ 796290 h 2686050"/>
              <a:gd name="connsiteX2" fmla="*/ 708660 w 2209800"/>
              <a:gd name="connsiteY2" fmla="*/ 102870 h 2686050"/>
              <a:gd name="connsiteX3" fmla="*/ 205740 w 2209800"/>
              <a:gd name="connsiteY3" fmla="*/ 194310 h 2686050"/>
              <a:gd name="connsiteX4" fmla="*/ 0 w 2209800"/>
              <a:gd name="connsiteY4" fmla="*/ 1200150 h 2686050"/>
              <a:gd name="connsiteX5" fmla="*/ 419100 w 2209800"/>
              <a:gd name="connsiteY5" fmla="*/ 1855470 h 2686050"/>
              <a:gd name="connsiteX6" fmla="*/ 731520 w 2209800"/>
              <a:gd name="connsiteY6" fmla="*/ 2221230 h 2686050"/>
              <a:gd name="connsiteX7" fmla="*/ 563880 w 2209800"/>
              <a:gd name="connsiteY7" fmla="*/ 2686050 h 2686050"/>
              <a:gd name="connsiteX0" fmla="*/ 2209800 w 2209800"/>
              <a:gd name="connsiteY0" fmla="*/ 171450 h 2686050"/>
              <a:gd name="connsiteX1" fmla="*/ 1844040 w 2209800"/>
              <a:gd name="connsiteY1" fmla="*/ 796290 h 2686050"/>
              <a:gd name="connsiteX2" fmla="*/ 708660 w 2209800"/>
              <a:gd name="connsiteY2" fmla="*/ 102870 h 2686050"/>
              <a:gd name="connsiteX3" fmla="*/ 205740 w 2209800"/>
              <a:gd name="connsiteY3" fmla="*/ 194310 h 2686050"/>
              <a:gd name="connsiteX4" fmla="*/ 0 w 2209800"/>
              <a:gd name="connsiteY4" fmla="*/ 1200150 h 2686050"/>
              <a:gd name="connsiteX5" fmla="*/ 419100 w 2209800"/>
              <a:gd name="connsiteY5" fmla="*/ 1855470 h 2686050"/>
              <a:gd name="connsiteX6" fmla="*/ 731520 w 2209800"/>
              <a:gd name="connsiteY6" fmla="*/ 2221230 h 2686050"/>
              <a:gd name="connsiteX7" fmla="*/ 563880 w 2209800"/>
              <a:gd name="connsiteY7" fmla="*/ 2686050 h 2686050"/>
              <a:gd name="connsiteX0" fmla="*/ 2210435 w 2210435"/>
              <a:gd name="connsiteY0" fmla="*/ 171450 h 2686050"/>
              <a:gd name="connsiteX1" fmla="*/ 1844675 w 2210435"/>
              <a:gd name="connsiteY1" fmla="*/ 796290 h 2686050"/>
              <a:gd name="connsiteX2" fmla="*/ 709295 w 2210435"/>
              <a:gd name="connsiteY2" fmla="*/ 102870 h 2686050"/>
              <a:gd name="connsiteX3" fmla="*/ 206375 w 2210435"/>
              <a:gd name="connsiteY3" fmla="*/ 194310 h 2686050"/>
              <a:gd name="connsiteX4" fmla="*/ 635 w 2210435"/>
              <a:gd name="connsiteY4" fmla="*/ 1200150 h 2686050"/>
              <a:gd name="connsiteX5" fmla="*/ 419735 w 2210435"/>
              <a:gd name="connsiteY5" fmla="*/ 1855470 h 2686050"/>
              <a:gd name="connsiteX6" fmla="*/ 732155 w 2210435"/>
              <a:gd name="connsiteY6" fmla="*/ 2221230 h 2686050"/>
              <a:gd name="connsiteX7" fmla="*/ 564515 w 2210435"/>
              <a:gd name="connsiteY7" fmla="*/ 2686050 h 2686050"/>
              <a:gd name="connsiteX0" fmla="*/ 2190673 w 2190673"/>
              <a:gd name="connsiteY0" fmla="*/ 171450 h 2686050"/>
              <a:gd name="connsiteX1" fmla="*/ 1824913 w 2190673"/>
              <a:gd name="connsiteY1" fmla="*/ 796290 h 2686050"/>
              <a:gd name="connsiteX2" fmla="*/ 689533 w 2190673"/>
              <a:gd name="connsiteY2" fmla="*/ 102870 h 2686050"/>
              <a:gd name="connsiteX3" fmla="*/ 186613 w 2190673"/>
              <a:gd name="connsiteY3" fmla="*/ 194310 h 2686050"/>
              <a:gd name="connsiteX4" fmla="*/ 3733 w 2190673"/>
              <a:gd name="connsiteY4" fmla="*/ 1253490 h 2686050"/>
              <a:gd name="connsiteX5" fmla="*/ 399973 w 2190673"/>
              <a:gd name="connsiteY5" fmla="*/ 1855470 h 2686050"/>
              <a:gd name="connsiteX6" fmla="*/ 712393 w 2190673"/>
              <a:gd name="connsiteY6" fmla="*/ 2221230 h 2686050"/>
              <a:gd name="connsiteX7" fmla="*/ 544753 w 2190673"/>
              <a:gd name="connsiteY7" fmla="*/ 2686050 h 2686050"/>
              <a:gd name="connsiteX0" fmla="*/ 2217580 w 2217580"/>
              <a:gd name="connsiteY0" fmla="*/ 171450 h 2686050"/>
              <a:gd name="connsiteX1" fmla="*/ 1851820 w 2217580"/>
              <a:gd name="connsiteY1" fmla="*/ 796290 h 2686050"/>
              <a:gd name="connsiteX2" fmla="*/ 716440 w 2217580"/>
              <a:gd name="connsiteY2" fmla="*/ 102870 h 2686050"/>
              <a:gd name="connsiteX3" fmla="*/ 213520 w 2217580"/>
              <a:gd name="connsiteY3" fmla="*/ 194310 h 2686050"/>
              <a:gd name="connsiteX4" fmla="*/ 30640 w 2217580"/>
              <a:gd name="connsiteY4" fmla="*/ 1253490 h 2686050"/>
              <a:gd name="connsiteX5" fmla="*/ 426880 w 2217580"/>
              <a:gd name="connsiteY5" fmla="*/ 1855470 h 2686050"/>
              <a:gd name="connsiteX6" fmla="*/ 739300 w 2217580"/>
              <a:gd name="connsiteY6" fmla="*/ 2221230 h 2686050"/>
              <a:gd name="connsiteX7" fmla="*/ 571660 w 2217580"/>
              <a:gd name="connsiteY7" fmla="*/ 2686050 h 2686050"/>
              <a:gd name="connsiteX0" fmla="*/ 2217580 w 2217580"/>
              <a:gd name="connsiteY0" fmla="*/ 171450 h 2686050"/>
              <a:gd name="connsiteX1" fmla="*/ 1851820 w 2217580"/>
              <a:gd name="connsiteY1" fmla="*/ 796290 h 2686050"/>
              <a:gd name="connsiteX2" fmla="*/ 716440 w 2217580"/>
              <a:gd name="connsiteY2" fmla="*/ 102870 h 2686050"/>
              <a:gd name="connsiteX3" fmla="*/ 213520 w 2217580"/>
              <a:gd name="connsiteY3" fmla="*/ 194310 h 2686050"/>
              <a:gd name="connsiteX4" fmla="*/ 30640 w 2217580"/>
              <a:gd name="connsiteY4" fmla="*/ 1253490 h 2686050"/>
              <a:gd name="connsiteX5" fmla="*/ 464980 w 2217580"/>
              <a:gd name="connsiteY5" fmla="*/ 1847850 h 2686050"/>
              <a:gd name="connsiteX6" fmla="*/ 739300 w 2217580"/>
              <a:gd name="connsiteY6" fmla="*/ 2221230 h 2686050"/>
              <a:gd name="connsiteX7" fmla="*/ 571660 w 2217580"/>
              <a:gd name="connsiteY7" fmla="*/ 268605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7580" h="2686050">
                <a:moveTo>
                  <a:pt x="2217580" y="171450"/>
                </a:moveTo>
                <a:lnTo>
                  <a:pt x="1851820" y="796290"/>
                </a:lnTo>
                <a:lnTo>
                  <a:pt x="716440" y="102870"/>
                </a:lnTo>
                <a:cubicBezTo>
                  <a:pt x="419260" y="-3810"/>
                  <a:pt x="381160" y="-95250"/>
                  <a:pt x="213520" y="194310"/>
                </a:cubicBezTo>
                <a:cubicBezTo>
                  <a:pt x="-15080" y="666750"/>
                  <a:pt x="-30320" y="1162050"/>
                  <a:pt x="30640" y="1253490"/>
                </a:cubicBezTo>
                <a:lnTo>
                  <a:pt x="464980" y="1847850"/>
                </a:lnTo>
                <a:lnTo>
                  <a:pt x="739300" y="2221230"/>
                </a:lnTo>
                <a:lnTo>
                  <a:pt x="571660" y="2686050"/>
                </a:lnTo>
              </a:path>
            </a:pathLst>
          </a:custGeom>
          <a:ln w="38100">
            <a:solidFill>
              <a:srgbClr val="000099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3" name="フリーフォーム 1">
            <a:extLst>
              <a:ext uri="{FF2B5EF4-FFF2-40B4-BE49-F238E27FC236}">
                <a16:creationId xmlns:a16="http://schemas.microsoft.com/office/drawing/2014/main" id="{32792865-CEBF-42D2-B98E-9D93B881344F}"/>
              </a:ext>
            </a:extLst>
          </p:cNvPr>
          <p:cNvSpPr/>
          <p:nvPr/>
        </p:nvSpPr>
        <p:spPr>
          <a:xfrm>
            <a:off x="-5374036" y="867846"/>
            <a:ext cx="4699169" cy="2779930"/>
          </a:xfrm>
          <a:custGeom>
            <a:avLst/>
            <a:gdLst>
              <a:gd name="connsiteX0" fmla="*/ 1588168 w 5715000"/>
              <a:gd name="connsiteY0" fmla="*/ 0 h 3380874"/>
              <a:gd name="connsiteX1" fmla="*/ 433137 w 5715000"/>
              <a:gd name="connsiteY1" fmla="*/ 1732548 h 3380874"/>
              <a:gd name="connsiteX2" fmla="*/ 108284 w 5715000"/>
              <a:gd name="connsiteY2" fmla="*/ 2382253 h 3380874"/>
              <a:gd name="connsiteX3" fmla="*/ 0 w 5715000"/>
              <a:gd name="connsiteY3" fmla="*/ 2911642 h 3380874"/>
              <a:gd name="connsiteX4" fmla="*/ 276726 w 5715000"/>
              <a:gd name="connsiteY4" fmla="*/ 3332748 h 3380874"/>
              <a:gd name="connsiteX5" fmla="*/ 565484 w 5715000"/>
              <a:gd name="connsiteY5" fmla="*/ 3380874 h 3380874"/>
              <a:gd name="connsiteX6" fmla="*/ 986590 w 5715000"/>
              <a:gd name="connsiteY6" fmla="*/ 3320716 h 3380874"/>
              <a:gd name="connsiteX7" fmla="*/ 2334126 w 5715000"/>
              <a:gd name="connsiteY7" fmla="*/ 2695074 h 3380874"/>
              <a:gd name="connsiteX8" fmla="*/ 3501190 w 5715000"/>
              <a:gd name="connsiteY8" fmla="*/ 2225842 h 3380874"/>
              <a:gd name="connsiteX9" fmla="*/ 4668253 w 5715000"/>
              <a:gd name="connsiteY9" fmla="*/ 1840832 h 3380874"/>
              <a:gd name="connsiteX10" fmla="*/ 5715000 w 5715000"/>
              <a:gd name="connsiteY10" fmla="*/ 1624263 h 3380874"/>
              <a:gd name="connsiteX0" fmla="*/ 1591981 w 5718813"/>
              <a:gd name="connsiteY0" fmla="*/ 0 h 3380874"/>
              <a:gd name="connsiteX1" fmla="*/ 436950 w 5718813"/>
              <a:gd name="connsiteY1" fmla="*/ 1732548 h 3380874"/>
              <a:gd name="connsiteX2" fmla="*/ 112097 w 5718813"/>
              <a:gd name="connsiteY2" fmla="*/ 2382253 h 3380874"/>
              <a:gd name="connsiteX3" fmla="*/ 3813 w 5718813"/>
              <a:gd name="connsiteY3" fmla="*/ 2911642 h 3380874"/>
              <a:gd name="connsiteX4" fmla="*/ 280539 w 5718813"/>
              <a:gd name="connsiteY4" fmla="*/ 3332748 h 3380874"/>
              <a:gd name="connsiteX5" fmla="*/ 569297 w 5718813"/>
              <a:gd name="connsiteY5" fmla="*/ 3380874 h 3380874"/>
              <a:gd name="connsiteX6" fmla="*/ 990403 w 5718813"/>
              <a:gd name="connsiteY6" fmla="*/ 3320716 h 3380874"/>
              <a:gd name="connsiteX7" fmla="*/ 2337939 w 5718813"/>
              <a:gd name="connsiteY7" fmla="*/ 2695074 h 3380874"/>
              <a:gd name="connsiteX8" fmla="*/ 3505003 w 5718813"/>
              <a:gd name="connsiteY8" fmla="*/ 2225842 h 3380874"/>
              <a:gd name="connsiteX9" fmla="*/ 4672066 w 5718813"/>
              <a:gd name="connsiteY9" fmla="*/ 1840832 h 3380874"/>
              <a:gd name="connsiteX10" fmla="*/ 5718813 w 5718813"/>
              <a:gd name="connsiteY10" fmla="*/ 1624263 h 3380874"/>
              <a:gd name="connsiteX0" fmla="*/ 1588168 w 5715000"/>
              <a:gd name="connsiteY0" fmla="*/ 0 h 3380874"/>
              <a:gd name="connsiteX1" fmla="*/ 433137 w 5715000"/>
              <a:gd name="connsiteY1" fmla="*/ 1732548 h 3380874"/>
              <a:gd name="connsiteX2" fmla="*/ 108284 w 5715000"/>
              <a:gd name="connsiteY2" fmla="*/ 2382253 h 3380874"/>
              <a:gd name="connsiteX3" fmla="*/ 0 w 5715000"/>
              <a:gd name="connsiteY3" fmla="*/ 2911642 h 3380874"/>
              <a:gd name="connsiteX4" fmla="*/ 276726 w 5715000"/>
              <a:gd name="connsiteY4" fmla="*/ 3332748 h 3380874"/>
              <a:gd name="connsiteX5" fmla="*/ 565484 w 5715000"/>
              <a:gd name="connsiteY5" fmla="*/ 3380874 h 3380874"/>
              <a:gd name="connsiteX6" fmla="*/ 986590 w 5715000"/>
              <a:gd name="connsiteY6" fmla="*/ 3320716 h 3380874"/>
              <a:gd name="connsiteX7" fmla="*/ 2334126 w 5715000"/>
              <a:gd name="connsiteY7" fmla="*/ 2695074 h 3380874"/>
              <a:gd name="connsiteX8" fmla="*/ 3501190 w 5715000"/>
              <a:gd name="connsiteY8" fmla="*/ 2225842 h 3380874"/>
              <a:gd name="connsiteX9" fmla="*/ 4668253 w 5715000"/>
              <a:gd name="connsiteY9" fmla="*/ 1840832 h 3380874"/>
              <a:gd name="connsiteX10" fmla="*/ 5715000 w 5715000"/>
              <a:gd name="connsiteY10" fmla="*/ 1624263 h 3380874"/>
              <a:gd name="connsiteX0" fmla="*/ 1588168 w 5715000"/>
              <a:gd name="connsiteY0" fmla="*/ 0 h 3380874"/>
              <a:gd name="connsiteX1" fmla="*/ 433137 w 5715000"/>
              <a:gd name="connsiteY1" fmla="*/ 1732548 h 3380874"/>
              <a:gd name="connsiteX2" fmla="*/ 108284 w 5715000"/>
              <a:gd name="connsiteY2" fmla="*/ 2382253 h 3380874"/>
              <a:gd name="connsiteX3" fmla="*/ 0 w 5715000"/>
              <a:gd name="connsiteY3" fmla="*/ 2911642 h 3380874"/>
              <a:gd name="connsiteX4" fmla="*/ 276726 w 5715000"/>
              <a:gd name="connsiteY4" fmla="*/ 3332748 h 3380874"/>
              <a:gd name="connsiteX5" fmla="*/ 565484 w 5715000"/>
              <a:gd name="connsiteY5" fmla="*/ 3380874 h 3380874"/>
              <a:gd name="connsiteX6" fmla="*/ 986590 w 5715000"/>
              <a:gd name="connsiteY6" fmla="*/ 3320716 h 3380874"/>
              <a:gd name="connsiteX7" fmla="*/ 2334126 w 5715000"/>
              <a:gd name="connsiteY7" fmla="*/ 2695074 h 3380874"/>
              <a:gd name="connsiteX8" fmla="*/ 3501190 w 5715000"/>
              <a:gd name="connsiteY8" fmla="*/ 2225842 h 3380874"/>
              <a:gd name="connsiteX9" fmla="*/ 4668253 w 5715000"/>
              <a:gd name="connsiteY9" fmla="*/ 1840832 h 3380874"/>
              <a:gd name="connsiteX10" fmla="*/ 5715000 w 5715000"/>
              <a:gd name="connsiteY10" fmla="*/ 1624263 h 3380874"/>
              <a:gd name="connsiteX0" fmla="*/ 1588168 w 5715000"/>
              <a:gd name="connsiteY0" fmla="*/ 0 h 3380874"/>
              <a:gd name="connsiteX1" fmla="*/ 433137 w 5715000"/>
              <a:gd name="connsiteY1" fmla="*/ 1732548 h 3380874"/>
              <a:gd name="connsiteX2" fmla="*/ 108284 w 5715000"/>
              <a:gd name="connsiteY2" fmla="*/ 2382253 h 3380874"/>
              <a:gd name="connsiteX3" fmla="*/ 0 w 5715000"/>
              <a:gd name="connsiteY3" fmla="*/ 2911642 h 3380874"/>
              <a:gd name="connsiteX4" fmla="*/ 276726 w 5715000"/>
              <a:gd name="connsiteY4" fmla="*/ 3332748 h 3380874"/>
              <a:gd name="connsiteX5" fmla="*/ 565484 w 5715000"/>
              <a:gd name="connsiteY5" fmla="*/ 3380874 h 3380874"/>
              <a:gd name="connsiteX6" fmla="*/ 986590 w 5715000"/>
              <a:gd name="connsiteY6" fmla="*/ 3320716 h 3380874"/>
              <a:gd name="connsiteX7" fmla="*/ 2334126 w 5715000"/>
              <a:gd name="connsiteY7" fmla="*/ 2695074 h 3380874"/>
              <a:gd name="connsiteX8" fmla="*/ 3501190 w 5715000"/>
              <a:gd name="connsiteY8" fmla="*/ 2225842 h 3380874"/>
              <a:gd name="connsiteX9" fmla="*/ 4668253 w 5715000"/>
              <a:gd name="connsiteY9" fmla="*/ 1840832 h 3380874"/>
              <a:gd name="connsiteX10" fmla="*/ 5715000 w 5715000"/>
              <a:gd name="connsiteY10" fmla="*/ 1624263 h 3380874"/>
              <a:gd name="connsiteX0" fmla="*/ 1588168 w 5715000"/>
              <a:gd name="connsiteY0" fmla="*/ 0 h 3380874"/>
              <a:gd name="connsiteX1" fmla="*/ 433137 w 5715000"/>
              <a:gd name="connsiteY1" fmla="*/ 1732548 h 3380874"/>
              <a:gd name="connsiteX2" fmla="*/ 108284 w 5715000"/>
              <a:gd name="connsiteY2" fmla="*/ 2382253 h 3380874"/>
              <a:gd name="connsiteX3" fmla="*/ 0 w 5715000"/>
              <a:gd name="connsiteY3" fmla="*/ 2911642 h 3380874"/>
              <a:gd name="connsiteX4" fmla="*/ 276726 w 5715000"/>
              <a:gd name="connsiteY4" fmla="*/ 3332748 h 3380874"/>
              <a:gd name="connsiteX5" fmla="*/ 565484 w 5715000"/>
              <a:gd name="connsiteY5" fmla="*/ 3380874 h 3380874"/>
              <a:gd name="connsiteX6" fmla="*/ 986590 w 5715000"/>
              <a:gd name="connsiteY6" fmla="*/ 3320716 h 3380874"/>
              <a:gd name="connsiteX7" fmla="*/ 2334126 w 5715000"/>
              <a:gd name="connsiteY7" fmla="*/ 2695074 h 3380874"/>
              <a:gd name="connsiteX8" fmla="*/ 3501190 w 5715000"/>
              <a:gd name="connsiteY8" fmla="*/ 2225842 h 3380874"/>
              <a:gd name="connsiteX9" fmla="*/ 4668253 w 5715000"/>
              <a:gd name="connsiteY9" fmla="*/ 1840832 h 3380874"/>
              <a:gd name="connsiteX10" fmla="*/ 5715000 w 5715000"/>
              <a:gd name="connsiteY10" fmla="*/ 1624263 h 3380874"/>
              <a:gd name="connsiteX0" fmla="*/ 1588168 w 5715000"/>
              <a:gd name="connsiteY0" fmla="*/ 0 h 3380874"/>
              <a:gd name="connsiteX1" fmla="*/ 433137 w 5715000"/>
              <a:gd name="connsiteY1" fmla="*/ 1732548 h 3380874"/>
              <a:gd name="connsiteX2" fmla="*/ 108284 w 5715000"/>
              <a:gd name="connsiteY2" fmla="*/ 2382253 h 3380874"/>
              <a:gd name="connsiteX3" fmla="*/ 0 w 5715000"/>
              <a:gd name="connsiteY3" fmla="*/ 2911642 h 3380874"/>
              <a:gd name="connsiteX4" fmla="*/ 276726 w 5715000"/>
              <a:gd name="connsiteY4" fmla="*/ 3332748 h 3380874"/>
              <a:gd name="connsiteX5" fmla="*/ 565484 w 5715000"/>
              <a:gd name="connsiteY5" fmla="*/ 3380874 h 3380874"/>
              <a:gd name="connsiteX6" fmla="*/ 986590 w 5715000"/>
              <a:gd name="connsiteY6" fmla="*/ 3320716 h 3380874"/>
              <a:gd name="connsiteX7" fmla="*/ 2334126 w 5715000"/>
              <a:gd name="connsiteY7" fmla="*/ 2695074 h 3380874"/>
              <a:gd name="connsiteX8" fmla="*/ 3501190 w 5715000"/>
              <a:gd name="connsiteY8" fmla="*/ 2225842 h 3380874"/>
              <a:gd name="connsiteX9" fmla="*/ 4668253 w 5715000"/>
              <a:gd name="connsiteY9" fmla="*/ 1840832 h 3380874"/>
              <a:gd name="connsiteX10" fmla="*/ 5715000 w 5715000"/>
              <a:gd name="connsiteY10" fmla="*/ 1624263 h 338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15000" h="3380874">
                <a:moveTo>
                  <a:pt x="1588168" y="0"/>
                </a:moveTo>
                <a:lnTo>
                  <a:pt x="433137" y="1732548"/>
                </a:lnTo>
                <a:lnTo>
                  <a:pt x="108284" y="2382253"/>
                </a:lnTo>
                <a:cubicBezTo>
                  <a:pt x="12031" y="2558716"/>
                  <a:pt x="12032" y="2566737"/>
                  <a:pt x="0" y="2911642"/>
                </a:cubicBezTo>
                <a:cubicBezTo>
                  <a:pt x="56147" y="3112169"/>
                  <a:pt x="136357" y="3192379"/>
                  <a:pt x="276726" y="3332748"/>
                </a:cubicBezTo>
                <a:cubicBezTo>
                  <a:pt x="409074" y="3396917"/>
                  <a:pt x="469231" y="3364832"/>
                  <a:pt x="565484" y="3380874"/>
                </a:cubicBezTo>
                <a:lnTo>
                  <a:pt x="986590" y="3320716"/>
                </a:lnTo>
                <a:lnTo>
                  <a:pt x="2334126" y="2695074"/>
                </a:lnTo>
                <a:lnTo>
                  <a:pt x="3501190" y="2225842"/>
                </a:lnTo>
                <a:lnTo>
                  <a:pt x="4668253" y="1840832"/>
                </a:lnTo>
                <a:lnTo>
                  <a:pt x="5715000" y="1624263"/>
                </a:lnTo>
              </a:path>
            </a:pathLst>
          </a:custGeom>
          <a:ln w="57150">
            <a:solidFill>
              <a:srgbClr val="006600">
                <a:alpha val="4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4" name="フリーフォーム 4">
            <a:extLst>
              <a:ext uri="{FF2B5EF4-FFF2-40B4-BE49-F238E27FC236}">
                <a16:creationId xmlns:a16="http://schemas.microsoft.com/office/drawing/2014/main" id="{CD1F0FDA-81D8-453C-A6C5-BD0A1D469A56}"/>
              </a:ext>
            </a:extLst>
          </p:cNvPr>
          <p:cNvSpPr/>
          <p:nvPr/>
        </p:nvSpPr>
        <p:spPr>
          <a:xfrm>
            <a:off x="-6017081" y="2312222"/>
            <a:ext cx="5322427" cy="3986873"/>
          </a:xfrm>
          <a:custGeom>
            <a:avLst/>
            <a:gdLst>
              <a:gd name="connsiteX0" fmla="*/ 6472990 w 6472990"/>
              <a:gd name="connsiteY0" fmla="*/ 0 h 4848726"/>
              <a:gd name="connsiteX1" fmla="*/ 5510464 w 6472990"/>
              <a:gd name="connsiteY1" fmla="*/ 204537 h 4848726"/>
              <a:gd name="connsiteX2" fmla="*/ 3922295 w 6472990"/>
              <a:gd name="connsiteY2" fmla="*/ 733926 h 4848726"/>
              <a:gd name="connsiteX3" fmla="*/ 2610853 w 6472990"/>
              <a:gd name="connsiteY3" fmla="*/ 1287379 h 4848726"/>
              <a:gd name="connsiteX4" fmla="*/ 1720516 w 6472990"/>
              <a:gd name="connsiteY4" fmla="*/ 1756610 h 4848726"/>
              <a:gd name="connsiteX5" fmla="*/ 1311443 w 6472990"/>
              <a:gd name="connsiteY5" fmla="*/ 2105526 h 4848726"/>
              <a:gd name="connsiteX6" fmla="*/ 1070811 w 6472990"/>
              <a:gd name="connsiteY6" fmla="*/ 2526631 h 4848726"/>
              <a:gd name="connsiteX7" fmla="*/ 986590 w 6472990"/>
              <a:gd name="connsiteY7" fmla="*/ 2875547 h 4848726"/>
              <a:gd name="connsiteX8" fmla="*/ 782053 w 6472990"/>
              <a:gd name="connsiteY8" fmla="*/ 4186989 h 4848726"/>
              <a:gd name="connsiteX9" fmla="*/ 673769 w 6472990"/>
              <a:gd name="connsiteY9" fmla="*/ 4511842 h 4848726"/>
              <a:gd name="connsiteX10" fmla="*/ 529390 w 6472990"/>
              <a:gd name="connsiteY10" fmla="*/ 4764505 h 4848726"/>
              <a:gd name="connsiteX11" fmla="*/ 348916 w 6472990"/>
              <a:gd name="connsiteY11" fmla="*/ 4836695 h 4848726"/>
              <a:gd name="connsiteX12" fmla="*/ 0 w 6472990"/>
              <a:gd name="connsiteY12" fmla="*/ 4848726 h 4848726"/>
              <a:gd name="connsiteX0" fmla="*/ 6472990 w 6472990"/>
              <a:gd name="connsiteY0" fmla="*/ 0 h 4848726"/>
              <a:gd name="connsiteX1" fmla="*/ 5510464 w 6472990"/>
              <a:gd name="connsiteY1" fmla="*/ 204537 h 4848726"/>
              <a:gd name="connsiteX2" fmla="*/ 3922295 w 6472990"/>
              <a:gd name="connsiteY2" fmla="*/ 733926 h 4848726"/>
              <a:gd name="connsiteX3" fmla="*/ 2610853 w 6472990"/>
              <a:gd name="connsiteY3" fmla="*/ 1287379 h 4848726"/>
              <a:gd name="connsiteX4" fmla="*/ 1720516 w 6472990"/>
              <a:gd name="connsiteY4" fmla="*/ 1756610 h 4848726"/>
              <a:gd name="connsiteX5" fmla="*/ 1311443 w 6472990"/>
              <a:gd name="connsiteY5" fmla="*/ 2105526 h 4848726"/>
              <a:gd name="connsiteX6" fmla="*/ 986590 w 6472990"/>
              <a:gd name="connsiteY6" fmla="*/ 2875547 h 4848726"/>
              <a:gd name="connsiteX7" fmla="*/ 782053 w 6472990"/>
              <a:gd name="connsiteY7" fmla="*/ 4186989 h 4848726"/>
              <a:gd name="connsiteX8" fmla="*/ 673769 w 6472990"/>
              <a:gd name="connsiteY8" fmla="*/ 4511842 h 4848726"/>
              <a:gd name="connsiteX9" fmla="*/ 529390 w 6472990"/>
              <a:gd name="connsiteY9" fmla="*/ 4764505 h 4848726"/>
              <a:gd name="connsiteX10" fmla="*/ 348916 w 6472990"/>
              <a:gd name="connsiteY10" fmla="*/ 4836695 h 4848726"/>
              <a:gd name="connsiteX11" fmla="*/ 0 w 6472990"/>
              <a:gd name="connsiteY11" fmla="*/ 4848726 h 4848726"/>
              <a:gd name="connsiteX0" fmla="*/ 6472990 w 6472990"/>
              <a:gd name="connsiteY0" fmla="*/ 0 h 4848726"/>
              <a:gd name="connsiteX1" fmla="*/ 5510464 w 6472990"/>
              <a:gd name="connsiteY1" fmla="*/ 204537 h 4848726"/>
              <a:gd name="connsiteX2" fmla="*/ 3922295 w 6472990"/>
              <a:gd name="connsiteY2" fmla="*/ 733926 h 4848726"/>
              <a:gd name="connsiteX3" fmla="*/ 2610853 w 6472990"/>
              <a:gd name="connsiteY3" fmla="*/ 1287379 h 4848726"/>
              <a:gd name="connsiteX4" fmla="*/ 1720516 w 6472990"/>
              <a:gd name="connsiteY4" fmla="*/ 1756610 h 4848726"/>
              <a:gd name="connsiteX5" fmla="*/ 1311443 w 6472990"/>
              <a:gd name="connsiteY5" fmla="*/ 2105526 h 4848726"/>
              <a:gd name="connsiteX6" fmla="*/ 986590 w 6472990"/>
              <a:gd name="connsiteY6" fmla="*/ 2875547 h 4848726"/>
              <a:gd name="connsiteX7" fmla="*/ 782053 w 6472990"/>
              <a:gd name="connsiteY7" fmla="*/ 4186989 h 4848726"/>
              <a:gd name="connsiteX8" fmla="*/ 673769 w 6472990"/>
              <a:gd name="connsiteY8" fmla="*/ 4511842 h 4848726"/>
              <a:gd name="connsiteX9" fmla="*/ 529390 w 6472990"/>
              <a:gd name="connsiteY9" fmla="*/ 4764505 h 4848726"/>
              <a:gd name="connsiteX10" fmla="*/ 348916 w 6472990"/>
              <a:gd name="connsiteY10" fmla="*/ 4836695 h 4848726"/>
              <a:gd name="connsiteX11" fmla="*/ 0 w 6472990"/>
              <a:gd name="connsiteY11" fmla="*/ 4848726 h 4848726"/>
              <a:gd name="connsiteX0" fmla="*/ 6472990 w 6472990"/>
              <a:gd name="connsiteY0" fmla="*/ 0 h 4848726"/>
              <a:gd name="connsiteX1" fmla="*/ 5510464 w 6472990"/>
              <a:gd name="connsiteY1" fmla="*/ 204537 h 4848726"/>
              <a:gd name="connsiteX2" fmla="*/ 3922295 w 6472990"/>
              <a:gd name="connsiteY2" fmla="*/ 733926 h 4848726"/>
              <a:gd name="connsiteX3" fmla="*/ 2610853 w 6472990"/>
              <a:gd name="connsiteY3" fmla="*/ 1287379 h 4848726"/>
              <a:gd name="connsiteX4" fmla="*/ 1720516 w 6472990"/>
              <a:gd name="connsiteY4" fmla="*/ 1756610 h 4848726"/>
              <a:gd name="connsiteX5" fmla="*/ 1311443 w 6472990"/>
              <a:gd name="connsiteY5" fmla="*/ 2105526 h 4848726"/>
              <a:gd name="connsiteX6" fmla="*/ 986590 w 6472990"/>
              <a:gd name="connsiteY6" fmla="*/ 2875547 h 4848726"/>
              <a:gd name="connsiteX7" fmla="*/ 782053 w 6472990"/>
              <a:gd name="connsiteY7" fmla="*/ 4186989 h 4848726"/>
              <a:gd name="connsiteX8" fmla="*/ 673769 w 6472990"/>
              <a:gd name="connsiteY8" fmla="*/ 4511842 h 4848726"/>
              <a:gd name="connsiteX9" fmla="*/ 529390 w 6472990"/>
              <a:gd name="connsiteY9" fmla="*/ 4764505 h 4848726"/>
              <a:gd name="connsiteX10" fmla="*/ 348916 w 6472990"/>
              <a:gd name="connsiteY10" fmla="*/ 4836695 h 4848726"/>
              <a:gd name="connsiteX11" fmla="*/ 0 w 6472990"/>
              <a:gd name="connsiteY11" fmla="*/ 4848726 h 4848726"/>
              <a:gd name="connsiteX0" fmla="*/ 6472990 w 6472990"/>
              <a:gd name="connsiteY0" fmla="*/ 0 h 4848726"/>
              <a:gd name="connsiteX1" fmla="*/ 5510464 w 6472990"/>
              <a:gd name="connsiteY1" fmla="*/ 204537 h 4848726"/>
              <a:gd name="connsiteX2" fmla="*/ 3922295 w 6472990"/>
              <a:gd name="connsiteY2" fmla="*/ 733926 h 4848726"/>
              <a:gd name="connsiteX3" fmla="*/ 2610853 w 6472990"/>
              <a:gd name="connsiteY3" fmla="*/ 1287379 h 4848726"/>
              <a:gd name="connsiteX4" fmla="*/ 1720516 w 6472990"/>
              <a:gd name="connsiteY4" fmla="*/ 1756610 h 4848726"/>
              <a:gd name="connsiteX5" fmla="*/ 1311443 w 6472990"/>
              <a:gd name="connsiteY5" fmla="*/ 2105526 h 4848726"/>
              <a:gd name="connsiteX6" fmla="*/ 986590 w 6472990"/>
              <a:gd name="connsiteY6" fmla="*/ 2875547 h 4848726"/>
              <a:gd name="connsiteX7" fmla="*/ 782053 w 6472990"/>
              <a:gd name="connsiteY7" fmla="*/ 4186989 h 4848726"/>
              <a:gd name="connsiteX8" fmla="*/ 673769 w 6472990"/>
              <a:gd name="connsiteY8" fmla="*/ 4511842 h 4848726"/>
              <a:gd name="connsiteX9" fmla="*/ 529390 w 6472990"/>
              <a:gd name="connsiteY9" fmla="*/ 4764505 h 4848726"/>
              <a:gd name="connsiteX10" fmla="*/ 348916 w 6472990"/>
              <a:gd name="connsiteY10" fmla="*/ 4836695 h 4848726"/>
              <a:gd name="connsiteX11" fmla="*/ 0 w 6472990"/>
              <a:gd name="connsiteY11" fmla="*/ 4848726 h 4848726"/>
              <a:gd name="connsiteX0" fmla="*/ 6472990 w 6472990"/>
              <a:gd name="connsiteY0" fmla="*/ 0 h 4848726"/>
              <a:gd name="connsiteX1" fmla="*/ 5510464 w 6472990"/>
              <a:gd name="connsiteY1" fmla="*/ 204537 h 4848726"/>
              <a:gd name="connsiteX2" fmla="*/ 3922295 w 6472990"/>
              <a:gd name="connsiteY2" fmla="*/ 733926 h 4848726"/>
              <a:gd name="connsiteX3" fmla="*/ 2610853 w 6472990"/>
              <a:gd name="connsiteY3" fmla="*/ 1287379 h 4848726"/>
              <a:gd name="connsiteX4" fmla="*/ 1720516 w 6472990"/>
              <a:gd name="connsiteY4" fmla="*/ 1756610 h 4848726"/>
              <a:gd name="connsiteX5" fmla="*/ 1311443 w 6472990"/>
              <a:gd name="connsiteY5" fmla="*/ 2045368 h 4848726"/>
              <a:gd name="connsiteX6" fmla="*/ 986590 w 6472990"/>
              <a:gd name="connsiteY6" fmla="*/ 2875547 h 4848726"/>
              <a:gd name="connsiteX7" fmla="*/ 782053 w 6472990"/>
              <a:gd name="connsiteY7" fmla="*/ 4186989 h 4848726"/>
              <a:gd name="connsiteX8" fmla="*/ 673769 w 6472990"/>
              <a:gd name="connsiteY8" fmla="*/ 4511842 h 4848726"/>
              <a:gd name="connsiteX9" fmla="*/ 529390 w 6472990"/>
              <a:gd name="connsiteY9" fmla="*/ 4764505 h 4848726"/>
              <a:gd name="connsiteX10" fmla="*/ 348916 w 6472990"/>
              <a:gd name="connsiteY10" fmla="*/ 4836695 h 4848726"/>
              <a:gd name="connsiteX11" fmla="*/ 0 w 6472990"/>
              <a:gd name="connsiteY11" fmla="*/ 4848726 h 4848726"/>
              <a:gd name="connsiteX0" fmla="*/ 6472990 w 6472990"/>
              <a:gd name="connsiteY0" fmla="*/ 0 h 4848726"/>
              <a:gd name="connsiteX1" fmla="*/ 5510464 w 6472990"/>
              <a:gd name="connsiteY1" fmla="*/ 204537 h 4848726"/>
              <a:gd name="connsiteX2" fmla="*/ 3922295 w 6472990"/>
              <a:gd name="connsiteY2" fmla="*/ 733926 h 4848726"/>
              <a:gd name="connsiteX3" fmla="*/ 2610853 w 6472990"/>
              <a:gd name="connsiteY3" fmla="*/ 1287379 h 4848726"/>
              <a:gd name="connsiteX4" fmla="*/ 1720516 w 6472990"/>
              <a:gd name="connsiteY4" fmla="*/ 1756610 h 4848726"/>
              <a:gd name="connsiteX5" fmla="*/ 1311443 w 6472990"/>
              <a:gd name="connsiteY5" fmla="*/ 2045368 h 4848726"/>
              <a:gd name="connsiteX6" fmla="*/ 986590 w 6472990"/>
              <a:gd name="connsiteY6" fmla="*/ 2875547 h 4848726"/>
              <a:gd name="connsiteX7" fmla="*/ 782053 w 6472990"/>
              <a:gd name="connsiteY7" fmla="*/ 4186989 h 4848726"/>
              <a:gd name="connsiteX8" fmla="*/ 673769 w 6472990"/>
              <a:gd name="connsiteY8" fmla="*/ 4511842 h 4848726"/>
              <a:gd name="connsiteX9" fmla="*/ 529390 w 6472990"/>
              <a:gd name="connsiteY9" fmla="*/ 4764505 h 4848726"/>
              <a:gd name="connsiteX10" fmla="*/ 348916 w 6472990"/>
              <a:gd name="connsiteY10" fmla="*/ 4836695 h 4848726"/>
              <a:gd name="connsiteX11" fmla="*/ 0 w 6472990"/>
              <a:gd name="connsiteY11" fmla="*/ 4848726 h 4848726"/>
              <a:gd name="connsiteX0" fmla="*/ 6472990 w 6472990"/>
              <a:gd name="connsiteY0" fmla="*/ 0 h 4848726"/>
              <a:gd name="connsiteX1" fmla="*/ 5510464 w 6472990"/>
              <a:gd name="connsiteY1" fmla="*/ 204537 h 4848726"/>
              <a:gd name="connsiteX2" fmla="*/ 2610853 w 6472990"/>
              <a:gd name="connsiteY2" fmla="*/ 1287379 h 4848726"/>
              <a:gd name="connsiteX3" fmla="*/ 1720516 w 6472990"/>
              <a:gd name="connsiteY3" fmla="*/ 1756610 h 4848726"/>
              <a:gd name="connsiteX4" fmla="*/ 1311443 w 6472990"/>
              <a:gd name="connsiteY4" fmla="*/ 2045368 h 4848726"/>
              <a:gd name="connsiteX5" fmla="*/ 986590 w 6472990"/>
              <a:gd name="connsiteY5" fmla="*/ 2875547 h 4848726"/>
              <a:gd name="connsiteX6" fmla="*/ 782053 w 6472990"/>
              <a:gd name="connsiteY6" fmla="*/ 4186989 h 4848726"/>
              <a:gd name="connsiteX7" fmla="*/ 673769 w 6472990"/>
              <a:gd name="connsiteY7" fmla="*/ 4511842 h 4848726"/>
              <a:gd name="connsiteX8" fmla="*/ 529390 w 6472990"/>
              <a:gd name="connsiteY8" fmla="*/ 4764505 h 4848726"/>
              <a:gd name="connsiteX9" fmla="*/ 348916 w 6472990"/>
              <a:gd name="connsiteY9" fmla="*/ 4836695 h 4848726"/>
              <a:gd name="connsiteX10" fmla="*/ 0 w 6472990"/>
              <a:gd name="connsiteY10" fmla="*/ 4848726 h 4848726"/>
              <a:gd name="connsiteX0" fmla="*/ 6472990 w 6472990"/>
              <a:gd name="connsiteY0" fmla="*/ 0 h 4848726"/>
              <a:gd name="connsiteX1" fmla="*/ 5510464 w 6472990"/>
              <a:gd name="connsiteY1" fmla="*/ 204537 h 4848726"/>
              <a:gd name="connsiteX2" fmla="*/ 2610853 w 6472990"/>
              <a:gd name="connsiteY2" fmla="*/ 1287379 h 4848726"/>
              <a:gd name="connsiteX3" fmla="*/ 1720516 w 6472990"/>
              <a:gd name="connsiteY3" fmla="*/ 1756610 h 4848726"/>
              <a:gd name="connsiteX4" fmla="*/ 1311443 w 6472990"/>
              <a:gd name="connsiteY4" fmla="*/ 2045368 h 4848726"/>
              <a:gd name="connsiteX5" fmla="*/ 986590 w 6472990"/>
              <a:gd name="connsiteY5" fmla="*/ 2875547 h 4848726"/>
              <a:gd name="connsiteX6" fmla="*/ 782053 w 6472990"/>
              <a:gd name="connsiteY6" fmla="*/ 4186989 h 4848726"/>
              <a:gd name="connsiteX7" fmla="*/ 673769 w 6472990"/>
              <a:gd name="connsiteY7" fmla="*/ 4511842 h 4848726"/>
              <a:gd name="connsiteX8" fmla="*/ 529390 w 6472990"/>
              <a:gd name="connsiteY8" fmla="*/ 4764505 h 4848726"/>
              <a:gd name="connsiteX9" fmla="*/ 348916 w 6472990"/>
              <a:gd name="connsiteY9" fmla="*/ 4836695 h 4848726"/>
              <a:gd name="connsiteX10" fmla="*/ 0 w 6472990"/>
              <a:gd name="connsiteY10" fmla="*/ 4848726 h 4848726"/>
              <a:gd name="connsiteX0" fmla="*/ 6472990 w 6472990"/>
              <a:gd name="connsiteY0" fmla="*/ 0 h 4848726"/>
              <a:gd name="connsiteX1" fmla="*/ 5510464 w 6472990"/>
              <a:gd name="connsiteY1" fmla="*/ 204537 h 4848726"/>
              <a:gd name="connsiteX2" fmla="*/ 2610853 w 6472990"/>
              <a:gd name="connsiteY2" fmla="*/ 1287379 h 4848726"/>
              <a:gd name="connsiteX3" fmla="*/ 1720516 w 6472990"/>
              <a:gd name="connsiteY3" fmla="*/ 1756610 h 4848726"/>
              <a:gd name="connsiteX4" fmla="*/ 1311443 w 6472990"/>
              <a:gd name="connsiteY4" fmla="*/ 2045368 h 4848726"/>
              <a:gd name="connsiteX5" fmla="*/ 986590 w 6472990"/>
              <a:gd name="connsiteY5" fmla="*/ 2875547 h 4848726"/>
              <a:gd name="connsiteX6" fmla="*/ 782053 w 6472990"/>
              <a:gd name="connsiteY6" fmla="*/ 4186989 h 4848726"/>
              <a:gd name="connsiteX7" fmla="*/ 673769 w 6472990"/>
              <a:gd name="connsiteY7" fmla="*/ 4511842 h 4848726"/>
              <a:gd name="connsiteX8" fmla="*/ 529390 w 6472990"/>
              <a:gd name="connsiteY8" fmla="*/ 4764505 h 4848726"/>
              <a:gd name="connsiteX9" fmla="*/ 348916 w 6472990"/>
              <a:gd name="connsiteY9" fmla="*/ 4836695 h 4848726"/>
              <a:gd name="connsiteX10" fmla="*/ 0 w 6472990"/>
              <a:gd name="connsiteY10" fmla="*/ 4848726 h 4848726"/>
              <a:gd name="connsiteX0" fmla="*/ 6472990 w 6472990"/>
              <a:gd name="connsiteY0" fmla="*/ 0 h 4848726"/>
              <a:gd name="connsiteX1" fmla="*/ 5495224 w 6472990"/>
              <a:gd name="connsiteY1" fmla="*/ 204537 h 4848726"/>
              <a:gd name="connsiteX2" fmla="*/ 2610853 w 6472990"/>
              <a:gd name="connsiteY2" fmla="*/ 1287379 h 4848726"/>
              <a:gd name="connsiteX3" fmla="*/ 1720516 w 6472990"/>
              <a:gd name="connsiteY3" fmla="*/ 1756610 h 4848726"/>
              <a:gd name="connsiteX4" fmla="*/ 1311443 w 6472990"/>
              <a:gd name="connsiteY4" fmla="*/ 2045368 h 4848726"/>
              <a:gd name="connsiteX5" fmla="*/ 986590 w 6472990"/>
              <a:gd name="connsiteY5" fmla="*/ 2875547 h 4848726"/>
              <a:gd name="connsiteX6" fmla="*/ 782053 w 6472990"/>
              <a:gd name="connsiteY6" fmla="*/ 4186989 h 4848726"/>
              <a:gd name="connsiteX7" fmla="*/ 673769 w 6472990"/>
              <a:gd name="connsiteY7" fmla="*/ 4511842 h 4848726"/>
              <a:gd name="connsiteX8" fmla="*/ 529390 w 6472990"/>
              <a:gd name="connsiteY8" fmla="*/ 4764505 h 4848726"/>
              <a:gd name="connsiteX9" fmla="*/ 348916 w 6472990"/>
              <a:gd name="connsiteY9" fmla="*/ 4836695 h 4848726"/>
              <a:gd name="connsiteX10" fmla="*/ 0 w 6472990"/>
              <a:gd name="connsiteY10" fmla="*/ 4848726 h 4848726"/>
              <a:gd name="connsiteX0" fmla="*/ 6472990 w 6472990"/>
              <a:gd name="connsiteY0" fmla="*/ 0 h 4848726"/>
              <a:gd name="connsiteX1" fmla="*/ 5533324 w 6472990"/>
              <a:gd name="connsiteY1" fmla="*/ 189297 h 4848726"/>
              <a:gd name="connsiteX2" fmla="*/ 2610853 w 6472990"/>
              <a:gd name="connsiteY2" fmla="*/ 1287379 h 4848726"/>
              <a:gd name="connsiteX3" fmla="*/ 1720516 w 6472990"/>
              <a:gd name="connsiteY3" fmla="*/ 1756610 h 4848726"/>
              <a:gd name="connsiteX4" fmla="*/ 1311443 w 6472990"/>
              <a:gd name="connsiteY4" fmla="*/ 2045368 h 4848726"/>
              <a:gd name="connsiteX5" fmla="*/ 986590 w 6472990"/>
              <a:gd name="connsiteY5" fmla="*/ 2875547 h 4848726"/>
              <a:gd name="connsiteX6" fmla="*/ 782053 w 6472990"/>
              <a:gd name="connsiteY6" fmla="*/ 4186989 h 4848726"/>
              <a:gd name="connsiteX7" fmla="*/ 673769 w 6472990"/>
              <a:gd name="connsiteY7" fmla="*/ 4511842 h 4848726"/>
              <a:gd name="connsiteX8" fmla="*/ 529390 w 6472990"/>
              <a:gd name="connsiteY8" fmla="*/ 4764505 h 4848726"/>
              <a:gd name="connsiteX9" fmla="*/ 348916 w 6472990"/>
              <a:gd name="connsiteY9" fmla="*/ 4836695 h 4848726"/>
              <a:gd name="connsiteX10" fmla="*/ 0 w 6472990"/>
              <a:gd name="connsiteY10" fmla="*/ 4848726 h 4848726"/>
              <a:gd name="connsiteX0" fmla="*/ 6472990 w 6472990"/>
              <a:gd name="connsiteY0" fmla="*/ 0 h 4848726"/>
              <a:gd name="connsiteX1" fmla="*/ 5533324 w 6472990"/>
              <a:gd name="connsiteY1" fmla="*/ 189297 h 4848726"/>
              <a:gd name="connsiteX2" fmla="*/ 2610853 w 6472990"/>
              <a:gd name="connsiteY2" fmla="*/ 1287379 h 4848726"/>
              <a:gd name="connsiteX3" fmla="*/ 1720516 w 6472990"/>
              <a:gd name="connsiteY3" fmla="*/ 1756610 h 4848726"/>
              <a:gd name="connsiteX4" fmla="*/ 1311443 w 6472990"/>
              <a:gd name="connsiteY4" fmla="*/ 2045368 h 4848726"/>
              <a:gd name="connsiteX5" fmla="*/ 986590 w 6472990"/>
              <a:gd name="connsiteY5" fmla="*/ 2875547 h 4848726"/>
              <a:gd name="connsiteX6" fmla="*/ 782053 w 6472990"/>
              <a:gd name="connsiteY6" fmla="*/ 4186989 h 4848726"/>
              <a:gd name="connsiteX7" fmla="*/ 673769 w 6472990"/>
              <a:gd name="connsiteY7" fmla="*/ 4511842 h 4848726"/>
              <a:gd name="connsiteX8" fmla="*/ 529390 w 6472990"/>
              <a:gd name="connsiteY8" fmla="*/ 4764505 h 4848726"/>
              <a:gd name="connsiteX9" fmla="*/ 0 w 6472990"/>
              <a:gd name="connsiteY9" fmla="*/ 4848726 h 4848726"/>
              <a:gd name="connsiteX0" fmla="*/ 6472990 w 6472990"/>
              <a:gd name="connsiteY0" fmla="*/ 0 h 4848726"/>
              <a:gd name="connsiteX1" fmla="*/ 5533324 w 6472990"/>
              <a:gd name="connsiteY1" fmla="*/ 189297 h 4848726"/>
              <a:gd name="connsiteX2" fmla="*/ 2610853 w 6472990"/>
              <a:gd name="connsiteY2" fmla="*/ 1287379 h 4848726"/>
              <a:gd name="connsiteX3" fmla="*/ 1720516 w 6472990"/>
              <a:gd name="connsiteY3" fmla="*/ 1756610 h 4848726"/>
              <a:gd name="connsiteX4" fmla="*/ 1311443 w 6472990"/>
              <a:gd name="connsiteY4" fmla="*/ 2045368 h 4848726"/>
              <a:gd name="connsiteX5" fmla="*/ 986590 w 6472990"/>
              <a:gd name="connsiteY5" fmla="*/ 2875547 h 4848726"/>
              <a:gd name="connsiteX6" fmla="*/ 782053 w 6472990"/>
              <a:gd name="connsiteY6" fmla="*/ 4186989 h 4848726"/>
              <a:gd name="connsiteX7" fmla="*/ 673769 w 6472990"/>
              <a:gd name="connsiteY7" fmla="*/ 4511842 h 4848726"/>
              <a:gd name="connsiteX8" fmla="*/ 0 w 6472990"/>
              <a:gd name="connsiteY8" fmla="*/ 4848726 h 4848726"/>
              <a:gd name="connsiteX0" fmla="*/ 6472990 w 6472990"/>
              <a:gd name="connsiteY0" fmla="*/ 0 h 4848726"/>
              <a:gd name="connsiteX1" fmla="*/ 5533324 w 6472990"/>
              <a:gd name="connsiteY1" fmla="*/ 189297 h 4848726"/>
              <a:gd name="connsiteX2" fmla="*/ 2610853 w 6472990"/>
              <a:gd name="connsiteY2" fmla="*/ 1287379 h 4848726"/>
              <a:gd name="connsiteX3" fmla="*/ 1720516 w 6472990"/>
              <a:gd name="connsiteY3" fmla="*/ 1756610 h 4848726"/>
              <a:gd name="connsiteX4" fmla="*/ 1311443 w 6472990"/>
              <a:gd name="connsiteY4" fmla="*/ 2045368 h 4848726"/>
              <a:gd name="connsiteX5" fmla="*/ 986590 w 6472990"/>
              <a:gd name="connsiteY5" fmla="*/ 2875547 h 4848726"/>
              <a:gd name="connsiteX6" fmla="*/ 782053 w 6472990"/>
              <a:gd name="connsiteY6" fmla="*/ 4186989 h 4848726"/>
              <a:gd name="connsiteX7" fmla="*/ 673769 w 6472990"/>
              <a:gd name="connsiteY7" fmla="*/ 4511842 h 4848726"/>
              <a:gd name="connsiteX8" fmla="*/ 0 w 6472990"/>
              <a:gd name="connsiteY8" fmla="*/ 4848726 h 4848726"/>
              <a:gd name="connsiteX0" fmla="*/ 6472990 w 6472990"/>
              <a:gd name="connsiteY0" fmla="*/ 0 h 4848726"/>
              <a:gd name="connsiteX1" fmla="*/ 5533324 w 6472990"/>
              <a:gd name="connsiteY1" fmla="*/ 189297 h 4848726"/>
              <a:gd name="connsiteX2" fmla="*/ 2610853 w 6472990"/>
              <a:gd name="connsiteY2" fmla="*/ 1287379 h 4848726"/>
              <a:gd name="connsiteX3" fmla="*/ 1720516 w 6472990"/>
              <a:gd name="connsiteY3" fmla="*/ 1756610 h 4848726"/>
              <a:gd name="connsiteX4" fmla="*/ 1311443 w 6472990"/>
              <a:gd name="connsiteY4" fmla="*/ 2045368 h 4848726"/>
              <a:gd name="connsiteX5" fmla="*/ 986590 w 6472990"/>
              <a:gd name="connsiteY5" fmla="*/ 2875547 h 4848726"/>
              <a:gd name="connsiteX6" fmla="*/ 782053 w 6472990"/>
              <a:gd name="connsiteY6" fmla="*/ 4186989 h 4848726"/>
              <a:gd name="connsiteX7" fmla="*/ 673769 w 6472990"/>
              <a:gd name="connsiteY7" fmla="*/ 4511842 h 4848726"/>
              <a:gd name="connsiteX8" fmla="*/ 0 w 6472990"/>
              <a:gd name="connsiteY8" fmla="*/ 4848726 h 484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72990" h="4848726">
                <a:moveTo>
                  <a:pt x="6472990" y="0"/>
                </a:moveTo>
                <a:lnTo>
                  <a:pt x="5533324" y="189297"/>
                </a:lnTo>
                <a:cubicBezTo>
                  <a:pt x="4578818" y="478055"/>
                  <a:pt x="3854117" y="685800"/>
                  <a:pt x="2610853" y="1287379"/>
                </a:cubicBezTo>
                <a:lnTo>
                  <a:pt x="1720516" y="1756610"/>
                </a:lnTo>
                <a:cubicBezTo>
                  <a:pt x="1487906" y="1884946"/>
                  <a:pt x="1459832" y="1844842"/>
                  <a:pt x="1311443" y="2045368"/>
                </a:cubicBezTo>
                <a:cubicBezTo>
                  <a:pt x="1143001" y="2217821"/>
                  <a:pt x="1094874" y="2342146"/>
                  <a:pt x="986590" y="2875547"/>
                </a:cubicBezTo>
                <a:lnTo>
                  <a:pt x="782053" y="4186989"/>
                </a:lnTo>
                <a:lnTo>
                  <a:pt x="673769" y="4511842"/>
                </a:lnTo>
                <a:cubicBezTo>
                  <a:pt x="461879" y="4833687"/>
                  <a:pt x="300790" y="4831681"/>
                  <a:pt x="0" y="4848726"/>
                </a:cubicBezTo>
              </a:path>
            </a:pathLst>
          </a:custGeom>
          <a:ln w="57150">
            <a:solidFill>
              <a:srgbClr val="006600">
                <a:alpha val="4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5" name="フリーフォーム 6">
            <a:extLst>
              <a:ext uri="{FF2B5EF4-FFF2-40B4-BE49-F238E27FC236}">
                <a16:creationId xmlns:a16="http://schemas.microsoft.com/office/drawing/2014/main" id="{412C0178-AA5D-40A4-AE1E-278D153C5EF1}"/>
              </a:ext>
            </a:extLst>
          </p:cNvPr>
          <p:cNvSpPr/>
          <p:nvPr/>
        </p:nvSpPr>
        <p:spPr>
          <a:xfrm>
            <a:off x="-5997294" y="887631"/>
            <a:ext cx="1642236" cy="5174032"/>
          </a:xfrm>
          <a:custGeom>
            <a:avLst/>
            <a:gdLst>
              <a:gd name="connsiteX0" fmla="*/ 0 w 1997242"/>
              <a:gd name="connsiteY0" fmla="*/ 6292516 h 6292516"/>
              <a:gd name="connsiteX1" fmla="*/ 360947 w 1997242"/>
              <a:gd name="connsiteY1" fmla="*/ 6256421 h 6292516"/>
              <a:gd name="connsiteX2" fmla="*/ 613610 w 1997242"/>
              <a:gd name="connsiteY2" fmla="*/ 5979695 h 6292516"/>
              <a:gd name="connsiteX3" fmla="*/ 854242 w 1997242"/>
              <a:gd name="connsiteY3" fmla="*/ 4343400 h 6292516"/>
              <a:gd name="connsiteX4" fmla="*/ 697831 w 1997242"/>
              <a:gd name="connsiteY4" fmla="*/ 3838074 h 6292516"/>
              <a:gd name="connsiteX5" fmla="*/ 421105 w 1997242"/>
              <a:gd name="connsiteY5" fmla="*/ 3236495 h 6292516"/>
              <a:gd name="connsiteX6" fmla="*/ 553452 w 1997242"/>
              <a:gd name="connsiteY6" fmla="*/ 2033337 h 6292516"/>
              <a:gd name="connsiteX7" fmla="*/ 1997242 w 1997242"/>
              <a:gd name="connsiteY7" fmla="*/ 0 h 6292516"/>
              <a:gd name="connsiteX0" fmla="*/ 0 w 1997242"/>
              <a:gd name="connsiteY0" fmla="*/ 6292516 h 6292516"/>
              <a:gd name="connsiteX1" fmla="*/ 360947 w 1997242"/>
              <a:gd name="connsiteY1" fmla="*/ 6256421 h 6292516"/>
              <a:gd name="connsiteX2" fmla="*/ 613610 w 1997242"/>
              <a:gd name="connsiteY2" fmla="*/ 5979695 h 6292516"/>
              <a:gd name="connsiteX3" fmla="*/ 854242 w 1997242"/>
              <a:gd name="connsiteY3" fmla="*/ 4343400 h 6292516"/>
              <a:gd name="connsiteX4" fmla="*/ 697831 w 1997242"/>
              <a:gd name="connsiteY4" fmla="*/ 3838074 h 6292516"/>
              <a:gd name="connsiteX5" fmla="*/ 421105 w 1997242"/>
              <a:gd name="connsiteY5" fmla="*/ 3236495 h 6292516"/>
              <a:gd name="connsiteX6" fmla="*/ 553452 w 1997242"/>
              <a:gd name="connsiteY6" fmla="*/ 2033337 h 6292516"/>
              <a:gd name="connsiteX7" fmla="*/ 1997242 w 1997242"/>
              <a:gd name="connsiteY7" fmla="*/ 0 h 6292516"/>
              <a:gd name="connsiteX0" fmla="*/ 0 w 1997242"/>
              <a:gd name="connsiteY0" fmla="*/ 6292516 h 6292516"/>
              <a:gd name="connsiteX1" fmla="*/ 360947 w 1997242"/>
              <a:gd name="connsiteY1" fmla="*/ 6256421 h 6292516"/>
              <a:gd name="connsiteX2" fmla="*/ 613610 w 1997242"/>
              <a:gd name="connsiteY2" fmla="*/ 5979695 h 6292516"/>
              <a:gd name="connsiteX3" fmla="*/ 854242 w 1997242"/>
              <a:gd name="connsiteY3" fmla="*/ 4343400 h 6292516"/>
              <a:gd name="connsiteX4" fmla="*/ 697831 w 1997242"/>
              <a:gd name="connsiteY4" fmla="*/ 3838074 h 6292516"/>
              <a:gd name="connsiteX5" fmla="*/ 421105 w 1997242"/>
              <a:gd name="connsiteY5" fmla="*/ 3236495 h 6292516"/>
              <a:gd name="connsiteX6" fmla="*/ 553452 w 1997242"/>
              <a:gd name="connsiteY6" fmla="*/ 2033337 h 6292516"/>
              <a:gd name="connsiteX7" fmla="*/ 1997242 w 1997242"/>
              <a:gd name="connsiteY7" fmla="*/ 0 h 6292516"/>
              <a:gd name="connsiteX0" fmla="*/ 0 w 1997242"/>
              <a:gd name="connsiteY0" fmla="*/ 6292516 h 6292516"/>
              <a:gd name="connsiteX1" fmla="*/ 360947 w 1997242"/>
              <a:gd name="connsiteY1" fmla="*/ 6256421 h 6292516"/>
              <a:gd name="connsiteX2" fmla="*/ 613610 w 1997242"/>
              <a:gd name="connsiteY2" fmla="*/ 5979695 h 6292516"/>
              <a:gd name="connsiteX3" fmla="*/ 854242 w 1997242"/>
              <a:gd name="connsiteY3" fmla="*/ 4343400 h 6292516"/>
              <a:gd name="connsiteX4" fmla="*/ 697831 w 1997242"/>
              <a:gd name="connsiteY4" fmla="*/ 3838074 h 6292516"/>
              <a:gd name="connsiteX5" fmla="*/ 421105 w 1997242"/>
              <a:gd name="connsiteY5" fmla="*/ 3236495 h 6292516"/>
              <a:gd name="connsiteX6" fmla="*/ 553452 w 1997242"/>
              <a:gd name="connsiteY6" fmla="*/ 2033337 h 6292516"/>
              <a:gd name="connsiteX7" fmla="*/ 1997242 w 1997242"/>
              <a:gd name="connsiteY7" fmla="*/ 0 h 6292516"/>
              <a:gd name="connsiteX0" fmla="*/ 0 w 1997242"/>
              <a:gd name="connsiteY0" fmla="*/ 6292516 h 6292516"/>
              <a:gd name="connsiteX1" fmla="*/ 360947 w 1997242"/>
              <a:gd name="connsiteY1" fmla="*/ 6256421 h 6292516"/>
              <a:gd name="connsiteX2" fmla="*/ 613610 w 1997242"/>
              <a:gd name="connsiteY2" fmla="*/ 5979695 h 6292516"/>
              <a:gd name="connsiteX3" fmla="*/ 854242 w 1997242"/>
              <a:gd name="connsiteY3" fmla="*/ 4343400 h 6292516"/>
              <a:gd name="connsiteX4" fmla="*/ 697831 w 1997242"/>
              <a:gd name="connsiteY4" fmla="*/ 3838074 h 6292516"/>
              <a:gd name="connsiteX5" fmla="*/ 421105 w 1997242"/>
              <a:gd name="connsiteY5" fmla="*/ 3236495 h 6292516"/>
              <a:gd name="connsiteX6" fmla="*/ 553452 w 1997242"/>
              <a:gd name="connsiteY6" fmla="*/ 2033337 h 6292516"/>
              <a:gd name="connsiteX7" fmla="*/ 1997242 w 1997242"/>
              <a:gd name="connsiteY7" fmla="*/ 0 h 6292516"/>
              <a:gd name="connsiteX0" fmla="*/ 0 w 1997242"/>
              <a:gd name="connsiteY0" fmla="*/ 6292516 h 6292516"/>
              <a:gd name="connsiteX1" fmla="*/ 324852 w 1997242"/>
              <a:gd name="connsiteY1" fmla="*/ 6256421 h 6292516"/>
              <a:gd name="connsiteX2" fmla="*/ 613610 w 1997242"/>
              <a:gd name="connsiteY2" fmla="*/ 5979695 h 6292516"/>
              <a:gd name="connsiteX3" fmla="*/ 854242 w 1997242"/>
              <a:gd name="connsiteY3" fmla="*/ 4343400 h 6292516"/>
              <a:gd name="connsiteX4" fmla="*/ 697831 w 1997242"/>
              <a:gd name="connsiteY4" fmla="*/ 3838074 h 6292516"/>
              <a:gd name="connsiteX5" fmla="*/ 421105 w 1997242"/>
              <a:gd name="connsiteY5" fmla="*/ 3236495 h 6292516"/>
              <a:gd name="connsiteX6" fmla="*/ 553452 w 1997242"/>
              <a:gd name="connsiteY6" fmla="*/ 2033337 h 6292516"/>
              <a:gd name="connsiteX7" fmla="*/ 1997242 w 1997242"/>
              <a:gd name="connsiteY7" fmla="*/ 0 h 629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7242" h="6292516">
                <a:moveTo>
                  <a:pt x="0" y="6292516"/>
                </a:moveTo>
                <a:lnTo>
                  <a:pt x="324852" y="6256421"/>
                </a:lnTo>
                <a:cubicBezTo>
                  <a:pt x="409073" y="6164179"/>
                  <a:pt x="541421" y="6144127"/>
                  <a:pt x="613610" y="5979695"/>
                </a:cubicBezTo>
                <a:lnTo>
                  <a:pt x="854242" y="4343400"/>
                </a:lnTo>
                <a:cubicBezTo>
                  <a:pt x="814137" y="4066674"/>
                  <a:pt x="749968" y="4006516"/>
                  <a:pt x="697831" y="3838074"/>
                </a:cubicBezTo>
                <a:lnTo>
                  <a:pt x="421105" y="3236495"/>
                </a:lnTo>
                <a:cubicBezTo>
                  <a:pt x="393031" y="2570747"/>
                  <a:pt x="389021" y="2265948"/>
                  <a:pt x="553452" y="2033337"/>
                </a:cubicBezTo>
                <a:lnTo>
                  <a:pt x="1997242" y="0"/>
                </a:lnTo>
              </a:path>
            </a:pathLst>
          </a:custGeom>
          <a:ln w="57150">
            <a:solidFill>
              <a:srgbClr val="006600">
                <a:alpha val="4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E655A8D-41EF-4CDC-8982-E5F6AFB14B73}"/>
              </a:ext>
            </a:extLst>
          </p:cNvPr>
          <p:cNvSpPr/>
          <p:nvPr/>
        </p:nvSpPr>
        <p:spPr>
          <a:xfrm>
            <a:off x="-5910586" y="3073459"/>
            <a:ext cx="1717052" cy="1632209"/>
          </a:xfrm>
          <a:prstGeom prst="rect">
            <a:avLst/>
          </a:prstGeom>
          <a:noFill/>
          <a:ln w="127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C3301D5D-B467-4468-AB27-180C911F05E7}"/>
              </a:ext>
            </a:extLst>
          </p:cNvPr>
          <p:cNvCxnSpPr/>
          <p:nvPr/>
        </p:nvCxnSpPr>
        <p:spPr>
          <a:xfrm flipV="1">
            <a:off x="-5468328" y="2741855"/>
            <a:ext cx="68142" cy="633925"/>
          </a:xfrm>
          <a:prstGeom prst="line">
            <a:avLst/>
          </a:prstGeom>
          <a:ln w="317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CCF1093F-4493-40A7-B0B4-7C4C760A5ECD}"/>
              </a:ext>
            </a:extLst>
          </p:cNvPr>
          <p:cNvCxnSpPr/>
          <p:nvPr/>
        </p:nvCxnSpPr>
        <p:spPr>
          <a:xfrm flipH="1" flipV="1">
            <a:off x="-5454985" y="3399684"/>
            <a:ext cx="293647" cy="329873"/>
          </a:xfrm>
          <a:prstGeom prst="line">
            <a:avLst/>
          </a:prstGeom>
          <a:ln w="317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E4567445-E342-41F0-AB1E-276990261AAF}"/>
              </a:ext>
            </a:extLst>
          </p:cNvPr>
          <p:cNvCxnSpPr/>
          <p:nvPr/>
        </p:nvCxnSpPr>
        <p:spPr>
          <a:xfrm flipV="1">
            <a:off x="-5260987" y="4107683"/>
            <a:ext cx="49865" cy="626914"/>
          </a:xfrm>
          <a:prstGeom prst="line">
            <a:avLst/>
          </a:prstGeom>
          <a:ln w="317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E9A15840-00D5-4DB7-A462-106B95024A06}"/>
              </a:ext>
            </a:extLst>
          </p:cNvPr>
          <p:cNvCxnSpPr>
            <a:endCxn id="139" idx="0"/>
          </p:cNvCxnSpPr>
          <p:nvPr/>
        </p:nvCxnSpPr>
        <p:spPr>
          <a:xfrm flipV="1">
            <a:off x="-5080570" y="4157181"/>
            <a:ext cx="376618" cy="399431"/>
          </a:xfrm>
          <a:prstGeom prst="line">
            <a:avLst/>
          </a:prstGeom>
          <a:ln w="3175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4822F50-A778-40BC-8E42-650318013071}"/>
              </a:ext>
            </a:extLst>
          </p:cNvPr>
          <p:cNvSpPr/>
          <p:nvPr/>
        </p:nvSpPr>
        <p:spPr>
          <a:xfrm>
            <a:off x="-1380180" y="2764527"/>
            <a:ext cx="74403" cy="806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Ｇ</a:t>
            </a:r>
          </a:p>
        </p:txBody>
      </p:sp>
      <p:sp>
        <p:nvSpPr>
          <p:cNvPr id="22" name="六角形 21">
            <a:extLst>
              <a:ext uri="{FF2B5EF4-FFF2-40B4-BE49-F238E27FC236}">
                <a16:creationId xmlns:a16="http://schemas.microsoft.com/office/drawing/2014/main" id="{8AA020F9-6E04-415E-9E80-632E6698B5B7}"/>
              </a:ext>
            </a:extLst>
          </p:cNvPr>
          <p:cNvSpPr/>
          <p:nvPr/>
        </p:nvSpPr>
        <p:spPr>
          <a:xfrm>
            <a:off x="-5096637" y="3739524"/>
            <a:ext cx="83541" cy="77775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59A03E61-8712-42B0-A0F9-2AA3808EBB26}"/>
              </a:ext>
            </a:extLst>
          </p:cNvPr>
          <p:cNvSpPr/>
          <p:nvPr/>
        </p:nvSpPr>
        <p:spPr>
          <a:xfrm>
            <a:off x="-4765604" y="3934939"/>
            <a:ext cx="74403" cy="806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Ｇ</a:t>
            </a:r>
          </a:p>
        </p:txBody>
      </p:sp>
      <p:sp>
        <p:nvSpPr>
          <p:cNvPr id="24" name="六角形 23">
            <a:extLst>
              <a:ext uri="{FF2B5EF4-FFF2-40B4-BE49-F238E27FC236}">
                <a16:creationId xmlns:a16="http://schemas.microsoft.com/office/drawing/2014/main" id="{809CFC71-8E59-4539-B83D-ED8DCB4A08F3}"/>
              </a:ext>
            </a:extLst>
          </p:cNvPr>
          <p:cNvSpPr/>
          <p:nvPr/>
        </p:nvSpPr>
        <p:spPr>
          <a:xfrm>
            <a:off x="-5310190" y="4021253"/>
            <a:ext cx="83541" cy="77775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6C4AF5C1-21B9-4646-9CDC-D9004EC6D39C}"/>
              </a:ext>
            </a:extLst>
          </p:cNvPr>
          <p:cNvSpPr/>
          <p:nvPr/>
        </p:nvSpPr>
        <p:spPr>
          <a:xfrm>
            <a:off x="-5437388" y="3524318"/>
            <a:ext cx="74403" cy="806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Ｇ</a:t>
            </a:r>
          </a:p>
        </p:txBody>
      </p:sp>
      <p:sp>
        <p:nvSpPr>
          <p:cNvPr id="26" name="ひし形 25">
            <a:extLst>
              <a:ext uri="{FF2B5EF4-FFF2-40B4-BE49-F238E27FC236}">
                <a16:creationId xmlns:a16="http://schemas.microsoft.com/office/drawing/2014/main" id="{32393D8C-3537-4F27-AC51-B306BB274B98}"/>
              </a:ext>
            </a:extLst>
          </p:cNvPr>
          <p:cNvSpPr/>
          <p:nvPr/>
        </p:nvSpPr>
        <p:spPr>
          <a:xfrm>
            <a:off x="-5835172" y="3617313"/>
            <a:ext cx="96594" cy="104644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b="1" dirty="0">
                <a:latin typeface="+mn-ea"/>
              </a:rPr>
              <a:t>V</a:t>
            </a:r>
            <a:endParaRPr lang="ja-JP" altLang="en-US" sz="600" b="1" dirty="0">
              <a:latin typeface="+mn-ea"/>
            </a:endParaRPr>
          </a:p>
        </p:txBody>
      </p:sp>
      <p:sp>
        <p:nvSpPr>
          <p:cNvPr id="27" name="ひし形 26">
            <a:extLst>
              <a:ext uri="{FF2B5EF4-FFF2-40B4-BE49-F238E27FC236}">
                <a16:creationId xmlns:a16="http://schemas.microsoft.com/office/drawing/2014/main" id="{D9A93F01-32F7-4CE4-9BC0-D3C5A50AFA5B}"/>
              </a:ext>
            </a:extLst>
          </p:cNvPr>
          <p:cNvSpPr/>
          <p:nvPr/>
        </p:nvSpPr>
        <p:spPr>
          <a:xfrm>
            <a:off x="-5158777" y="3305080"/>
            <a:ext cx="96594" cy="104644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b="1" dirty="0">
                <a:latin typeface="+mn-ea"/>
              </a:rPr>
              <a:t>V</a:t>
            </a:r>
            <a:endParaRPr lang="ja-JP" altLang="en-US" sz="600" b="1" dirty="0">
              <a:latin typeface="+mn-ea"/>
            </a:endParaRPr>
          </a:p>
        </p:txBody>
      </p:sp>
      <p:sp>
        <p:nvSpPr>
          <p:cNvPr id="28" name="ひし形 27">
            <a:extLst>
              <a:ext uri="{FF2B5EF4-FFF2-40B4-BE49-F238E27FC236}">
                <a16:creationId xmlns:a16="http://schemas.microsoft.com/office/drawing/2014/main" id="{0F796975-1530-46F7-A091-6CA76BC04C79}"/>
              </a:ext>
            </a:extLst>
          </p:cNvPr>
          <p:cNvSpPr/>
          <p:nvPr/>
        </p:nvSpPr>
        <p:spPr>
          <a:xfrm>
            <a:off x="-3965941" y="3206507"/>
            <a:ext cx="96594" cy="104644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b="1" dirty="0">
                <a:latin typeface="+mn-ea"/>
              </a:rPr>
              <a:t>V</a:t>
            </a:r>
            <a:endParaRPr lang="ja-JP" altLang="en-US" sz="600" b="1" dirty="0">
              <a:latin typeface="+mn-ea"/>
            </a:endParaRPr>
          </a:p>
        </p:txBody>
      </p:sp>
      <p:sp>
        <p:nvSpPr>
          <p:cNvPr id="29" name="ひし形 28">
            <a:extLst>
              <a:ext uri="{FF2B5EF4-FFF2-40B4-BE49-F238E27FC236}">
                <a16:creationId xmlns:a16="http://schemas.microsoft.com/office/drawing/2014/main" id="{A3FD1AA8-69DC-4D39-BDDE-712DB6FB872D}"/>
              </a:ext>
            </a:extLst>
          </p:cNvPr>
          <p:cNvSpPr/>
          <p:nvPr/>
        </p:nvSpPr>
        <p:spPr>
          <a:xfrm>
            <a:off x="-2902267" y="2741855"/>
            <a:ext cx="96594" cy="104644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b="1" dirty="0">
                <a:latin typeface="+mn-ea"/>
              </a:rPr>
              <a:t>V</a:t>
            </a:r>
            <a:endParaRPr lang="ja-JP" altLang="en-US" sz="600" b="1" dirty="0">
              <a:latin typeface="+mn-ea"/>
            </a:endParaRPr>
          </a:p>
        </p:txBody>
      </p:sp>
      <p:sp>
        <p:nvSpPr>
          <p:cNvPr id="30" name="ひし形 29">
            <a:extLst>
              <a:ext uri="{FF2B5EF4-FFF2-40B4-BE49-F238E27FC236}">
                <a16:creationId xmlns:a16="http://schemas.microsoft.com/office/drawing/2014/main" id="{18F6D2F0-B828-4EFA-AD4F-F03736B24B17}"/>
              </a:ext>
            </a:extLst>
          </p:cNvPr>
          <p:cNvSpPr/>
          <p:nvPr/>
        </p:nvSpPr>
        <p:spPr>
          <a:xfrm>
            <a:off x="-2132270" y="2444133"/>
            <a:ext cx="96594" cy="104644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b="1" dirty="0">
                <a:latin typeface="+mn-ea"/>
              </a:rPr>
              <a:t>V</a:t>
            </a:r>
            <a:endParaRPr lang="ja-JP" altLang="en-US" sz="600" b="1" dirty="0">
              <a:latin typeface="+mn-ea"/>
            </a:endParaRPr>
          </a:p>
        </p:txBody>
      </p:sp>
      <p:sp>
        <p:nvSpPr>
          <p:cNvPr id="31" name="ひし形 30">
            <a:extLst>
              <a:ext uri="{FF2B5EF4-FFF2-40B4-BE49-F238E27FC236}">
                <a16:creationId xmlns:a16="http://schemas.microsoft.com/office/drawing/2014/main" id="{6DA70F36-1554-4606-B28E-D0C06207BCF6}"/>
              </a:ext>
            </a:extLst>
          </p:cNvPr>
          <p:cNvSpPr/>
          <p:nvPr/>
        </p:nvSpPr>
        <p:spPr>
          <a:xfrm>
            <a:off x="-1204982" y="2145594"/>
            <a:ext cx="96594" cy="104644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b="1" dirty="0">
                <a:latin typeface="+mn-ea"/>
              </a:rPr>
              <a:t>V</a:t>
            </a:r>
            <a:endParaRPr lang="ja-JP" altLang="en-US" sz="600" b="1" dirty="0">
              <a:latin typeface="+mn-ea"/>
            </a:endParaRPr>
          </a:p>
        </p:txBody>
      </p:sp>
      <p:sp>
        <p:nvSpPr>
          <p:cNvPr id="32" name="六角形 31">
            <a:extLst>
              <a:ext uri="{FF2B5EF4-FFF2-40B4-BE49-F238E27FC236}">
                <a16:creationId xmlns:a16="http://schemas.microsoft.com/office/drawing/2014/main" id="{B75ED99E-F41F-4711-865D-CF04584E3C13}"/>
              </a:ext>
            </a:extLst>
          </p:cNvPr>
          <p:cNvSpPr/>
          <p:nvPr/>
        </p:nvSpPr>
        <p:spPr>
          <a:xfrm>
            <a:off x="-1673516" y="2350792"/>
            <a:ext cx="83541" cy="77775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77D909A-5176-4C9A-9856-E34419A9A3CF}"/>
              </a:ext>
            </a:extLst>
          </p:cNvPr>
          <p:cNvSpPr txBox="1"/>
          <p:nvPr/>
        </p:nvSpPr>
        <p:spPr>
          <a:xfrm>
            <a:off x="-4550059" y="3085880"/>
            <a:ext cx="310011" cy="1898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b="1" dirty="0">
                <a:latin typeface="+mj-ea"/>
                <a:ea typeface="+mj-ea"/>
              </a:rPr>
              <a:t>C-7</a:t>
            </a:r>
            <a:endParaRPr kumimoji="1" lang="ja-JP" altLang="en-US" sz="900" b="1" dirty="0">
              <a:latin typeface="+mj-ea"/>
              <a:ea typeface="+mj-ea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AC564D9A-9088-4427-AE45-77CC98BAF32A}"/>
              </a:ext>
            </a:extLst>
          </p:cNvPr>
          <p:cNvSpPr/>
          <p:nvPr/>
        </p:nvSpPr>
        <p:spPr>
          <a:xfrm>
            <a:off x="-6148306" y="814243"/>
            <a:ext cx="5555462" cy="72120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EFA1A03-9D37-401C-9276-1C4762968C4D}"/>
              </a:ext>
            </a:extLst>
          </p:cNvPr>
          <p:cNvSpPr/>
          <p:nvPr/>
        </p:nvSpPr>
        <p:spPr>
          <a:xfrm>
            <a:off x="-4168760" y="1818805"/>
            <a:ext cx="1938588" cy="2142314"/>
          </a:xfrm>
          <a:prstGeom prst="rect">
            <a:avLst/>
          </a:prstGeom>
          <a:noFill/>
          <a:ln w="127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62E0927-8020-406D-956D-F0325385F6DC}"/>
              </a:ext>
            </a:extLst>
          </p:cNvPr>
          <p:cNvSpPr txBox="1"/>
          <p:nvPr/>
        </p:nvSpPr>
        <p:spPr>
          <a:xfrm>
            <a:off x="-4126751" y="1885908"/>
            <a:ext cx="310011" cy="1898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b="1" dirty="0">
                <a:latin typeface="+mj-ea"/>
                <a:ea typeface="+mj-ea"/>
              </a:rPr>
              <a:t>C-8</a:t>
            </a:r>
            <a:endParaRPr kumimoji="1" lang="ja-JP" altLang="en-US" sz="900" b="1" dirty="0">
              <a:latin typeface="+mj-ea"/>
              <a:ea typeface="+mj-ea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BC050080-A068-46B8-B6C4-C241B82C4441}"/>
              </a:ext>
            </a:extLst>
          </p:cNvPr>
          <p:cNvSpPr/>
          <p:nvPr/>
        </p:nvSpPr>
        <p:spPr>
          <a:xfrm>
            <a:off x="-2227150" y="1099917"/>
            <a:ext cx="1558952" cy="2142314"/>
          </a:xfrm>
          <a:prstGeom prst="rect">
            <a:avLst/>
          </a:prstGeom>
          <a:noFill/>
          <a:ln w="127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E927E3E-30B7-4527-BC6A-94E1B9EE3EF2}"/>
              </a:ext>
            </a:extLst>
          </p:cNvPr>
          <p:cNvSpPr txBox="1"/>
          <p:nvPr/>
        </p:nvSpPr>
        <p:spPr>
          <a:xfrm>
            <a:off x="-2163101" y="1149690"/>
            <a:ext cx="310011" cy="1898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b="1" dirty="0">
                <a:latin typeface="+mj-ea"/>
                <a:ea typeface="+mj-ea"/>
              </a:rPr>
              <a:t>C-9</a:t>
            </a:r>
            <a:endParaRPr kumimoji="1" lang="ja-JP" altLang="en-US" sz="900" b="1" dirty="0">
              <a:latin typeface="+mj-ea"/>
              <a:ea typeface="+mj-ea"/>
            </a:endParaRPr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9C0FBE91-7217-402E-BFDA-7612ADCBF25A}"/>
              </a:ext>
            </a:extLst>
          </p:cNvPr>
          <p:cNvCxnSpPr/>
          <p:nvPr/>
        </p:nvCxnSpPr>
        <p:spPr bwMode="auto">
          <a:xfrm flipH="1">
            <a:off x="-5268893" y="3247096"/>
            <a:ext cx="63516" cy="36694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7579D53F-F852-4568-8479-BC61AC4B01F7}"/>
              </a:ext>
            </a:extLst>
          </p:cNvPr>
          <p:cNvCxnSpPr/>
          <p:nvPr/>
        </p:nvCxnSpPr>
        <p:spPr bwMode="auto">
          <a:xfrm flipH="1">
            <a:off x="-4804260" y="3372420"/>
            <a:ext cx="82614" cy="37593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4F10668E-EF0A-44DB-8F18-65291DE4CFF0}"/>
              </a:ext>
            </a:extLst>
          </p:cNvPr>
          <p:cNvCxnSpPr/>
          <p:nvPr/>
        </p:nvCxnSpPr>
        <p:spPr bwMode="auto">
          <a:xfrm>
            <a:off x="-5534901" y="4591535"/>
            <a:ext cx="245670" cy="1033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5043E666-3257-40FB-A365-C779F3E14269}"/>
              </a:ext>
            </a:extLst>
          </p:cNvPr>
          <p:cNvCxnSpPr/>
          <p:nvPr/>
        </p:nvCxnSpPr>
        <p:spPr bwMode="auto">
          <a:xfrm flipH="1" flipV="1">
            <a:off x="-4889276" y="4363824"/>
            <a:ext cx="144754" cy="166328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CB2DA660-DCC9-425B-8811-E176C7A82D40}"/>
              </a:ext>
            </a:extLst>
          </p:cNvPr>
          <p:cNvCxnSpPr/>
          <p:nvPr/>
        </p:nvCxnSpPr>
        <p:spPr bwMode="auto">
          <a:xfrm flipH="1">
            <a:off x="-4850857" y="3867524"/>
            <a:ext cx="452874" cy="240158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D11123E8-F8AF-4B5C-B1A9-0F208D138007}"/>
              </a:ext>
            </a:extLst>
          </p:cNvPr>
          <p:cNvCxnSpPr/>
          <p:nvPr/>
        </p:nvCxnSpPr>
        <p:spPr bwMode="auto">
          <a:xfrm flipH="1" flipV="1">
            <a:off x="-3369387" y="3572918"/>
            <a:ext cx="163816" cy="183486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006860FD-0C62-4BB7-9FDB-DBAA3BB24D7F}"/>
              </a:ext>
            </a:extLst>
          </p:cNvPr>
          <p:cNvCxnSpPr/>
          <p:nvPr/>
        </p:nvCxnSpPr>
        <p:spPr bwMode="auto">
          <a:xfrm flipH="1" flipV="1">
            <a:off x="-1420799" y="2896238"/>
            <a:ext cx="165038" cy="177385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EC6A63AB-27F6-4F99-ABD8-B0F953FD4B55}"/>
              </a:ext>
            </a:extLst>
          </p:cNvPr>
          <p:cNvCxnSpPr/>
          <p:nvPr/>
        </p:nvCxnSpPr>
        <p:spPr bwMode="auto">
          <a:xfrm>
            <a:off x="-3344345" y="2702007"/>
            <a:ext cx="56390" cy="31954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A4660DAD-0EED-4CA0-A320-69E942F0E9F7}"/>
              </a:ext>
            </a:extLst>
          </p:cNvPr>
          <p:cNvCxnSpPr/>
          <p:nvPr/>
        </p:nvCxnSpPr>
        <p:spPr bwMode="auto">
          <a:xfrm flipH="1">
            <a:off x="-1437573" y="2049453"/>
            <a:ext cx="104157" cy="34022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二等辺三角形 47">
            <a:extLst>
              <a:ext uri="{FF2B5EF4-FFF2-40B4-BE49-F238E27FC236}">
                <a16:creationId xmlns:a16="http://schemas.microsoft.com/office/drawing/2014/main" id="{0655174A-9877-46AD-9F55-CE4E12882309}"/>
              </a:ext>
            </a:extLst>
          </p:cNvPr>
          <p:cNvSpPr/>
          <p:nvPr/>
        </p:nvSpPr>
        <p:spPr>
          <a:xfrm rot="10800000">
            <a:off x="-5988384" y="1595842"/>
            <a:ext cx="137059" cy="12726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61D71426-8009-4B23-8AAD-436F82B237F5}"/>
              </a:ext>
            </a:extLst>
          </p:cNvPr>
          <p:cNvCxnSpPr/>
          <p:nvPr/>
        </p:nvCxnSpPr>
        <p:spPr>
          <a:xfrm flipV="1">
            <a:off x="-5464618" y="4767559"/>
            <a:ext cx="181519" cy="1098318"/>
          </a:xfrm>
          <a:prstGeom prst="line">
            <a:avLst/>
          </a:prstGeom>
          <a:ln w="317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88F81151-99E8-45A1-ADB6-78698D19D254}"/>
              </a:ext>
            </a:extLst>
          </p:cNvPr>
          <p:cNvCxnSpPr/>
          <p:nvPr/>
        </p:nvCxnSpPr>
        <p:spPr>
          <a:xfrm flipV="1">
            <a:off x="-5668109" y="5888505"/>
            <a:ext cx="198270" cy="259193"/>
          </a:xfrm>
          <a:prstGeom prst="line">
            <a:avLst/>
          </a:prstGeom>
          <a:ln w="317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032E8183-2705-4645-A221-13D0DD283F61}"/>
              </a:ext>
            </a:extLst>
          </p:cNvPr>
          <p:cNvCxnSpPr/>
          <p:nvPr/>
        </p:nvCxnSpPr>
        <p:spPr>
          <a:xfrm flipV="1">
            <a:off x="-6055074" y="6206335"/>
            <a:ext cx="224965" cy="10318"/>
          </a:xfrm>
          <a:prstGeom prst="line">
            <a:avLst/>
          </a:prstGeom>
          <a:ln w="317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E41B65C6-16D6-400E-95E5-F1B6972660FB}"/>
              </a:ext>
            </a:extLst>
          </p:cNvPr>
          <p:cNvCxnSpPr/>
          <p:nvPr/>
        </p:nvCxnSpPr>
        <p:spPr>
          <a:xfrm flipV="1">
            <a:off x="-5834885" y="6133182"/>
            <a:ext cx="154518" cy="71132"/>
          </a:xfrm>
          <a:prstGeom prst="line">
            <a:avLst/>
          </a:prstGeom>
          <a:ln w="317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8B2CE70F-A4EC-4DBC-BCCD-69EC914EFD20}"/>
              </a:ext>
            </a:extLst>
          </p:cNvPr>
          <p:cNvCxnSpPr/>
          <p:nvPr/>
        </p:nvCxnSpPr>
        <p:spPr>
          <a:xfrm rot="10800000" flipV="1">
            <a:off x="-5792523" y="6396892"/>
            <a:ext cx="79624" cy="32525"/>
          </a:xfrm>
          <a:prstGeom prst="line">
            <a:avLst/>
          </a:prstGeom>
          <a:ln w="12700">
            <a:solidFill>
              <a:srgbClr val="FFC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8A88A6C6-CBD9-40A6-8BD9-4D7A9534F7BA}"/>
              </a:ext>
            </a:extLst>
          </p:cNvPr>
          <p:cNvCxnSpPr/>
          <p:nvPr/>
        </p:nvCxnSpPr>
        <p:spPr>
          <a:xfrm flipH="1">
            <a:off x="-5711938" y="6356392"/>
            <a:ext cx="86558" cy="39682"/>
          </a:xfrm>
          <a:prstGeom prst="line">
            <a:avLst/>
          </a:prstGeom>
          <a:ln w="12700">
            <a:solidFill>
              <a:srgbClr val="FFC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549EB7C-4938-4445-A41D-C1AF32E584A3}"/>
              </a:ext>
            </a:extLst>
          </p:cNvPr>
          <p:cNvCxnSpPr/>
          <p:nvPr/>
        </p:nvCxnSpPr>
        <p:spPr>
          <a:xfrm flipH="1">
            <a:off x="-5625950" y="6309401"/>
            <a:ext cx="67141" cy="48843"/>
          </a:xfrm>
          <a:prstGeom prst="line">
            <a:avLst/>
          </a:prstGeom>
          <a:ln w="12700">
            <a:solidFill>
              <a:srgbClr val="FFC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86009CEA-24C4-4269-B5D0-39E366DB652A}"/>
              </a:ext>
            </a:extLst>
          </p:cNvPr>
          <p:cNvCxnSpPr/>
          <p:nvPr/>
        </p:nvCxnSpPr>
        <p:spPr>
          <a:xfrm flipH="1">
            <a:off x="-5556372" y="6242599"/>
            <a:ext cx="88043" cy="59251"/>
          </a:xfrm>
          <a:prstGeom prst="line">
            <a:avLst/>
          </a:prstGeom>
          <a:ln w="12700">
            <a:solidFill>
              <a:srgbClr val="FFC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B6A95E6A-77CF-414F-A957-23BD1803CD6C}"/>
              </a:ext>
            </a:extLst>
          </p:cNvPr>
          <p:cNvCxnSpPr/>
          <p:nvPr/>
        </p:nvCxnSpPr>
        <p:spPr>
          <a:xfrm flipH="1">
            <a:off x="-5463172" y="6140744"/>
            <a:ext cx="32488" cy="95366"/>
          </a:xfrm>
          <a:prstGeom prst="line">
            <a:avLst/>
          </a:prstGeom>
          <a:ln w="12700">
            <a:solidFill>
              <a:srgbClr val="FFC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4D3991DF-57EC-4132-A207-4E0234777871}"/>
              </a:ext>
            </a:extLst>
          </p:cNvPr>
          <p:cNvCxnSpPr/>
          <p:nvPr/>
        </p:nvCxnSpPr>
        <p:spPr>
          <a:xfrm flipH="1">
            <a:off x="-5428010" y="6040939"/>
            <a:ext cx="24819" cy="96095"/>
          </a:xfrm>
          <a:prstGeom prst="line">
            <a:avLst/>
          </a:prstGeom>
          <a:ln w="12700">
            <a:solidFill>
              <a:srgbClr val="FFC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E9A56C8F-6778-4B83-9C7B-2CCEEDFF77DE}"/>
              </a:ext>
            </a:extLst>
          </p:cNvPr>
          <p:cNvCxnSpPr/>
          <p:nvPr/>
        </p:nvCxnSpPr>
        <p:spPr>
          <a:xfrm flipH="1">
            <a:off x="-5402454" y="5942880"/>
            <a:ext cx="24819" cy="96095"/>
          </a:xfrm>
          <a:prstGeom prst="line">
            <a:avLst/>
          </a:prstGeom>
          <a:ln w="12700">
            <a:solidFill>
              <a:srgbClr val="FFC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228D0C39-98F3-449A-991A-1A0DB9C524A0}"/>
              </a:ext>
            </a:extLst>
          </p:cNvPr>
          <p:cNvCxnSpPr/>
          <p:nvPr/>
        </p:nvCxnSpPr>
        <p:spPr>
          <a:xfrm flipH="1">
            <a:off x="-5952833" y="5894090"/>
            <a:ext cx="72261" cy="2829"/>
          </a:xfrm>
          <a:prstGeom prst="line">
            <a:avLst/>
          </a:prstGeom>
          <a:ln w="19050" cmpd="dbl">
            <a:solidFill>
              <a:srgbClr val="0000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EE1F513F-B660-4081-87BF-606FBBF6D613}"/>
              </a:ext>
            </a:extLst>
          </p:cNvPr>
          <p:cNvCxnSpPr/>
          <p:nvPr/>
        </p:nvCxnSpPr>
        <p:spPr>
          <a:xfrm flipH="1">
            <a:off x="-5877369" y="5886534"/>
            <a:ext cx="72261" cy="2829"/>
          </a:xfrm>
          <a:prstGeom prst="line">
            <a:avLst/>
          </a:prstGeom>
          <a:ln w="19050" cmpd="dbl">
            <a:solidFill>
              <a:srgbClr val="0000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9206CC3B-51CA-4AB8-8CC7-AF3E56B3EFE1}"/>
              </a:ext>
            </a:extLst>
          </p:cNvPr>
          <p:cNvCxnSpPr/>
          <p:nvPr/>
        </p:nvCxnSpPr>
        <p:spPr>
          <a:xfrm flipH="1">
            <a:off x="-5799049" y="5883705"/>
            <a:ext cx="72261" cy="2829"/>
          </a:xfrm>
          <a:prstGeom prst="line">
            <a:avLst/>
          </a:prstGeom>
          <a:ln w="19050" cmpd="dbl">
            <a:solidFill>
              <a:srgbClr val="0000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B76910C7-DE94-4137-80AB-BD521D36276A}"/>
              </a:ext>
            </a:extLst>
          </p:cNvPr>
          <p:cNvCxnSpPr/>
          <p:nvPr/>
        </p:nvCxnSpPr>
        <p:spPr>
          <a:xfrm flipH="1" flipV="1">
            <a:off x="-6039106" y="6374885"/>
            <a:ext cx="68468" cy="17941"/>
          </a:xfrm>
          <a:prstGeom prst="line">
            <a:avLst/>
          </a:prstGeom>
          <a:ln w="19050" cmpd="dbl">
            <a:solidFill>
              <a:srgbClr val="0000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EF3885A8-FA82-4507-AF60-8112DE02F951}"/>
              </a:ext>
            </a:extLst>
          </p:cNvPr>
          <p:cNvCxnSpPr/>
          <p:nvPr/>
        </p:nvCxnSpPr>
        <p:spPr>
          <a:xfrm flipH="1" flipV="1">
            <a:off x="-5887750" y="6414799"/>
            <a:ext cx="58741" cy="17622"/>
          </a:xfrm>
          <a:prstGeom prst="line">
            <a:avLst/>
          </a:prstGeom>
          <a:ln w="19050" cmpd="dbl">
            <a:solidFill>
              <a:srgbClr val="0000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AAE53647-82B2-4549-B12E-F9BF83BC6E9C}"/>
              </a:ext>
            </a:extLst>
          </p:cNvPr>
          <p:cNvCxnSpPr/>
          <p:nvPr/>
        </p:nvCxnSpPr>
        <p:spPr>
          <a:xfrm flipH="1" flipV="1">
            <a:off x="-5154218" y="5642604"/>
            <a:ext cx="2019" cy="61997"/>
          </a:xfrm>
          <a:prstGeom prst="line">
            <a:avLst/>
          </a:prstGeom>
          <a:ln w="19050" cmpd="dbl">
            <a:solidFill>
              <a:srgbClr val="0000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04F4A32D-1877-49AF-AFC1-F7B15B3DAD79}"/>
              </a:ext>
            </a:extLst>
          </p:cNvPr>
          <p:cNvCxnSpPr/>
          <p:nvPr/>
        </p:nvCxnSpPr>
        <p:spPr>
          <a:xfrm flipH="1" flipV="1">
            <a:off x="-5153851" y="5704980"/>
            <a:ext cx="27758" cy="70326"/>
          </a:xfrm>
          <a:prstGeom prst="line">
            <a:avLst/>
          </a:prstGeom>
          <a:ln w="19050" cmpd="dbl">
            <a:solidFill>
              <a:srgbClr val="0000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8F5E0D23-CCC5-49D7-AD3F-5EF5DEF9AEF9}"/>
              </a:ext>
            </a:extLst>
          </p:cNvPr>
          <p:cNvCxnSpPr/>
          <p:nvPr/>
        </p:nvCxnSpPr>
        <p:spPr>
          <a:xfrm flipH="1" flipV="1">
            <a:off x="-5127561" y="5776725"/>
            <a:ext cx="45849" cy="49489"/>
          </a:xfrm>
          <a:prstGeom prst="line">
            <a:avLst/>
          </a:prstGeom>
          <a:ln w="19050" cmpd="dbl">
            <a:solidFill>
              <a:srgbClr val="0000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6AA82787-FA28-457F-A338-5AFE45A048FA}"/>
              </a:ext>
            </a:extLst>
          </p:cNvPr>
          <p:cNvCxnSpPr/>
          <p:nvPr/>
        </p:nvCxnSpPr>
        <p:spPr>
          <a:xfrm flipH="1" flipV="1">
            <a:off x="-5080570" y="5824804"/>
            <a:ext cx="51070" cy="43832"/>
          </a:xfrm>
          <a:prstGeom prst="line">
            <a:avLst/>
          </a:prstGeom>
          <a:ln w="19050" cmpd="dbl">
            <a:solidFill>
              <a:srgbClr val="0000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A7EF3C37-DC73-441E-A339-73FFEDE45CC6}"/>
              </a:ext>
            </a:extLst>
          </p:cNvPr>
          <p:cNvCxnSpPr/>
          <p:nvPr/>
        </p:nvCxnSpPr>
        <p:spPr>
          <a:xfrm flipH="1">
            <a:off x="-5729745" y="5840355"/>
            <a:ext cx="55415" cy="44279"/>
          </a:xfrm>
          <a:prstGeom prst="line">
            <a:avLst/>
          </a:prstGeom>
          <a:ln w="19050" cmpd="dbl">
            <a:solidFill>
              <a:srgbClr val="0000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D973F021-A042-4E43-B0CF-FEA2EDEAD570}"/>
              </a:ext>
            </a:extLst>
          </p:cNvPr>
          <p:cNvCxnSpPr/>
          <p:nvPr/>
        </p:nvCxnSpPr>
        <p:spPr>
          <a:xfrm flipH="1">
            <a:off x="-5670047" y="5783790"/>
            <a:ext cx="40098" cy="55615"/>
          </a:xfrm>
          <a:prstGeom prst="line">
            <a:avLst/>
          </a:prstGeom>
          <a:ln w="19050" cmpd="dbl">
            <a:solidFill>
              <a:srgbClr val="0000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A62AE1D0-DFF3-4DE2-B08B-546BE56F50B5}"/>
              </a:ext>
            </a:extLst>
          </p:cNvPr>
          <p:cNvCxnSpPr/>
          <p:nvPr/>
        </p:nvCxnSpPr>
        <p:spPr>
          <a:xfrm flipH="1">
            <a:off x="-5630398" y="5718763"/>
            <a:ext cx="40098" cy="55615"/>
          </a:xfrm>
          <a:prstGeom prst="line">
            <a:avLst/>
          </a:prstGeom>
          <a:ln w="19050" cmpd="dbl">
            <a:solidFill>
              <a:srgbClr val="0000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EBB65E62-624F-4C65-B5AC-52E2A4095734}"/>
              </a:ext>
            </a:extLst>
          </p:cNvPr>
          <p:cNvCxnSpPr/>
          <p:nvPr/>
        </p:nvCxnSpPr>
        <p:spPr>
          <a:xfrm flipH="1" flipV="1">
            <a:off x="-5961031" y="6395279"/>
            <a:ext cx="68468" cy="17941"/>
          </a:xfrm>
          <a:prstGeom prst="line">
            <a:avLst/>
          </a:prstGeom>
          <a:ln w="19050" cmpd="dbl">
            <a:solidFill>
              <a:srgbClr val="0000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C1A40724-26FD-458B-990C-57699433A0EF}"/>
              </a:ext>
            </a:extLst>
          </p:cNvPr>
          <p:cNvCxnSpPr/>
          <p:nvPr/>
        </p:nvCxnSpPr>
        <p:spPr>
          <a:xfrm flipV="1">
            <a:off x="-6086573" y="6701372"/>
            <a:ext cx="412243" cy="623224"/>
          </a:xfrm>
          <a:prstGeom prst="line">
            <a:avLst/>
          </a:prstGeom>
          <a:ln w="3175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AFB0DB0A-99AC-4F8D-9D97-4E8CAE5E11C2}"/>
              </a:ext>
            </a:extLst>
          </p:cNvPr>
          <p:cNvCxnSpPr/>
          <p:nvPr/>
        </p:nvCxnSpPr>
        <p:spPr>
          <a:xfrm flipV="1">
            <a:off x="-5662463" y="6538921"/>
            <a:ext cx="22435" cy="146501"/>
          </a:xfrm>
          <a:prstGeom prst="line">
            <a:avLst/>
          </a:prstGeom>
          <a:ln w="3175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円/楕円 329">
            <a:extLst>
              <a:ext uri="{FF2B5EF4-FFF2-40B4-BE49-F238E27FC236}">
                <a16:creationId xmlns:a16="http://schemas.microsoft.com/office/drawing/2014/main" id="{592946B7-6521-4A52-A2BF-DF12D1A2F080}"/>
              </a:ext>
            </a:extLst>
          </p:cNvPr>
          <p:cNvSpPr/>
          <p:nvPr/>
        </p:nvSpPr>
        <p:spPr>
          <a:xfrm>
            <a:off x="-5861149" y="6439312"/>
            <a:ext cx="73098" cy="791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Ｓ</a:t>
            </a:r>
          </a:p>
        </p:txBody>
      </p:sp>
      <p:sp>
        <p:nvSpPr>
          <p:cNvPr id="76" name="ひし形 75">
            <a:extLst>
              <a:ext uri="{FF2B5EF4-FFF2-40B4-BE49-F238E27FC236}">
                <a16:creationId xmlns:a16="http://schemas.microsoft.com/office/drawing/2014/main" id="{1A6E1A39-73A3-4341-AC7C-A42A442C5AF8}"/>
              </a:ext>
            </a:extLst>
          </p:cNvPr>
          <p:cNvSpPr/>
          <p:nvPr/>
        </p:nvSpPr>
        <p:spPr>
          <a:xfrm>
            <a:off x="-5616112" y="5592453"/>
            <a:ext cx="96594" cy="104644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b="1" dirty="0">
                <a:latin typeface="+mn-ea"/>
              </a:rPr>
              <a:t>V</a:t>
            </a:r>
            <a:endParaRPr lang="ja-JP" altLang="en-US" sz="600" b="1" dirty="0">
              <a:latin typeface="+mn-ea"/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E000A804-58A3-4A11-8AD3-BE6E7A5555C3}"/>
              </a:ext>
            </a:extLst>
          </p:cNvPr>
          <p:cNvSpPr/>
          <p:nvPr/>
        </p:nvSpPr>
        <p:spPr>
          <a:xfrm>
            <a:off x="-5729691" y="6553596"/>
            <a:ext cx="74403" cy="820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Ｇ</a:t>
            </a:r>
          </a:p>
        </p:txBody>
      </p:sp>
      <p:sp>
        <p:nvSpPr>
          <p:cNvPr id="78" name="円/楕円 332">
            <a:extLst>
              <a:ext uri="{FF2B5EF4-FFF2-40B4-BE49-F238E27FC236}">
                <a16:creationId xmlns:a16="http://schemas.microsoft.com/office/drawing/2014/main" id="{3D2A5E52-C523-49E8-A1C7-630C395D7F13}"/>
              </a:ext>
            </a:extLst>
          </p:cNvPr>
          <p:cNvSpPr/>
          <p:nvPr/>
        </p:nvSpPr>
        <p:spPr>
          <a:xfrm>
            <a:off x="-5890519" y="5789138"/>
            <a:ext cx="73098" cy="791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Ｓ</a:t>
            </a:r>
          </a:p>
        </p:txBody>
      </p:sp>
      <p:sp>
        <p:nvSpPr>
          <p:cNvPr id="79" name="円/楕円 333">
            <a:extLst>
              <a:ext uri="{FF2B5EF4-FFF2-40B4-BE49-F238E27FC236}">
                <a16:creationId xmlns:a16="http://schemas.microsoft.com/office/drawing/2014/main" id="{3AEFD8B7-3764-49A1-9AA6-7A6B03303C81}"/>
              </a:ext>
            </a:extLst>
          </p:cNvPr>
          <p:cNvSpPr/>
          <p:nvPr/>
        </p:nvSpPr>
        <p:spPr>
          <a:xfrm>
            <a:off x="-5720236" y="5709065"/>
            <a:ext cx="73098" cy="791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Ｓ</a:t>
            </a:r>
          </a:p>
        </p:txBody>
      </p:sp>
      <p:sp>
        <p:nvSpPr>
          <p:cNvPr id="80" name="円/楕円 334">
            <a:extLst>
              <a:ext uri="{FF2B5EF4-FFF2-40B4-BE49-F238E27FC236}">
                <a16:creationId xmlns:a16="http://schemas.microsoft.com/office/drawing/2014/main" id="{B46946E9-CD7E-45E3-9143-D864426F433F}"/>
              </a:ext>
            </a:extLst>
          </p:cNvPr>
          <p:cNvSpPr/>
          <p:nvPr/>
        </p:nvSpPr>
        <p:spPr>
          <a:xfrm>
            <a:off x="-5096637" y="5709065"/>
            <a:ext cx="73098" cy="791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Ｓ</a:t>
            </a: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5777E4A0-A1AA-4734-BFC2-09848570C07B}"/>
              </a:ext>
            </a:extLst>
          </p:cNvPr>
          <p:cNvSpPr/>
          <p:nvPr/>
        </p:nvSpPr>
        <p:spPr>
          <a:xfrm>
            <a:off x="-5474590" y="6181152"/>
            <a:ext cx="74403" cy="820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Ｇ</a:t>
            </a: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09CFD6A3-1CC5-49C3-AB45-657087C4F1D6}"/>
              </a:ext>
            </a:extLst>
          </p:cNvPr>
          <p:cNvSpPr/>
          <p:nvPr/>
        </p:nvSpPr>
        <p:spPr>
          <a:xfrm>
            <a:off x="-4956610" y="6177813"/>
            <a:ext cx="74403" cy="820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Ｇ</a:t>
            </a: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1E94F2F3-6A97-4389-B899-F33E6AED7E0A}"/>
              </a:ext>
            </a:extLst>
          </p:cNvPr>
          <p:cNvSpPr/>
          <p:nvPr/>
        </p:nvSpPr>
        <p:spPr>
          <a:xfrm>
            <a:off x="-5340174" y="5719451"/>
            <a:ext cx="74403" cy="820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Ｇ</a:t>
            </a:r>
          </a:p>
        </p:txBody>
      </p: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B18101D5-19D7-456F-A859-083308D31B32}"/>
              </a:ext>
            </a:extLst>
          </p:cNvPr>
          <p:cNvCxnSpPr/>
          <p:nvPr/>
        </p:nvCxnSpPr>
        <p:spPr>
          <a:xfrm flipV="1">
            <a:off x="-4389890" y="6017661"/>
            <a:ext cx="117479" cy="74403"/>
          </a:xfrm>
          <a:prstGeom prst="line">
            <a:avLst/>
          </a:prstGeom>
          <a:ln w="3175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4E81E04C-B661-405C-9CD1-E91049D4C4EF}"/>
              </a:ext>
            </a:extLst>
          </p:cNvPr>
          <p:cNvCxnSpPr/>
          <p:nvPr/>
        </p:nvCxnSpPr>
        <p:spPr>
          <a:xfrm flipV="1">
            <a:off x="-4979245" y="6093972"/>
            <a:ext cx="595881" cy="39211"/>
          </a:xfrm>
          <a:prstGeom prst="line">
            <a:avLst/>
          </a:prstGeom>
          <a:ln w="3175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557A5E4D-74DD-4193-AF77-212817ABF82F}"/>
              </a:ext>
            </a:extLst>
          </p:cNvPr>
          <p:cNvSpPr/>
          <p:nvPr/>
        </p:nvSpPr>
        <p:spPr>
          <a:xfrm>
            <a:off x="-4435184" y="6007702"/>
            <a:ext cx="74403" cy="820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Ｇ</a:t>
            </a:r>
          </a:p>
        </p:txBody>
      </p:sp>
      <p:sp>
        <p:nvSpPr>
          <p:cNvPr id="87" name="ひし形 86">
            <a:extLst>
              <a:ext uri="{FF2B5EF4-FFF2-40B4-BE49-F238E27FC236}">
                <a16:creationId xmlns:a16="http://schemas.microsoft.com/office/drawing/2014/main" id="{C9ABE6A2-54E8-488D-8626-69943A2DEFCD}"/>
              </a:ext>
            </a:extLst>
          </p:cNvPr>
          <p:cNvSpPr/>
          <p:nvPr/>
        </p:nvSpPr>
        <p:spPr>
          <a:xfrm>
            <a:off x="-5559127" y="5061718"/>
            <a:ext cx="96594" cy="104644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b="1" dirty="0">
                <a:latin typeface="+mn-ea"/>
              </a:rPr>
              <a:t>V</a:t>
            </a:r>
            <a:endParaRPr lang="ja-JP" altLang="en-US" sz="600" b="1" dirty="0">
              <a:latin typeface="+mn-ea"/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6BBD2FDE-184E-484E-98EE-42DC87981E52}"/>
              </a:ext>
            </a:extLst>
          </p:cNvPr>
          <p:cNvSpPr/>
          <p:nvPr/>
        </p:nvSpPr>
        <p:spPr>
          <a:xfrm>
            <a:off x="-5417327" y="4476008"/>
            <a:ext cx="74403" cy="806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Ｇ</a:t>
            </a:r>
          </a:p>
        </p:txBody>
      </p:sp>
      <p:sp>
        <p:nvSpPr>
          <p:cNvPr id="89" name="六角形 88">
            <a:extLst>
              <a:ext uri="{FF2B5EF4-FFF2-40B4-BE49-F238E27FC236}">
                <a16:creationId xmlns:a16="http://schemas.microsoft.com/office/drawing/2014/main" id="{E90867C7-D29C-4372-856E-A91D2E318BC6}"/>
              </a:ext>
            </a:extLst>
          </p:cNvPr>
          <p:cNvSpPr/>
          <p:nvPr/>
        </p:nvSpPr>
        <p:spPr>
          <a:xfrm>
            <a:off x="-5530469" y="6312654"/>
            <a:ext cx="83541" cy="77775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495BEE47-E07F-44B9-A02D-193A41931025}"/>
              </a:ext>
            </a:extLst>
          </p:cNvPr>
          <p:cNvSpPr/>
          <p:nvPr/>
        </p:nvSpPr>
        <p:spPr>
          <a:xfrm>
            <a:off x="-6090728" y="4702505"/>
            <a:ext cx="1973651" cy="2045485"/>
          </a:xfrm>
          <a:prstGeom prst="rect">
            <a:avLst/>
          </a:prstGeom>
          <a:noFill/>
          <a:ln w="127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253F4880-A1CE-4ED3-AB7F-4ABA403CB59F}"/>
              </a:ext>
            </a:extLst>
          </p:cNvPr>
          <p:cNvCxnSpPr/>
          <p:nvPr/>
        </p:nvCxnSpPr>
        <p:spPr bwMode="auto">
          <a:xfrm flipV="1">
            <a:off x="-4789319" y="6122305"/>
            <a:ext cx="78948" cy="249752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E27F700B-1C15-4575-99C5-CF9264E55370}"/>
              </a:ext>
            </a:extLst>
          </p:cNvPr>
          <p:cNvCxnSpPr/>
          <p:nvPr/>
        </p:nvCxnSpPr>
        <p:spPr bwMode="auto">
          <a:xfrm flipH="1">
            <a:off x="-5217222" y="5166362"/>
            <a:ext cx="359913" cy="95579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>
            <a:extLst>
              <a:ext uri="{FF2B5EF4-FFF2-40B4-BE49-F238E27FC236}">
                <a16:creationId xmlns:a16="http://schemas.microsoft.com/office/drawing/2014/main" id="{0EF9DDB9-A047-4EFF-A2F1-2BD22C636726}"/>
              </a:ext>
            </a:extLst>
          </p:cNvPr>
          <p:cNvCxnSpPr/>
          <p:nvPr/>
        </p:nvCxnSpPr>
        <p:spPr>
          <a:xfrm flipV="1">
            <a:off x="-5279582" y="4989012"/>
            <a:ext cx="91740" cy="769979"/>
          </a:xfrm>
          <a:prstGeom prst="line">
            <a:avLst/>
          </a:prstGeom>
          <a:ln w="3175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>
            <a:extLst>
              <a:ext uri="{FF2B5EF4-FFF2-40B4-BE49-F238E27FC236}">
                <a16:creationId xmlns:a16="http://schemas.microsoft.com/office/drawing/2014/main" id="{877ACCCF-DD3E-4F26-9A3A-3D22330D5138}"/>
              </a:ext>
            </a:extLst>
          </p:cNvPr>
          <p:cNvCxnSpPr/>
          <p:nvPr/>
        </p:nvCxnSpPr>
        <p:spPr>
          <a:xfrm flipV="1">
            <a:off x="-5189532" y="4516310"/>
            <a:ext cx="92895" cy="472702"/>
          </a:xfrm>
          <a:prstGeom prst="line">
            <a:avLst/>
          </a:prstGeom>
          <a:ln w="3175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D8CABE22-BD1C-43B1-890D-3DF6003288B0}"/>
              </a:ext>
            </a:extLst>
          </p:cNvPr>
          <p:cNvCxnSpPr/>
          <p:nvPr/>
        </p:nvCxnSpPr>
        <p:spPr bwMode="auto">
          <a:xfrm>
            <a:off x="-5550847" y="4917909"/>
            <a:ext cx="225086" cy="4794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7A0F8052-4610-41A8-9948-434A7FBEC465}"/>
              </a:ext>
            </a:extLst>
          </p:cNvPr>
          <p:cNvCxnSpPr/>
          <p:nvPr/>
        </p:nvCxnSpPr>
        <p:spPr bwMode="auto">
          <a:xfrm flipH="1">
            <a:off x="-5142753" y="5639928"/>
            <a:ext cx="180323" cy="61400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9A6F17C4-A066-4EC0-A592-35185CB8E0BE}"/>
              </a:ext>
            </a:extLst>
          </p:cNvPr>
          <p:cNvCxnSpPr/>
          <p:nvPr/>
        </p:nvCxnSpPr>
        <p:spPr bwMode="auto">
          <a:xfrm>
            <a:off x="-5907585" y="5725247"/>
            <a:ext cx="21793" cy="165145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F8F39841-05CC-4BA8-AB91-56C67DA0A2DC}"/>
              </a:ext>
            </a:extLst>
          </p:cNvPr>
          <p:cNvCxnSpPr/>
          <p:nvPr/>
        </p:nvCxnSpPr>
        <p:spPr bwMode="auto">
          <a:xfrm flipH="1" flipV="1">
            <a:off x="-5911399" y="7042010"/>
            <a:ext cx="134156" cy="253551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D9586C56-A17F-427D-B383-D080ED791DE5}"/>
              </a:ext>
            </a:extLst>
          </p:cNvPr>
          <p:cNvSpPr txBox="1"/>
          <p:nvPr/>
        </p:nvSpPr>
        <p:spPr>
          <a:xfrm>
            <a:off x="-4495969" y="4766280"/>
            <a:ext cx="310011" cy="1898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b="1" dirty="0">
                <a:latin typeface="+mj-ea"/>
                <a:ea typeface="+mj-ea"/>
              </a:rPr>
              <a:t>C-6</a:t>
            </a:r>
            <a:endParaRPr kumimoji="1" lang="ja-JP" altLang="en-US" sz="900" b="1" dirty="0">
              <a:latin typeface="+mj-ea"/>
              <a:ea typeface="+mj-ea"/>
            </a:endParaRPr>
          </a:p>
        </p:txBody>
      </p:sp>
      <p:cxnSp>
        <p:nvCxnSpPr>
          <p:cNvPr id="100" name="直線コネクタ 99">
            <a:extLst>
              <a:ext uri="{FF2B5EF4-FFF2-40B4-BE49-F238E27FC236}">
                <a16:creationId xmlns:a16="http://schemas.microsoft.com/office/drawing/2014/main" id="{CB91D53E-CB88-4694-AA08-0494AF2E43DF}"/>
              </a:ext>
            </a:extLst>
          </p:cNvPr>
          <p:cNvCxnSpPr/>
          <p:nvPr/>
        </p:nvCxnSpPr>
        <p:spPr bwMode="auto">
          <a:xfrm flipH="1" flipV="1">
            <a:off x="-5462548" y="6247186"/>
            <a:ext cx="241388" cy="201608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9C9B6650-2356-4C22-A8A0-EA23B91E0B4C}"/>
              </a:ext>
            </a:extLst>
          </p:cNvPr>
          <p:cNvCxnSpPr/>
          <p:nvPr/>
        </p:nvCxnSpPr>
        <p:spPr bwMode="auto">
          <a:xfrm flipV="1">
            <a:off x="-5987541" y="6418715"/>
            <a:ext cx="95875" cy="227413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>
            <a:extLst>
              <a:ext uri="{FF2B5EF4-FFF2-40B4-BE49-F238E27FC236}">
                <a16:creationId xmlns:a16="http://schemas.microsoft.com/office/drawing/2014/main" id="{1F82C489-2E93-463F-AACF-EBFCC065F846}"/>
              </a:ext>
            </a:extLst>
          </p:cNvPr>
          <p:cNvCxnSpPr>
            <a:stCxn id="25" idx="0"/>
            <a:endCxn id="103" idx="2"/>
          </p:cNvCxnSpPr>
          <p:nvPr/>
        </p:nvCxnSpPr>
        <p:spPr>
          <a:xfrm flipH="1" flipV="1">
            <a:off x="-5429791" y="1723110"/>
            <a:ext cx="29605" cy="18012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3C2E6E85-5C1F-4333-B1B3-96BB27385650}"/>
              </a:ext>
            </a:extLst>
          </p:cNvPr>
          <p:cNvSpPr/>
          <p:nvPr/>
        </p:nvSpPr>
        <p:spPr>
          <a:xfrm>
            <a:off x="-6040044" y="1006671"/>
            <a:ext cx="1220506" cy="71643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dirty="0">
                <a:solidFill>
                  <a:schemeClr val="tx1"/>
                </a:solidFill>
                <a:latin typeface="+mn-ea"/>
              </a:rPr>
              <a:t>【</a:t>
            </a:r>
            <a:r>
              <a:rPr lang="zh-TW" altLang="en-US" sz="900" b="1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警備業務内容</a:t>
            </a:r>
            <a:r>
              <a:rPr lang="en-US" altLang="ja-JP" sz="900" b="1" dirty="0">
                <a:solidFill>
                  <a:schemeClr val="tx1"/>
                </a:solidFill>
                <a:latin typeface="+mn-ea"/>
              </a:rPr>
              <a:t>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solidFill>
                  <a:schemeClr val="tx1"/>
                </a:solidFill>
                <a:latin typeface="+mn-ea"/>
              </a:rPr>
              <a:t>　ふ頭外に荷物を搬出するため、通過する選手に注意して車両の誘導を行う。</a:t>
            </a:r>
            <a:endParaRPr lang="en-US" altLang="ja-JP" sz="9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4" name="星 5 211">
            <a:extLst>
              <a:ext uri="{FF2B5EF4-FFF2-40B4-BE49-F238E27FC236}">
                <a16:creationId xmlns:a16="http://schemas.microsoft.com/office/drawing/2014/main" id="{796E9978-2B99-44E8-A4BE-46FFDB54E99D}"/>
              </a:ext>
            </a:extLst>
          </p:cNvPr>
          <p:cNvSpPr/>
          <p:nvPr/>
        </p:nvSpPr>
        <p:spPr>
          <a:xfrm>
            <a:off x="-5780204" y="5736785"/>
            <a:ext cx="107118" cy="116044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5" name="星 5 212">
            <a:extLst>
              <a:ext uri="{FF2B5EF4-FFF2-40B4-BE49-F238E27FC236}">
                <a16:creationId xmlns:a16="http://schemas.microsoft.com/office/drawing/2014/main" id="{E7321613-AA26-410E-97C1-D15AFBBFF418}"/>
              </a:ext>
            </a:extLst>
          </p:cNvPr>
          <p:cNvSpPr/>
          <p:nvPr/>
        </p:nvSpPr>
        <p:spPr>
          <a:xfrm>
            <a:off x="-5921627" y="6671950"/>
            <a:ext cx="107118" cy="116044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6" name="星 5 217">
            <a:extLst>
              <a:ext uri="{FF2B5EF4-FFF2-40B4-BE49-F238E27FC236}">
                <a16:creationId xmlns:a16="http://schemas.microsoft.com/office/drawing/2014/main" id="{A314016B-DD13-430D-8C8B-88C3A9DB198C}"/>
              </a:ext>
            </a:extLst>
          </p:cNvPr>
          <p:cNvSpPr/>
          <p:nvPr/>
        </p:nvSpPr>
        <p:spPr>
          <a:xfrm>
            <a:off x="-5081406" y="5769210"/>
            <a:ext cx="107118" cy="116044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7" name="星 5 218">
            <a:extLst>
              <a:ext uri="{FF2B5EF4-FFF2-40B4-BE49-F238E27FC236}">
                <a16:creationId xmlns:a16="http://schemas.microsoft.com/office/drawing/2014/main" id="{C36A1CC9-1BE1-4A94-8F6C-0280BEFB01D1}"/>
              </a:ext>
            </a:extLst>
          </p:cNvPr>
          <p:cNvSpPr/>
          <p:nvPr/>
        </p:nvSpPr>
        <p:spPr>
          <a:xfrm>
            <a:off x="-5606988" y="4127772"/>
            <a:ext cx="107118" cy="116044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B4782C01-EF8F-4211-849B-4082D90B3244}"/>
              </a:ext>
            </a:extLst>
          </p:cNvPr>
          <p:cNvSpPr txBox="1"/>
          <p:nvPr/>
        </p:nvSpPr>
        <p:spPr>
          <a:xfrm>
            <a:off x="-6202641" y="5150935"/>
            <a:ext cx="842221" cy="369332"/>
          </a:xfrm>
          <a:prstGeom prst="wedgeRectCallout">
            <a:avLst>
              <a:gd name="adj1" fmla="val 9809"/>
              <a:gd name="adj2" fmla="val 9886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solidFill>
                  <a:schemeClr val="bg1"/>
                </a:solidFill>
              </a:rPr>
              <a:t>旭</a:t>
            </a:r>
            <a:r>
              <a:rPr kumimoji="1" lang="ja-JP" altLang="en-US" sz="600" dirty="0">
                <a:solidFill>
                  <a:schemeClr val="bg1"/>
                </a:solidFill>
              </a:rPr>
              <a:t>区備品置き場⑤</a:t>
            </a:r>
            <a:endParaRPr lang="en-US" altLang="ja-JP" sz="600" dirty="0">
              <a:solidFill>
                <a:schemeClr val="bg1"/>
              </a:solidFill>
            </a:endParaRPr>
          </a:p>
          <a:p>
            <a:r>
              <a:rPr lang="ja-JP" altLang="en-US" sz="600" dirty="0">
                <a:solidFill>
                  <a:schemeClr val="bg1"/>
                </a:solidFill>
              </a:rPr>
              <a:t>カラーコーン　</a:t>
            </a:r>
            <a:r>
              <a:rPr lang="en-US" altLang="ja-JP" sz="600" dirty="0">
                <a:solidFill>
                  <a:schemeClr val="bg1"/>
                </a:solidFill>
              </a:rPr>
              <a:t>28</a:t>
            </a:r>
            <a:r>
              <a:rPr lang="ja-JP" altLang="en-US" sz="600" dirty="0">
                <a:solidFill>
                  <a:schemeClr val="bg1"/>
                </a:solidFill>
              </a:rPr>
              <a:t>本</a:t>
            </a:r>
            <a:endParaRPr lang="en-US" altLang="ja-JP" sz="600" dirty="0">
              <a:solidFill>
                <a:schemeClr val="bg1"/>
              </a:solidFill>
            </a:endParaRPr>
          </a:p>
          <a:p>
            <a:r>
              <a:rPr lang="ja-JP" altLang="en-US" sz="600" dirty="0">
                <a:solidFill>
                  <a:schemeClr val="bg1"/>
                </a:solidFill>
              </a:rPr>
              <a:t>プラ柵　</a:t>
            </a:r>
            <a:r>
              <a:rPr lang="en-US" altLang="ja-JP" sz="600" dirty="0">
                <a:solidFill>
                  <a:schemeClr val="bg1"/>
                </a:solidFill>
              </a:rPr>
              <a:t>12</a:t>
            </a:r>
            <a:r>
              <a:rPr lang="ja-JP" altLang="en-US" sz="600" dirty="0">
                <a:solidFill>
                  <a:schemeClr val="bg1"/>
                </a:solidFill>
              </a:rPr>
              <a:t>本</a:t>
            </a:r>
            <a:endParaRPr kumimoji="1" lang="en-US" altLang="ja-JP" sz="600" dirty="0">
              <a:solidFill>
                <a:schemeClr val="bg1"/>
              </a:solidFill>
            </a:endParaRPr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08B4D7EF-3EAE-4BF0-AAEA-EF1D7DCA51E6}"/>
              </a:ext>
            </a:extLst>
          </p:cNvPr>
          <p:cNvSpPr txBox="1"/>
          <p:nvPr/>
        </p:nvSpPr>
        <p:spPr>
          <a:xfrm>
            <a:off x="-5532424" y="7272701"/>
            <a:ext cx="825738" cy="646331"/>
          </a:xfrm>
          <a:prstGeom prst="wedgeRectCallout">
            <a:avLst>
              <a:gd name="adj1" fmla="val -86446"/>
              <a:gd name="adj2" fmla="val -12565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solidFill>
                  <a:schemeClr val="bg1"/>
                </a:solidFill>
              </a:rPr>
              <a:t>旭</a:t>
            </a:r>
            <a:r>
              <a:rPr kumimoji="1" lang="ja-JP" altLang="en-US" sz="600" dirty="0">
                <a:solidFill>
                  <a:schemeClr val="bg1"/>
                </a:solidFill>
              </a:rPr>
              <a:t>区備品置き場⑦</a:t>
            </a:r>
            <a:endParaRPr lang="en-US" altLang="ja-JP" sz="600" dirty="0">
              <a:solidFill>
                <a:schemeClr val="bg1"/>
              </a:solidFill>
            </a:endParaRPr>
          </a:p>
          <a:p>
            <a:r>
              <a:rPr lang="ja-JP" altLang="en-US" sz="600" dirty="0">
                <a:solidFill>
                  <a:schemeClr val="bg1"/>
                </a:solidFill>
              </a:rPr>
              <a:t>鉄柵　</a:t>
            </a:r>
            <a:r>
              <a:rPr lang="en-US" altLang="ja-JP" sz="600" dirty="0">
                <a:solidFill>
                  <a:schemeClr val="bg1"/>
                </a:solidFill>
              </a:rPr>
              <a:t>12</a:t>
            </a:r>
            <a:r>
              <a:rPr lang="ja-JP" altLang="en-US" sz="600" dirty="0">
                <a:solidFill>
                  <a:schemeClr val="bg1"/>
                </a:solidFill>
              </a:rPr>
              <a:t>本</a:t>
            </a:r>
            <a:endParaRPr lang="en-US" altLang="ja-JP" sz="600" dirty="0">
              <a:solidFill>
                <a:schemeClr val="bg1"/>
              </a:solidFill>
            </a:endParaRPr>
          </a:p>
          <a:p>
            <a:r>
              <a:rPr lang="ja-JP" altLang="en-US" sz="600" dirty="0">
                <a:solidFill>
                  <a:schemeClr val="bg1"/>
                </a:solidFill>
              </a:rPr>
              <a:t>プラ柵　</a:t>
            </a:r>
            <a:r>
              <a:rPr lang="en-US" altLang="ja-JP" sz="600" dirty="0">
                <a:solidFill>
                  <a:schemeClr val="bg1"/>
                </a:solidFill>
              </a:rPr>
              <a:t>12</a:t>
            </a:r>
            <a:r>
              <a:rPr lang="ja-JP" altLang="en-US" sz="600" dirty="0">
                <a:solidFill>
                  <a:schemeClr val="bg1"/>
                </a:solidFill>
              </a:rPr>
              <a:t>本</a:t>
            </a:r>
            <a:endParaRPr lang="en-US" altLang="ja-JP" sz="600" dirty="0">
              <a:solidFill>
                <a:schemeClr val="bg1"/>
              </a:solidFill>
            </a:endParaRPr>
          </a:p>
          <a:p>
            <a:endParaRPr kumimoji="1" lang="en-US" altLang="ja-JP" sz="600" dirty="0">
              <a:solidFill>
                <a:schemeClr val="bg1"/>
              </a:solidFill>
            </a:endParaRPr>
          </a:p>
          <a:p>
            <a:r>
              <a:rPr lang="ja-JP" altLang="en-US" sz="600" dirty="0">
                <a:solidFill>
                  <a:schemeClr val="bg1"/>
                </a:solidFill>
              </a:rPr>
              <a:t>警備員備品置場⑥</a:t>
            </a:r>
            <a:endParaRPr lang="en-US" altLang="ja-JP" sz="600" dirty="0">
              <a:solidFill>
                <a:schemeClr val="bg1"/>
              </a:solidFill>
            </a:endParaRPr>
          </a:p>
          <a:p>
            <a:r>
              <a:rPr lang="ja-JP" altLang="en-US" sz="600" dirty="0">
                <a:solidFill>
                  <a:schemeClr val="bg1"/>
                </a:solidFill>
              </a:rPr>
              <a:t>カラーコーン　</a:t>
            </a:r>
            <a:r>
              <a:rPr lang="en-US" altLang="ja-JP" sz="600" dirty="0">
                <a:solidFill>
                  <a:schemeClr val="bg1"/>
                </a:solidFill>
              </a:rPr>
              <a:t>22</a:t>
            </a:r>
            <a:r>
              <a:rPr lang="ja-JP" altLang="en-US" sz="600" dirty="0">
                <a:solidFill>
                  <a:schemeClr val="bg1"/>
                </a:solidFill>
              </a:rPr>
              <a:t>本</a:t>
            </a:r>
            <a:endParaRPr lang="en-US" altLang="ja-JP" sz="600" dirty="0">
              <a:solidFill>
                <a:schemeClr val="bg1"/>
              </a:solidFill>
            </a:endParaRP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76C769F0-805E-4080-ADAC-BF3846561659}"/>
              </a:ext>
            </a:extLst>
          </p:cNvPr>
          <p:cNvSpPr txBox="1"/>
          <p:nvPr/>
        </p:nvSpPr>
        <p:spPr>
          <a:xfrm>
            <a:off x="-6140383" y="3739715"/>
            <a:ext cx="793035" cy="276999"/>
          </a:xfrm>
          <a:prstGeom prst="wedgeRectCallout">
            <a:avLst>
              <a:gd name="adj1" fmla="val 21766"/>
              <a:gd name="adj2" fmla="val 8588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solidFill>
                  <a:schemeClr val="bg1"/>
                </a:solidFill>
              </a:rPr>
              <a:t>旭</a:t>
            </a:r>
            <a:r>
              <a:rPr kumimoji="1" lang="ja-JP" altLang="en-US" sz="600" dirty="0">
                <a:solidFill>
                  <a:schemeClr val="bg1"/>
                </a:solidFill>
              </a:rPr>
              <a:t>区備品置き場⑧</a:t>
            </a:r>
            <a:endParaRPr lang="en-US" altLang="ja-JP" sz="600" dirty="0">
              <a:solidFill>
                <a:schemeClr val="bg1"/>
              </a:solidFill>
            </a:endParaRPr>
          </a:p>
          <a:p>
            <a:r>
              <a:rPr lang="ja-JP" altLang="en-US" sz="600" dirty="0">
                <a:solidFill>
                  <a:schemeClr val="bg1"/>
                </a:solidFill>
              </a:rPr>
              <a:t>カラーコーン　</a:t>
            </a:r>
            <a:r>
              <a:rPr lang="en-US" altLang="ja-JP" sz="600" dirty="0">
                <a:solidFill>
                  <a:schemeClr val="bg1"/>
                </a:solidFill>
              </a:rPr>
              <a:t>35</a:t>
            </a:r>
            <a:r>
              <a:rPr lang="ja-JP" altLang="en-US" sz="600" dirty="0">
                <a:solidFill>
                  <a:schemeClr val="bg1"/>
                </a:solidFill>
              </a:rPr>
              <a:t>本</a:t>
            </a:r>
            <a:endParaRPr lang="en-US" altLang="ja-JP" sz="600" dirty="0">
              <a:solidFill>
                <a:schemeClr val="bg1"/>
              </a:solidFill>
            </a:endParaRPr>
          </a:p>
        </p:txBody>
      </p:sp>
      <p:sp>
        <p:nvSpPr>
          <p:cNvPr id="111" name="星 5 226">
            <a:extLst>
              <a:ext uri="{FF2B5EF4-FFF2-40B4-BE49-F238E27FC236}">
                <a16:creationId xmlns:a16="http://schemas.microsoft.com/office/drawing/2014/main" id="{BE70482B-9B0D-449E-A4FF-2CB295C95631}"/>
              </a:ext>
            </a:extLst>
          </p:cNvPr>
          <p:cNvSpPr/>
          <p:nvPr/>
        </p:nvSpPr>
        <p:spPr>
          <a:xfrm>
            <a:off x="-5020915" y="3435243"/>
            <a:ext cx="107118" cy="116044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7EA32E73-6E47-4149-9C77-76E06C232408}"/>
              </a:ext>
            </a:extLst>
          </p:cNvPr>
          <p:cNvSpPr txBox="1"/>
          <p:nvPr/>
        </p:nvSpPr>
        <p:spPr>
          <a:xfrm>
            <a:off x="-4298888" y="4377398"/>
            <a:ext cx="852315" cy="276999"/>
          </a:xfrm>
          <a:prstGeom prst="wedgeRectCallout">
            <a:avLst>
              <a:gd name="adj1" fmla="val -74429"/>
              <a:gd name="adj2" fmla="val -6599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" dirty="0">
                <a:solidFill>
                  <a:schemeClr val="bg1"/>
                </a:solidFill>
              </a:rPr>
              <a:t>警備員備品置場⑨</a:t>
            </a:r>
            <a:endParaRPr lang="en-US" altLang="ja-JP" sz="600" dirty="0">
              <a:solidFill>
                <a:schemeClr val="bg1"/>
              </a:solidFill>
            </a:endParaRPr>
          </a:p>
          <a:p>
            <a:pPr algn="ctr"/>
            <a:r>
              <a:rPr lang="ja-JP" altLang="en-US" sz="600" dirty="0">
                <a:solidFill>
                  <a:schemeClr val="bg1"/>
                </a:solidFill>
              </a:rPr>
              <a:t>カラーコーン　</a:t>
            </a:r>
            <a:r>
              <a:rPr lang="en-US" altLang="ja-JP" sz="600" dirty="0">
                <a:solidFill>
                  <a:schemeClr val="bg1"/>
                </a:solidFill>
              </a:rPr>
              <a:t>60</a:t>
            </a:r>
            <a:r>
              <a:rPr lang="ja-JP" altLang="en-US" sz="600" dirty="0">
                <a:solidFill>
                  <a:schemeClr val="bg1"/>
                </a:solidFill>
              </a:rPr>
              <a:t>本</a:t>
            </a:r>
          </a:p>
        </p:txBody>
      </p:sp>
      <p:sp>
        <p:nvSpPr>
          <p:cNvPr id="113" name="星 5 229">
            <a:extLst>
              <a:ext uri="{FF2B5EF4-FFF2-40B4-BE49-F238E27FC236}">
                <a16:creationId xmlns:a16="http://schemas.microsoft.com/office/drawing/2014/main" id="{64299AC8-3E31-4B0A-8A69-D0E149D698DF}"/>
              </a:ext>
            </a:extLst>
          </p:cNvPr>
          <p:cNvSpPr/>
          <p:nvPr/>
        </p:nvSpPr>
        <p:spPr>
          <a:xfrm>
            <a:off x="-4607736" y="4239662"/>
            <a:ext cx="107118" cy="116044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10C85428-857A-4EE5-93BD-497831AF47F1}"/>
              </a:ext>
            </a:extLst>
          </p:cNvPr>
          <p:cNvSpPr txBox="1"/>
          <p:nvPr/>
        </p:nvSpPr>
        <p:spPr>
          <a:xfrm>
            <a:off x="-4736735" y="2197261"/>
            <a:ext cx="821166" cy="369332"/>
          </a:xfrm>
          <a:prstGeom prst="wedgeRectCallout">
            <a:avLst>
              <a:gd name="adj1" fmla="val -74662"/>
              <a:gd name="adj2" fmla="val 26821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" dirty="0">
                <a:solidFill>
                  <a:schemeClr val="bg1"/>
                </a:solidFill>
              </a:rPr>
              <a:t>整理員備品置場</a:t>
            </a:r>
            <a:endParaRPr lang="en-US" altLang="ja-JP" sz="600" dirty="0">
              <a:solidFill>
                <a:schemeClr val="bg1"/>
              </a:solidFill>
            </a:endParaRPr>
          </a:p>
          <a:p>
            <a:pPr algn="ctr"/>
            <a:r>
              <a:rPr lang="ja-JP" altLang="en-US" sz="600" dirty="0">
                <a:solidFill>
                  <a:schemeClr val="bg1"/>
                </a:solidFill>
              </a:rPr>
              <a:t>カラーコーン　</a:t>
            </a:r>
            <a:r>
              <a:rPr lang="en-US" altLang="ja-JP" sz="600" dirty="0">
                <a:solidFill>
                  <a:schemeClr val="bg1"/>
                </a:solidFill>
              </a:rPr>
              <a:t>76</a:t>
            </a:r>
            <a:r>
              <a:rPr lang="ja-JP" altLang="en-US" sz="600" dirty="0">
                <a:solidFill>
                  <a:schemeClr val="bg1"/>
                </a:solidFill>
              </a:rPr>
              <a:t>本</a:t>
            </a:r>
            <a:endParaRPr lang="en-US" altLang="ja-JP" sz="600" dirty="0">
              <a:solidFill>
                <a:schemeClr val="bg1"/>
              </a:solidFill>
            </a:endParaRPr>
          </a:p>
          <a:p>
            <a:pPr algn="ctr"/>
            <a:r>
              <a:rPr lang="ja-JP" altLang="en-US" sz="600" dirty="0">
                <a:solidFill>
                  <a:schemeClr val="bg1"/>
                </a:solidFill>
              </a:rPr>
              <a:t>（新山下橋用）</a:t>
            </a:r>
            <a:endParaRPr lang="en-US" altLang="ja-JP" sz="600" dirty="0">
              <a:solidFill>
                <a:schemeClr val="bg1"/>
              </a:solidFill>
            </a:endParaRPr>
          </a:p>
        </p:txBody>
      </p:sp>
      <p:sp>
        <p:nvSpPr>
          <p:cNvPr id="115" name="星 5 231">
            <a:extLst>
              <a:ext uri="{FF2B5EF4-FFF2-40B4-BE49-F238E27FC236}">
                <a16:creationId xmlns:a16="http://schemas.microsoft.com/office/drawing/2014/main" id="{0E07F073-ACC4-4166-BE6F-02885A1D5B30}"/>
              </a:ext>
            </a:extLst>
          </p:cNvPr>
          <p:cNvSpPr/>
          <p:nvPr/>
        </p:nvSpPr>
        <p:spPr>
          <a:xfrm>
            <a:off x="-5169301" y="6196674"/>
            <a:ext cx="107118" cy="116044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1879C8AB-4029-49AC-8525-6589596D850E}"/>
              </a:ext>
            </a:extLst>
          </p:cNvPr>
          <p:cNvSpPr txBox="1"/>
          <p:nvPr/>
        </p:nvSpPr>
        <p:spPr>
          <a:xfrm>
            <a:off x="-5226649" y="6959932"/>
            <a:ext cx="814223" cy="276999"/>
          </a:xfrm>
          <a:prstGeom prst="wedgeRectCallout">
            <a:avLst>
              <a:gd name="adj1" fmla="val -31562"/>
              <a:gd name="adj2" fmla="val -28600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solidFill>
                  <a:schemeClr val="bg1"/>
                </a:solidFill>
              </a:rPr>
              <a:t>警備員備品置場⑦</a:t>
            </a:r>
            <a:endParaRPr lang="en-US" altLang="ja-JP" sz="600" dirty="0">
              <a:solidFill>
                <a:schemeClr val="bg1"/>
              </a:solidFill>
            </a:endParaRPr>
          </a:p>
          <a:p>
            <a:r>
              <a:rPr kumimoji="1" lang="ja-JP" altLang="en-US" sz="600" dirty="0">
                <a:solidFill>
                  <a:schemeClr val="bg1"/>
                </a:solidFill>
              </a:rPr>
              <a:t>カラーコーン　</a:t>
            </a:r>
            <a:r>
              <a:rPr kumimoji="1" lang="en-US" altLang="ja-JP" sz="600" dirty="0">
                <a:solidFill>
                  <a:schemeClr val="bg1"/>
                </a:solidFill>
              </a:rPr>
              <a:t>15</a:t>
            </a:r>
            <a:r>
              <a:rPr kumimoji="1" lang="ja-JP" altLang="en-US" sz="600" dirty="0">
                <a:solidFill>
                  <a:schemeClr val="bg1"/>
                </a:solidFill>
              </a:rPr>
              <a:t>本</a:t>
            </a:r>
            <a:endParaRPr kumimoji="1" lang="en-US" altLang="ja-JP" sz="600" dirty="0">
              <a:solidFill>
                <a:schemeClr val="bg1"/>
              </a:solidFill>
            </a:endParaRPr>
          </a:p>
        </p:txBody>
      </p:sp>
      <p:sp>
        <p:nvSpPr>
          <p:cNvPr id="117" name="円/楕円 236">
            <a:extLst>
              <a:ext uri="{FF2B5EF4-FFF2-40B4-BE49-F238E27FC236}">
                <a16:creationId xmlns:a16="http://schemas.microsoft.com/office/drawing/2014/main" id="{6F61FC01-F23D-46DA-87F3-E527ABADB228}"/>
              </a:ext>
            </a:extLst>
          </p:cNvPr>
          <p:cNvSpPr/>
          <p:nvPr/>
        </p:nvSpPr>
        <p:spPr>
          <a:xfrm>
            <a:off x="-3055129" y="5726632"/>
            <a:ext cx="73098" cy="791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Ｓ</a:t>
            </a:r>
          </a:p>
        </p:txBody>
      </p:sp>
      <p:sp>
        <p:nvSpPr>
          <p:cNvPr id="118" name="円/楕円 237">
            <a:extLst>
              <a:ext uri="{FF2B5EF4-FFF2-40B4-BE49-F238E27FC236}">
                <a16:creationId xmlns:a16="http://schemas.microsoft.com/office/drawing/2014/main" id="{F4276279-42CD-4893-A196-52041DC5CBAE}"/>
              </a:ext>
            </a:extLst>
          </p:cNvPr>
          <p:cNvSpPr/>
          <p:nvPr/>
        </p:nvSpPr>
        <p:spPr>
          <a:xfrm>
            <a:off x="-2296307" y="5949939"/>
            <a:ext cx="73098" cy="791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Ｓ</a:t>
            </a:r>
          </a:p>
        </p:txBody>
      </p:sp>
      <p:sp>
        <p:nvSpPr>
          <p:cNvPr id="119" name="正方形/長方形 118">
            <a:extLst>
              <a:ext uri="{FF2B5EF4-FFF2-40B4-BE49-F238E27FC236}">
                <a16:creationId xmlns:a16="http://schemas.microsoft.com/office/drawing/2014/main" id="{DFF29F8B-E676-4DAB-93D0-733173248B5B}"/>
              </a:ext>
            </a:extLst>
          </p:cNvPr>
          <p:cNvSpPr/>
          <p:nvPr/>
        </p:nvSpPr>
        <p:spPr>
          <a:xfrm rot="1158651">
            <a:off x="-2333277" y="6030777"/>
            <a:ext cx="88667" cy="407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正方形/長方形 119">
            <a:extLst>
              <a:ext uri="{FF2B5EF4-FFF2-40B4-BE49-F238E27FC236}">
                <a16:creationId xmlns:a16="http://schemas.microsoft.com/office/drawing/2014/main" id="{E9FC8BE0-089D-4A37-8CE9-C34CA625CC18}"/>
              </a:ext>
            </a:extLst>
          </p:cNvPr>
          <p:cNvSpPr/>
          <p:nvPr/>
        </p:nvSpPr>
        <p:spPr>
          <a:xfrm rot="1158651">
            <a:off x="-2351980" y="6086037"/>
            <a:ext cx="88667" cy="407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正方形/長方形 120">
            <a:extLst>
              <a:ext uri="{FF2B5EF4-FFF2-40B4-BE49-F238E27FC236}">
                <a16:creationId xmlns:a16="http://schemas.microsoft.com/office/drawing/2014/main" id="{3E30CDE1-4021-4F95-8CA9-680572878CB3}"/>
              </a:ext>
            </a:extLst>
          </p:cNvPr>
          <p:cNvSpPr/>
          <p:nvPr/>
        </p:nvSpPr>
        <p:spPr>
          <a:xfrm rot="1158651">
            <a:off x="-2371560" y="6143309"/>
            <a:ext cx="88667" cy="407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正方形/長方形 121">
            <a:extLst>
              <a:ext uri="{FF2B5EF4-FFF2-40B4-BE49-F238E27FC236}">
                <a16:creationId xmlns:a16="http://schemas.microsoft.com/office/drawing/2014/main" id="{2F460D73-5C71-4768-A284-32FDE2F8CAAE}"/>
              </a:ext>
            </a:extLst>
          </p:cNvPr>
          <p:cNvSpPr/>
          <p:nvPr/>
        </p:nvSpPr>
        <p:spPr>
          <a:xfrm rot="1158651">
            <a:off x="-2389183" y="6198460"/>
            <a:ext cx="88667" cy="407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正方形/長方形 122">
            <a:extLst>
              <a:ext uri="{FF2B5EF4-FFF2-40B4-BE49-F238E27FC236}">
                <a16:creationId xmlns:a16="http://schemas.microsoft.com/office/drawing/2014/main" id="{85E1800D-1B0E-4088-A9A2-59CDD6DED8C4}"/>
              </a:ext>
            </a:extLst>
          </p:cNvPr>
          <p:cNvSpPr/>
          <p:nvPr/>
        </p:nvSpPr>
        <p:spPr>
          <a:xfrm rot="1158651">
            <a:off x="-2410720" y="6257853"/>
            <a:ext cx="88667" cy="407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正方形/長方形 123">
            <a:extLst>
              <a:ext uri="{FF2B5EF4-FFF2-40B4-BE49-F238E27FC236}">
                <a16:creationId xmlns:a16="http://schemas.microsoft.com/office/drawing/2014/main" id="{B62817E9-D5A3-448C-80F6-52E875A2C92F}"/>
              </a:ext>
            </a:extLst>
          </p:cNvPr>
          <p:cNvSpPr/>
          <p:nvPr/>
        </p:nvSpPr>
        <p:spPr>
          <a:xfrm>
            <a:off x="-4088891" y="5392529"/>
            <a:ext cx="1973651" cy="1243084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6C6D0BB1-6F6B-4AAD-AD6C-1B413B1CBBC1}"/>
              </a:ext>
            </a:extLst>
          </p:cNvPr>
          <p:cNvSpPr txBox="1"/>
          <p:nvPr/>
        </p:nvSpPr>
        <p:spPr>
          <a:xfrm>
            <a:off x="-2493472" y="5427903"/>
            <a:ext cx="308693" cy="1898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900" b="1" dirty="0">
                <a:latin typeface="+mj-ea"/>
                <a:ea typeface="+mj-ea"/>
              </a:rPr>
              <a:t>D-7</a:t>
            </a:r>
            <a:endParaRPr kumimoji="1" lang="ja-JP" altLang="en-US" sz="900" b="1" dirty="0">
              <a:latin typeface="+mj-ea"/>
              <a:ea typeface="+mj-ea"/>
            </a:endParaRPr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AAD48560-25B3-4176-8536-C78B0D766CAF}"/>
              </a:ext>
            </a:extLst>
          </p:cNvPr>
          <p:cNvSpPr txBox="1"/>
          <p:nvPr/>
        </p:nvSpPr>
        <p:spPr>
          <a:xfrm>
            <a:off x="-4533094" y="5304020"/>
            <a:ext cx="850078" cy="553998"/>
          </a:xfrm>
          <a:prstGeom prst="wedgeRectCallout">
            <a:avLst>
              <a:gd name="adj1" fmla="val -100229"/>
              <a:gd name="adj2" fmla="val 4758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solidFill>
                  <a:schemeClr val="bg1"/>
                </a:solidFill>
              </a:rPr>
              <a:t>旭</a:t>
            </a:r>
            <a:r>
              <a:rPr kumimoji="1" lang="ja-JP" altLang="en-US" sz="600" dirty="0">
                <a:solidFill>
                  <a:schemeClr val="bg1"/>
                </a:solidFill>
              </a:rPr>
              <a:t>区備品置き場⑥</a:t>
            </a:r>
            <a:endParaRPr lang="en-US" altLang="ja-JP" sz="600" dirty="0">
              <a:solidFill>
                <a:schemeClr val="bg1"/>
              </a:solidFill>
            </a:endParaRPr>
          </a:p>
          <a:p>
            <a:r>
              <a:rPr lang="ja-JP" altLang="en-US" sz="600" dirty="0">
                <a:solidFill>
                  <a:schemeClr val="bg1"/>
                </a:solidFill>
              </a:rPr>
              <a:t>プラ柵　</a:t>
            </a:r>
            <a:r>
              <a:rPr lang="en-US" altLang="ja-JP" sz="600" dirty="0">
                <a:solidFill>
                  <a:schemeClr val="bg1"/>
                </a:solidFill>
              </a:rPr>
              <a:t>8</a:t>
            </a:r>
            <a:r>
              <a:rPr lang="ja-JP" altLang="en-US" sz="600" dirty="0">
                <a:solidFill>
                  <a:schemeClr val="bg1"/>
                </a:solidFill>
              </a:rPr>
              <a:t>本</a:t>
            </a:r>
            <a:endParaRPr lang="en-US" altLang="ja-JP" sz="600" dirty="0">
              <a:solidFill>
                <a:schemeClr val="bg1"/>
              </a:solidFill>
            </a:endParaRPr>
          </a:p>
          <a:p>
            <a:endParaRPr lang="en-US" altLang="ja-JP" sz="600" dirty="0">
              <a:solidFill>
                <a:schemeClr val="bg1"/>
              </a:solidFill>
            </a:endParaRPr>
          </a:p>
          <a:p>
            <a:r>
              <a:rPr lang="ja-JP" altLang="en-US" sz="600" dirty="0">
                <a:solidFill>
                  <a:schemeClr val="bg1"/>
                </a:solidFill>
              </a:rPr>
              <a:t>警備員備品置場⑧</a:t>
            </a:r>
            <a:endParaRPr lang="en-US" altLang="ja-JP" sz="600" dirty="0">
              <a:solidFill>
                <a:schemeClr val="bg1"/>
              </a:solidFill>
            </a:endParaRPr>
          </a:p>
          <a:p>
            <a:r>
              <a:rPr lang="ja-JP" altLang="en-US" sz="600" dirty="0">
                <a:solidFill>
                  <a:schemeClr val="bg1"/>
                </a:solidFill>
              </a:rPr>
              <a:t>カラーコーン　</a:t>
            </a:r>
            <a:r>
              <a:rPr lang="en-US" altLang="ja-JP" sz="600" dirty="0">
                <a:solidFill>
                  <a:schemeClr val="bg1"/>
                </a:solidFill>
              </a:rPr>
              <a:t>20</a:t>
            </a:r>
            <a:r>
              <a:rPr lang="ja-JP" altLang="en-US" sz="600" dirty="0">
                <a:solidFill>
                  <a:schemeClr val="bg1"/>
                </a:solidFill>
              </a:rPr>
              <a:t>本</a:t>
            </a:r>
            <a:endParaRPr lang="en-US" altLang="ja-JP" sz="600" dirty="0">
              <a:solidFill>
                <a:schemeClr val="bg1"/>
              </a:solidFill>
            </a:endParaRPr>
          </a:p>
        </p:txBody>
      </p:sp>
      <p:sp>
        <p:nvSpPr>
          <p:cNvPr id="127" name="正方形/長方形 126">
            <a:extLst>
              <a:ext uri="{FF2B5EF4-FFF2-40B4-BE49-F238E27FC236}">
                <a16:creationId xmlns:a16="http://schemas.microsoft.com/office/drawing/2014/main" id="{2B71DC32-1AF7-4ED5-88AB-95C01A1881EF}"/>
              </a:ext>
            </a:extLst>
          </p:cNvPr>
          <p:cNvSpPr/>
          <p:nvPr/>
        </p:nvSpPr>
        <p:spPr>
          <a:xfrm>
            <a:off x="-3375653" y="4406237"/>
            <a:ext cx="1646015" cy="57695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【</a:t>
            </a:r>
            <a:r>
              <a:rPr lang="ja-JP" altLang="en-US" sz="900" b="1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業務</a:t>
            </a:r>
            <a:r>
              <a:rPr lang="zh-TW" altLang="en-US" sz="900" b="1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内容</a:t>
            </a:r>
            <a:r>
              <a:rPr lang="en-US" altLang="ja-JP" sz="900" b="1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山下ふ頭入口側は横断ができないことをプラカード等を持って案内する。</a:t>
            </a:r>
            <a:endParaRPr lang="en-US" altLang="ja-JP" sz="900" dirty="0">
              <a:solidFill>
                <a:schemeClr val="tx1"/>
              </a:solidFill>
              <a:latin typeface="MS UI Gothic" pitchFamily="50" charset="-128"/>
              <a:ea typeface="MS UI Gothic" pitchFamily="50" charset="-128"/>
            </a:endParaRPr>
          </a:p>
        </p:txBody>
      </p:sp>
      <p:cxnSp>
        <p:nvCxnSpPr>
          <p:cNvPr id="128" name="直線コネクタ 127">
            <a:extLst>
              <a:ext uri="{FF2B5EF4-FFF2-40B4-BE49-F238E27FC236}">
                <a16:creationId xmlns:a16="http://schemas.microsoft.com/office/drawing/2014/main" id="{BB67B131-DF74-4897-9101-154B29FC5CC4}"/>
              </a:ext>
            </a:extLst>
          </p:cNvPr>
          <p:cNvCxnSpPr>
            <a:endCxn id="127" idx="1"/>
          </p:cNvCxnSpPr>
          <p:nvPr/>
        </p:nvCxnSpPr>
        <p:spPr>
          <a:xfrm flipV="1">
            <a:off x="-5767008" y="4694714"/>
            <a:ext cx="2391355" cy="12161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正方形/長方形 128">
            <a:extLst>
              <a:ext uri="{FF2B5EF4-FFF2-40B4-BE49-F238E27FC236}">
                <a16:creationId xmlns:a16="http://schemas.microsoft.com/office/drawing/2014/main" id="{A8DB428F-A26C-452F-BEDF-34D32BDD43EA}"/>
              </a:ext>
            </a:extLst>
          </p:cNvPr>
          <p:cNvSpPr/>
          <p:nvPr/>
        </p:nvSpPr>
        <p:spPr>
          <a:xfrm>
            <a:off x="-3897200" y="6711559"/>
            <a:ext cx="2307225" cy="122286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【</a:t>
            </a:r>
            <a:r>
              <a:rPr lang="ja-JP" altLang="en-US" sz="900" b="1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業務</a:t>
            </a:r>
            <a:r>
              <a:rPr lang="zh-TW" altLang="en-US" sz="900" b="1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内容</a:t>
            </a:r>
            <a:r>
              <a:rPr lang="en-US" altLang="ja-JP" sz="900" b="1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山下公園側へは横断できないことを広報する。</a:t>
            </a:r>
            <a:endParaRPr lang="en-US" altLang="ja-JP" sz="900" dirty="0">
              <a:solidFill>
                <a:schemeClr val="tx1"/>
              </a:solidFill>
              <a:latin typeface="MS UI Gothic" pitchFamily="50" charset="-128"/>
              <a:ea typeface="MS UI Gothic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行きたい方は、横断歩道を渡って反対側へ案内する。</a:t>
            </a:r>
            <a:endParaRPr lang="en-US" altLang="ja-JP" sz="900" dirty="0">
              <a:solidFill>
                <a:schemeClr val="tx1"/>
              </a:solidFill>
              <a:latin typeface="MS UI Gothic" pitchFamily="50" charset="-128"/>
              <a:ea typeface="MS UI Gothic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900" dirty="0">
              <a:solidFill>
                <a:schemeClr val="tx1"/>
              </a:solidFill>
              <a:latin typeface="MS UI Gothic" pitchFamily="50" charset="-128"/>
              <a:ea typeface="MS UI Gothic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900" dirty="0">
              <a:solidFill>
                <a:schemeClr val="tx1"/>
              </a:solidFill>
              <a:latin typeface="MS UI Gothic" pitchFamily="50" charset="-128"/>
              <a:ea typeface="MS UI Gothic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900" dirty="0">
              <a:solidFill>
                <a:schemeClr val="tx1"/>
              </a:solidFill>
              <a:latin typeface="MS UI Gothic" pitchFamily="50" charset="-128"/>
              <a:ea typeface="MS UI Gothic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   A3</a:t>
            </a:r>
            <a:r>
              <a:rPr lang="ja-JP" altLang="en-US" sz="900" dirty="0">
                <a:solidFill>
                  <a:schemeClr val="tx1"/>
                </a:solidFill>
              </a:rPr>
              <a:t>サイズ</a:t>
            </a:r>
            <a:endParaRPr lang="en-US" altLang="ja-JP" sz="900" dirty="0">
              <a:solidFill>
                <a:schemeClr val="tx1"/>
              </a:solidFill>
              <a:latin typeface="MS UI Gothic" pitchFamily="50" charset="-128"/>
              <a:ea typeface="MS UI Gothic" pitchFamily="50" charset="-128"/>
            </a:endParaRPr>
          </a:p>
        </p:txBody>
      </p:sp>
      <p:cxnSp>
        <p:nvCxnSpPr>
          <p:cNvPr id="130" name="直線コネクタ 129">
            <a:extLst>
              <a:ext uri="{FF2B5EF4-FFF2-40B4-BE49-F238E27FC236}">
                <a16:creationId xmlns:a16="http://schemas.microsoft.com/office/drawing/2014/main" id="{65983130-E9B1-482B-9C3F-A2D37C3EDB00}"/>
              </a:ext>
            </a:extLst>
          </p:cNvPr>
          <p:cNvCxnSpPr>
            <a:stCxn id="117" idx="4"/>
            <a:endCxn id="129" idx="0"/>
          </p:cNvCxnSpPr>
          <p:nvPr/>
        </p:nvCxnSpPr>
        <p:spPr>
          <a:xfrm>
            <a:off x="-3018580" y="5805821"/>
            <a:ext cx="274993" cy="9057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>
            <a:extLst>
              <a:ext uri="{FF2B5EF4-FFF2-40B4-BE49-F238E27FC236}">
                <a16:creationId xmlns:a16="http://schemas.microsoft.com/office/drawing/2014/main" id="{CD9CC1BC-9253-4048-B29A-BC3CCCB23C2F}"/>
              </a:ext>
            </a:extLst>
          </p:cNvPr>
          <p:cNvCxnSpPr>
            <a:stCxn id="118" idx="3"/>
            <a:endCxn id="129" idx="0"/>
          </p:cNvCxnSpPr>
          <p:nvPr/>
        </p:nvCxnSpPr>
        <p:spPr>
          <a:xfrm flipH="1">
            <a:off x="-2743587" y="6017531"/>
            <a:ext cx="457985" cy="6940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>
            <a:extLst>
              <a:ext uri="{FF2B5EF4-FFF2-40B4-BE49-F238E27FC236}">
                <a16:creationId xmlns:a16="http://schemas.microsoft.com/office/drawing/2014/main" id="{8DB878A6-5CEB-4797-97E2-AC6115A58D2C}"/>
              </a:ext>
            </a:extLst>
          </p:cNvPr>
          <p:cNvCxnSpPr/>
          <p:nvPr/>
        </p:nvCxnSpPr>
        <p:spPr>
          <a:xfrm flipH="1">
            <a:off x="-5764396" y="6462164"/>
            <a:ext cx="84029" cy="1"/>
          </a:xfrm>
          <a:prstGeom prst="line">
            <a:avLst/>
          </a:prstGeom>
          <a:ln w="19050" cmpd="dbl">
            <a:solidFill>
              <a:srgbClr val="0000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>
            <a:extLst>
              <a:ext uri="{FF2B5EF4-FFF2-40B4-BE49-F238E27FC236}">
                <a16:creationId xmlns:a16="http://schemas.microsoft.com/office/drawing/2014/main" id="{2C80B99A-D1A7-49D3-8077-33E8EDE9DFC0}"/>
              </a:ext>
            </a:extLst>
          </p:cNvPr>
          <p:cNvCxnSpPr/>
          <p:nvPr/>
        </p:nvCxnSpPr>
        <p:spPr>
          <a:xfrm flipV="1">
            <a:off x="-5680667" y="6391392"/>
            <a:ext cx="12558" cy="70771"/>
          </a:xfrm>
          <a:prstGeom prst="line">
            <a:avLst/>
          </a:prstGeom>
          <a:ln w="19050" cmpd="dbl">
            <a:solidFill>
              <a:srgbClr val="0000CC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正方形/長方形 133">
            <a:extLst>
              <a:ext uri="{FF2B5EF4-FFF2-40B4-BE49-F238E27FC236}">
                <a16:creationId xmlns:a16="http://schemas.microsoft.com/office/drawing/2014/main" id="{40FAA779-54FF-441A-8110-5D82613E487A}"/>
              </a:ext>
            </a:extLst>
          </p:cNvPr>
          <p:cNvSpPr/>
          <p:nvPr/>
        </p:nvSpPr>
        <p:spPr>
          <a:xfrm>
            <a:off x="-3961358" y="1037254"/>
            <a:ext cx="1556786" cy="41467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【</a:t>
            </a:r>
            <a:r>
              <a:rPr lang="ja-JP" altLang="en-US" sz="900" b="1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整理員業務</a:t>
            </a:r>
            <a:r>
              <a:rPr lang="zh-TW" altLang="en-US" sz="900" b="1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内容</a:t>
            </a:r>
            <a:r>
              <a:rPr lang="en-US" altLang="ja-JP" sz="900" b="1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C-8</a:t>
            </a:r>
            <a:r>
              <a:rPr lang="ja-JP" altLang="en-US" sz="900" dirty="0" err="1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、</a:t>
            </a:r>
            <a:r>
              <a:rPr lang="en-US" altLang="ja-JP" sz="900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C-9</a:t>
            </a:r>
            <a:r>
              <a:rPr lang="ja-JP" altLang="en-US" sz="900" dirty="0">
                <a:solidFill>
                  <a:schemeClr val="tx1"/>
                </a:solidFill>
                <a:latin typeface="MS UI Gothic" pitchFamily="50" charset="-128"/>
                <a:ea typeface="MS UI Gothic" pitchFamily="50" charset="-128"/>
              </a:rPr>
              <a:t>エリアのカラーコーン設置対応</a:t>
            </a:r>
            <a:endParaRPr lang="en-US" altLang="ja-JP" sz="900" dirty="0">
              <a:solidFill>
                <a:schemeClr val="tx1"/>
              </a:solidFill>
              <a:latin typeface="MS UI Gothic" pitchFamily="50" charset="-128"/>
              <a:ea typeface="MS UI Gothic" pitchFamily="50" charset="-128"/>
            </a:endParaRPr>
          </a:p>
        </p:txBody>
      </p:sp>
      <p:cxnSp>
        <p:nvCxnSpPr>
          <p:cNvPr id="135" name="直線コネクタ 134">
            <a:extLst>
              <a:ext uri="{FF2B5EF4-FFF2-40B4-BE49-F238E27FC236}">
                <a16:creationId xmlns:a16="http://schemas.microsoft.com/office/drawing/2014/main" id="{0E3A76B0-30CB-48A4-82BD-499F0819958E}"/>
              </a:ext>
            </a:extLst>
          </p:cNvPr>
          <p:cNvCxnSpPr>
            <a:stCxn id="36" idx="0"/>
            <a:endCxn id="134" idx="2"/>
          </p:cNvCxnSpPr>
          <p:nvPr/>
        </p:nvCxnSpPr>
        <p:spPr>
          <a:xfrm flipV="1">
            <a:off x="-3971745" y="1451927"/>
            <a:ext cx="788780" cy="43398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CF1BF7DC-BDDB-4DCB-944A-EB0A730BF2FF}"/>
              </a:ext>
            </a:extLst>
          </p:cNvPr>
          <p:cNvCxnSpPr>
            <a:stCxn id="38" idx="1"/>
            <a:endCxn id="134" idx="3"/>
          </p:cNvCxnSpPr>
          <p:nvPr/>
        </p:nvCxnSpPr>
        <p:spPr>
          <a:xfrm flipH="1">
            <a:off x="-2404572" y="1244591"/>
            <a:ext cx="24147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" name="Picture 2">
            <a:extLst>
              <a:ext uri="{FF2B5EF4-FFF2-40B4-BE49-F238E27FC236}">
                <a16:creationId xmlns:a16="http://schemas.microsoft.com/office/drawing/2014/main" id="{19937B4D-6535-4623-9A6D-AB88823EC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2706" y="7194534"/>
            <a:ext cx="1005362" cy="7093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8" name="フリーフォーム 2">
            <a:extLst>
              <a:ext uri="{FF2B5EF4-FFF2-40B4-BE49-F238E27FC236}">
                <a16:creationId xmlns:a16="http://schemas.microsoft.com/office/drawing/2014/main" id="{D294873D-3B58-402A-ABB0-92252EE86D1E}"/>
              </a:ext>
            </a:extLst>
          </p:cNvPr>
          <p:cNvSpPr/>
          <p:nvPr/>
        </p:nvSpPr>
        <p:spPr>
          <a:xfrm>
            <a:off x="-4954574" y="2219558"/>
            <a:ext cx="4348297" cy="1566390"/>
          </a:xfrm>
          <a:custGeom>
            <a:avLst/>
            <a:gdLst>
              <a:gd name="connsiteX0" fmla="*/ 0 w 5288280"/>
              <a:gd name="connsiteY0" fmla="*/ 1905000 h 1905000"/>
              <a:gd name="connsiteX1" fmla="*/ 137160 w 5288280"/>
              <a:gd name="connsiteY1" fmla="*/ 1889760 h 1905000"/>
              <a:gd name="connsiteX2" fmla="*/ 601980 w 5288280"/>
              <a:gd name="connsiteY2" fmla="*/ 1653540 h 1905000"/>
              <a:gd name="connsiteX3" fmla="*/ 1211580 w 5288280"/>
              <a:gd name="connsiteY3" fmla="*/ 1371600 h 1905000"/>
              <a:gd name="connsiteX4" fmla="*/ 1973580 w 5288280"/>
              <a:gd name="connsiteY4" fmla="*/ 1036320 h 1905000"/>
              <a:gd name="connsiteX5" fmla="*/ 2385060 w 5288280"/>
              <a:gd name="connsiteY5" fmla="*/ 899160 h 1905000"/>
              <a:gd name="connsiteX6" fmla="*/ 2941320 w 5288280"/>
              <a:gd name="connsiteY6" fmla="*/ 662940 h 1905000"/>
              <a:gd name="connsiteX7" fmla="*/ 4023360 w 5288280"/>
              <a:gd name="connsiteY7" fmla="*/ 274320 h 1905000"/>
              <a:gd name="connsiteX8" fmla="*/ 5288280 w 5288280"/>
              <a:gd name="connsiteY8" fmla="*/ 0 h 1905000"/>
              <a:gd name="connsiteX0" fmla="*/ 0 w 5288280"/>
              <a:gd name="connsiteY0" fmla="*/ 1905000 h 1905000"/>
              <a:gd name="connsiteX1" fmla="*/ 137160 w 5288280"/>
              <a:gd name="connsiteY1" fmla="*/ 1889760 h 1905000"/>
              <a:gd name="connsiteX2" fmla="*/ 601980 w 5288280"/>
              <a:gd name="connsiteY2" fmla="*/ 1653540 h 1905000"/>
              <a:gd name="connsiteX3" fmla="*/ 1211580 w 5288280"/>
              <a:gd name="connsiteY3" fmla="*/ 1371600 h 1905000"/>
              <a:gd name="connsiteX4" fmla="*/ 1973580 w 5288280"/>
              <a:gd name="connsiteY4" fmla="*/ 1036320 h 1905000"/>
              <a:gd name="connsiteX5" fmla="*/ 2941320 w 5288280"/>
              <a:gd name="connsiteY5" fmla="*/ 662940 h 1905000"/>
              <a:gd name="connsiteX6" fmla="*/ 4023360 w 5288280"/>
              <a:gd name="connsiteY6" fmla="*/ 274320 h 1905000"/>
              <a:gd name="connsiteX7" fmla="*/ 5288280 w 5288280"/>
              <a:gd name="connsiteY7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8280" h="1905000">
                <a:moveTo>
                  <a:pt x="0" y="1905000"/>
                </a:moveTo>
                <a:lnTo>
                  <a:pt x="137160" y="1889760"/>
                </a:lnTo>
                <a:lnTo>
                  <a:pt x="601980" y="1653540"/>
                </a:lnTo>
                <a:lnTo>
                  <a:pt x="1211580" y="1371600"/>
                </a:lnTo>
                <a:lnTo>
                  <a:pt x="1973580" y="1036320"/>
                </a:lnTo>
                <a:lnTo>
                  <a:pt x="2941320" y="662940"/>
                </a:lnTo>
                <a:lnTo>
                  <a:pt x="4023360" y="274320"/>
                </a:lnTo>
                <a:lnTo>
                  <a:pt x="5288280" y="0"/>
                </a:lnTo>
              </a:path>
            </a:pathLst>
          </a:custGeom>
          <a:ln w="317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3">
            <a:extLst>
              <a:ext uri="{FF2B5EF4-FFF2-40B4-BE49-F238E27FC236}">
                <a16:creationId xmlns:a16="http://schemas.microsoft.com/office/drawing/2014/main" id="{CE9977B3-93A3-4E43-A100-31AB8AE8086F}"/>
              </a:ext>
            </a:extLst>
          </p:cNvPr>
          <p:cNvSpPr/>
          <p:nvPr/>
        </p:nvSpPr>
        <p:spPr>
          <a:xfrm>
            <a:off x="-4703951" y="2758396"/>
            <a:ext cx="3878381" cy="1398786"/>
          </a:xfrm>
          <a:custGeom>
            <a:avLst/>
            <a:gdLst>
              <a:gd name="connsiteX0" fmla="*/ 0 w 4716780"/>
              <a:gd name="connsiteY0" fmla="*/ 1653540 h 1653540"/>
              <a:gd name="connsiteX1" fmla="*/ 1188720 w 4716780"/>
              <a:gd name="connsiteY1" fmla="*/ 1150620 h 1653540"/>
              <a:gd name="connsiteX2" fmla="*/ 2552700 w 4716780"/>
              <a:gd name="connsiteY2" fmla="*/ 632460 h 1653540"/>
              <a:gd name="connsiteX3" fmla="*/ 3794760 w 4716780"/>
              <a:gd name="connsiteY3" fmla="*/ 198120 h 1653540"/>
              <a:gd name="connsiteX4" fmla="*/ 4716780 w 4716780"/>
              <a:gd name="connsiteY4" fmla="*/ 0 h 1653540"/>
              <a:gd name="connsiteX0" fmla="*/ 0 w 4716780"/>
              <a:gd name="connsiteY0" fmla="*/ 1701165 h 1701165"/>
              <a:gd name="connsiteX1" fmla="*/ 1188720 w 4716780"/>
              <a:gd name="connsiteY1" fmla="*/ 1150620 h 1701165"/>
              <a:gd name="connsiteX2" fmla="*/ 2552700 w 4716780"/>
              <a:gd name="connsiteY2" fmla="*/ 632460 h 1701165"/>
              <a:gd name="connsiteX3" fmla="*/ 3794760 w 4716780"/>
              <a:gd name="connsiteY3" fmla="*/ 198120 h 1701165"/>
              <a:gd name="connsiteX4" fmla="*/ 4716780 w 4716780"/>
              <a:gd name="connsiteY4" fmla="*/ 0 h 1701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6780" h="1701165">
                <a:moveTo>
                  <a:pt x="0" y="1701165"/>
                </a:moveTo>
                <a:cubicBezTo>
                  <a:pt x="381635" y="1534795"/>
                  <a:pt x="763270" y="1328737"/>
                  <a:pt x="1188720" y="1150620"/>
                </a:cubicBezTo>
                <a:cubicBezTo>
                  <a:pt x="1614170" y="972503"/>
                  <a:pt x="2118360" y="791210"/>
                  <a:pt x="2552700" y="632460"/>
                </a:cubicBezTo>
                <a:cubicBezTo>
                  <a:pt x="2987040" y="473710"/>
                  <a:pt x="3434080" y="303530"/>
                  <a:pt x="3794760" y="198120"/>
                </a:cubicBezTo>
                <a:cubicBezTo>
                  <a:pt x="4155440" y="92710"/>
                  <a:pt x="4436110" y="46355"/>
                  <a:pt x="4716780" y="0"/>
                </a:cubicBezTo>
              </a:path>
            </a:pathLst>
          </a:custGeom>
          <a:ln w="3175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0" name="直線コネクタ 139">
            <a:extLst>
              <a:ext uri="{FF2B5EF4-FFF2-40B4-BE49-F238E27FC236}">
                <a16:creationId xmlns:a16="http://schemas.microsoft.com/office/drawing/2014/main" id="{DE82AE99-E996-4AC4-B0C0-88D300165ED8}"/>
              </a:ext>
            </a:extLst>
          </p:cNvPr>
          <p:cNvCxnSpPr>
            <a:endCxn id="23" idx="1"/>
          </p:cNvCxnSpPr>
          <p:nvPr/>
        </p:nvCxnSpPr>
        <p:spPr>
          <a:xfrm flipV="1">
            <a:off x="-5086437" y="3975241"/>
            <a:ext cx="320833" cy="515283"/>
          </a:xfrm>
          <a:prstGeom prst="line">
            <a:avLst/>
          </a:prstGeom>
          <a:ln w="3175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コネクタ 140">
            <a:extLst>
              <a:ext uri="{FF2B5EF4-FFF2-40B4-BE49-F238E27FC236}">
                <a16:creationId xmlns:a16="http://schemas.microsoft.com/office/drawing/2014/main" id="{0CE97665-0BCF-4D27-80AF-8F150FA9E228}"/>
              </a:ext>
            </a:extLst>
          </p:cNvPr>
          <p:cNvCxnSpPr/>
          <p:nvPr/>
        </p:nvCxnSpPr>
        <p:spPr>
          <a:xfrm flipH="1">
            <a:off x="-5372829" y="5841315"/>
            <a:ext cx="24819" cy="96095"/>
          </a:xfrm>
          <a:prstGeom prst="line">
            <a:avLst/>
          </a:prstGeom>
          <a:ln w="12700">
            <a:solidFill>
              <a:srgbClr val="FFC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>
            <a:extLst>
              <a:ext uri="{FF2B5EF4-FFF2-40B4-BE49-F238E27FC236}">
                <a16:creationId xmlns:a16="http://schemas.microsoft.com/office/drawing/2014/main" id="{A0269D02-2105-4D8F-BE02-E70AA2DBA879}"/>
              </a:ext>
            </a:extLst>
          </p:cNvPr>
          <p:cNvCxnSpPr/>
          <p:nvPr/>
        </p:nvCxnSpPr>
        <p:spPr>
          <a:xfrm flipV="1">
            <a:off x="-2668820" y="5813328"/>
            <a:ext cx="28597" cy="79022"/>
          </a:xfrm>
          <a:prstGeom prst="line">
            <a:avLst/>
          </a:prstGeom>
          <a:ln w="317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コネクタ 142">
            <a:extLst>
              <a:ext uri="{FF2B5EF4-FFF2-40B4-BE49-F238E27FC236}">
                <a16:creationId xmlns:a16="http://schemas.microsoft.com/office/drawing/2014/main" id="{E866CE8C-4AAE-451E-A6E3-18EBE4BE3DE3}"/>
              </a:ext>
            </a:extLst>
          </p:cNvPr>
          <p:cNvCxnSpPr/>
          <p:nvPr/>
        </p:nvCxnSpPr>
        <p:spPr bwMode="auto">
          <a:xfrm>
            <a:off x="-2737625" y="5531930"/>
            <a:ext cx="97389" cy="29680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正方形/長方形 143">
            <a:extLst>
              <a:ext uri="{FF2B5EF4-FFF2-40B4-BE49-F238E27FC236}">
                <a16:creationId xmlns:a16="http://schemas.microsoft.com/office/drawing/2014/main" id="{410F6006-CE47-41B8-8542-D598B0FB9953}"/>
              </a:ext>
            </a:extLst>
          </p:cNvPr>
          <p:cNvSpPr/>
          <p:nvPr/>
        </p:nvSpPr>
        <p:spPr>
          <a:xfrm>
            <a:off x="-2945330" y="5194409"/>
            <a:ext cx="415457" cy="2024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1000" dirty="0">
                <a:solidFill>
                  <a:srgbClr val="FF0000"/>
                </a:solidFill>
              </a:rPr>
              <a:t>↓新規</a:t>
            </a:r>
          </a:p>
        </p:txBody>
      </p:sp>
      <p:grpSp>
        <p:nvGrpSpPr>
          <p:cNvPr id="145" name="グループ化 144">
            <a:extLst>
              <a:ext uri="{FF2B5EF4-FFF2-40B4-BE49-F238E27FC236}">
                <a16:creationId xmlns:a16="http://schemas.microsoft.com/office/drawing/2014/main" id="{16A43672-7DEF-4C0A-9722-B6DFE2451B79}"/>
              </a:ext>
            </a:extLst>
          </p:cNvPr>
          <p:cNvGrpSpPr/>
          <p:nvPr/>
        </p:nvGrpSpPr>
        <p:grpSpPr>
          <a:xfrm>
            <a:off x="-5389023" y="6323512"/>
            <a:ext cx="367062" cy="307486"/>
            <a:chOff x="-1489261" y="5332578"/>
            <a:chExt cx="367408" cy="307777"/>
          </a:xfrm>
        </p:grpSpPr>
        <p:sp>
          <p:nvSpPr>
            <p:cNvPr id="146" name="円/楕円 268">
              <a:extLst>
                <a:ext uri="{FF2B5EF4-FFF2-40B4-BE49-F238E27FC236}">
                  <a16:creationId xmlns:a16="http://schemas.microsoft.com/office/drawing/2014/main" id="{5F173783-0836-4A92-B9D9-95208D63F884}"/>
                </a:ext>
              </a:extLst>
            </p:cNvPr>
            <p:cNvSpPr/>
            <p:nvPr/>
          </p:nvSpPr>
          <p:spPr bwMode="auto">
            <a:xfrm>
              <a:off x="-1410343" y="5371013"/>
              <a:ext cx="209803" cy="22620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47" name="テキスト ボックス 259">
              <a:extLst>
                <a:ext uri="{FF2B5EF4-FFF2-40B4-BE49-F238E27FC236}">
                  <a16:creationId xmlns:a16="http://schemas.microsoft.com/office/drawing/2014/main" id="{572C54A4-6341-4EDD-ADE1-6F9C6F1DA6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89261" y="5332578"/>
              <a:ext cx="3674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12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48" name="グループ化 147">
            <a:extLst>
              <a:ext uri="{FF2B5EF4-FFF2-40B4-BE49-F238E27FC236}">
                <a16:creationId xmlns:a16="http://schemas.microsoft.com/office/drawing/2014/main" id="{52EABDFA-5A12-4914-B630-665F1C9380D5}"/>
              </a:ext>
            </a:extLst>
          </p:cNvPr>
          <p:cNvGrpSpPr/>
          <p:nvPr/>
        </p:nvGrpSpPr>
        <p:grpSpPr>
          <a:xfrm>
            <a:off x="-5932460" y="7217830"/>
            <a:ext cx="367408" cy="335690"/>
            <a:chOff x="6784680" y="4116033"/>
            <a:chExt cx="431184" cy="393960"/>
          </a:xfrm>
        </p:grpSpPr>
        <p:sp>
          <p:nvSpPr>
            <p:cNvPr id="149" name="二等辺三角形 148">
              <a:extLst>
                <a:ext uri="{FF2B5EF4-FFF2-40B4-BE49-F238E27FC236}">
                  <a16:creationId xmlns:a16="http://schemas.microsoft.com/office/drawing/2014/main" id="{F1B6B029-EDA0-4922-9053-AEB42F6A85FF}"/>
                </a:ext>
              </a:extLst>
            </p:cNvPr>
            <p:cNvSpPr/>
            <p:nvPr/>
          </p:nvSpPr>
          <p:spPr>
            <a:xfrm>
              <a:off x="6819797" y="4116033"/>
              <a:ext cx="352786" cy="304127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テキスト ボックス 105">
              <a:extLst>
                <a:ext uri="{FF2B5EF4-FFF2-40B4-BE49-F238E27FC236}">
                  <a16:creationId xmlns:a16="http://schemas.microsoft.com/office/drawing/2014/main" id="{2FED04EA-A6BA-4BC4-9D61-3962F9E624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4680" y="4148791"/>
              <a:ext cx="431184" cy="3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dirty="0">
                  <a:latin typeface="Calibri" pitchFamily="34" charset="0"/>
                </a:rPr>
                <a:t>22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51" name="グループ化 150">
            <a:extLst>
              <a:ext uri="{FF2B5EF4-FFF2-40B4-BE49-F238E27FC236}">
                <a16:creationId xmlns:a16="http://schemas.microsoft.com/office/drawing/2014/main" id="{FC8BE784-2A62-4765-B716-1ED862F94780}"/>
              </a:ext>
            </a:extLst>
          </p:cNvPr>
          <p:cNvGrpSpPr/>
          <p:nvPr/>
        </p:nvGrpSpPr>
        <p:grpSpPr>
          <a:xfrm>
            <a:off x="-4971843" y="6218822"/>
            <a:ext cx="367408" cy="335690"/>
            <a:chOff x="6776296" y="4116033"/>
            <a:chExt cx="431184" cy="393960"/>
          </a:xfrm>
        </p:grpSpPr>
        <p:sp>
          <p:nvSpPr>
            <p:cNvPr id="152" name="二等辺三角形 151">
              <a:extLst>
                <a:ext uri="{FF2B5EF4-FFF2-40B4-BE49-F238E27FC236}">
                  <a16:creationId xmlns:a16="http://schemas.microsoft.com/office/drawing/2014/main" id="{069A2CCE-CD65-491A-9D42-EC17BB5066B6}"/>
                </a:ext>
              </a:extLst>
            </p:cNvPr>
            <p:cNvSpPr/>
            <p:nvPr/>
          </p:nvSpPr>
          <p:spPr>
            <a:xfrm>
              <a:off x="6819797" y="4116033"/>
              <a:ext cx="352786" cy="304127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テキスト ボックス 105">
              <a:extLst>
                <a:ext uri="{FF2B5EF4-FFF2-40B4-BE49-F238E27FC236}">
                  <a16:creationId xmlns:a16="http://schemas.microsoft.com/office/drawing/2014/main" id="{84579430-8CF6-45B4-A6F0-6F74F7F579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6296" y="4148791"/>
              <a:ext cx="431184" cy="3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dirty="0">
                  <a:latin typeface="Calibri" pitchFamily="34" charset="0"/>
                </a:rPr>
                <a:t>15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54" name="グループ化 153">
            <a:extLst>
              <a:ext uri="{FF2B5EF4-FFF2-40B4-BE49-F238E27FC236}">
                <a16:creationId xmlns:a16="http://schemas.microsoft.com/office/drawing/2014/main" id="{0A0EBE3E-E467-456A-93CC-86715E9A2A54}"/>
              </a:ext>
            </a:extLst>
          </p:cNvPr>
          <p:cNvGrpSpPr/>
          <p:nvPr/>
        </p:nvGrpSpPr>
        <p:grpSpPr>
          <a:xfrm>
            <a:off x="-4993567" y="4959947"/>
            <a:ext cx="367408" cy="335690"/>
            <a:chOff x="6776296" y="4116033"/>
            <a:chExt cx="431184" cy="393960"/>
          </a:xfrm>
        </p:grpSpPr>
        <p:sp>
          <p:nvSpPr>
            <p:cNvPr id="155" name="二等辺三角形 154">
              <a:extLst>
                <a:ext uri="{FF2B5EF4-FFF2-40B4-BE49-F238E27FC236}">
                  <a16:creationId xmlns:a16="http://schemas.microsoft.com/office/drawing/2014/main" id="{75EF3DAE-5048-4A68-9C8B-27A5504512FC}"/>
                </a:ext>
              </a:extLst>
            </p:cNvPr>
            <p:cNvSpPr/>
            <p:nvPr/>
          </p:nvSpPr>
          <p:spPr>
            <a:xfrm>
              <a:off x="6819797" y="4116033"/>
              <a:ext cx="352786" cy="304127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テキスト ボックス 105">
              <a:extLst>
                <a:ext uri="{FF2B5EF4-FFF2-40B4-BE49-F238E27FC236}">
                  <a16:creationId xmlns:a16="http://schemas.microsoft.com/office/drawing/2014/main" id="{7E533C96-EFEC-4AEF-AEFD-53B5031EDC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6296" y="4148791"/>
              <a:ext cx="431184" cy="3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dirty="0">
                  <a:latin typeface="Calibri" pitchFamily="34" charset="0"/>
                </a:rPr>
                <a:t>20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57" name="グループ化 156">
            <a:extLst>
              <a:ext uri="{FF2B5EF4-FFF2-40B4-BE49-F238E27FC236}">
                <a16:creationId xmlns:a16="http://schemas.microsoft.com/office/drawing/2014/main" id="{33D3D234-9466-4243-9F20-A4DF517FDC2E}"/>
              </a:ext>
            </a:extLst>
          </p:cNvPr>
          <p:cNvGrpSpPr/>
          <p:nvPr/>
        </p:nvGrpSpPr>
        <p:grpSpPr>
          <a:xfrm>
            <a:off x="-4912107" y="4346017"/>
            <a:ext cx="367408" cy="335690"/>
            <a:chOff x="6776296" y="4116033"/>
            <a:chExt cx="431184" cy="393960"/>
          </a:xfrm>
        </p:grpSpPr>
        <p:sp>
          <p:nvSpPr>
            <p:cNvPr id="158" name="二等辺三角形 157">
              <a:extLst>
                <a:ext uri="{FF2B5EF4-FFF2-40B4-BE49-F238E27FC236}">
                  <a16:creationId xmlns:a16="http://schemas.microsoft.com/office/drawing/2014/main" id="{EF3A8F9B-177C-42CC-A793-1DDD905BC34C}"/>
                </a:ext>
              </a:extLst>
            </p:cNvPr>
            <p:cNvSpPr/>
            <p:nvPr/>
          </p:nvSpPr>
          <p:spPr>
            <a:xfrm>
              <a:off x="6819797" y="4116033"/>
              <a:ext cx="352786" cy="304127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テキスト ボックス 105">
              <a:extLst>
                <a:ext uri="{FF2B5EF4-FFF2-40B4-BE49-F238E27FC236}">
                  <a16:creationId xmlns:a16="http://schemas.microsoft.com/office/drawing/2014/main" id="{77953541-972A-4196-8598-7BF46086A6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6296" y="4148791"/>
              <a:ext cx="431184" cy="3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dirty="0">
                  <a:latin typeface="Calibri" pitchFamily="34" charset="0"/>
                </a:rPr>
                <a:t>10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60" name="グループ化 159">
            <a:extLst>
              <a:ext uri="{FF2B5EF4-FFF2-40B4-BE49-F238E27FC236}">
                <a16:creationId xmlns:a16="http://schemas.microsoft.com/office/drawing/2014/main" id="{C163BACE-1CEE-4350-8744-9EF59D9F09CD}"/>
              </a:ext>
            </a:extLst>
          </p:cNvPr>
          <p:cNvGrpSpPr/>
          <p:nvPr/>
        </p:nvGrpSpPr>
        <p:grpSpPr>
          <a:xfrm>
            <a:off x="-4588106" y="3625429"/>
            <a:ext cx="300606" cy="335690"/>
            <a:chOff x="6819797" y="4116033"/>
            <a:chExt cx="352786" cy="393960"/>
          </a:xfrm>
        </p:grpSpPr>
        <p:sp>
          <p:nvSpPr>
            <p:cNvPr id="161" name="二等辺三角形 160">
              <a:extLst>
                <a:ext uri="{FF2B5EF4-FFF2-40B4-BE49-F238E27FC236}">
                  <a16:creationId xmlns:a16="http://schemas.microsoft.com/office/drawing/2014/main" id="{F0A298AF-0901-45F4-B79F-C13A62ED9736}"/>
                </a:ext>
              </a:extLst>
            </p:cNvPr>
            <p:cNvSpPr/>
            <p:nvPr/>
          </p:nvSpPr>
          <p:spPr>
            <a:xfrm>
              <a:off x="6819797" y="4116033"/>
              <a:ext cx="352786" cy="304127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テキスト ボックス 105">
              <a:extLst>
                <a:ext uri="{FF2B5EF4-FFF2-40B4-BE49-F238E27FC236}">
                  <a16:creationId xmlns:a16="http://schemas.microsoft.com/office/drawing/2014/main" id="{7E6E87FF-1C17-4409-9630-B8229C7664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9911" y="4148791"/>
              <a:ext cx="323952" cy="3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dirty="0">
                  <a:latin typeface="Calibri" pitchFamily="34" charset="0"/>
                </a:rPr>
                <a:t>5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63" name="グループ化 162">
            <a:extLst>
              <a:ext uri="{FF2B5EF4-FFF2-40B4-BE49-F238E27FC236}">
                <a16:creationId xmlns:a16="http://schemas.microsoft.com/office/drawing/2014/main" id="{D3BA599C-8E5F-4FDA-BC2F-948575CE7C04}"/>
              </a:ext>
            </a:extLst>
          </p:cNvPr>
          <p:cNvGrpSpPr/>
          <p:nvPr/>
        </p:nvGrpSpPr>
        <p:grpSpPr>
          <a:xfrm>
            <a:off x="-3383170" y="3617313"/>
            <a:ext cx="367408" cy="335690"/>
            <a:chOff x="6776296" y="4116033"/>
            <a:chExt cx="431184" cy="393960"/>
          </a:xfrm>
        </p:grpSpPr>
        <p:sp>
          <p:nvSpPr>
            <p:cNvPr id="164" name="二等辺三角形 163">
              <a:extLst>
                <a:ext uri="{FF2B5EF4-FFF2-40B4-BE49-F238E27FC236}">
                  <a16:creationId xmlns:a16="http://schemas.microsoft.com/office/drawing/2014/main" id="{F0B02EE3-7136-4635-B0AD-604E3C6FC925}"/>
                </a:ext>
              </a:extLst>
            </p:cNvPr>
            <p:cNvSpPr/>
            <p:nvPr/>
          </p:nvSpPr>
          <p:spPr>
            <a:xfrm>
              <a:off x="6819797" y="4116033"/>
              <a:ext cx="352786" cy="304127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テキスト ボックス 105">
              <a:extLst>
                <a:ext uri="{FF2B5EF4-FFF2-40B4-BE49-F238E27FC236}">
                  <a16:creationId xmlns:a16="http://schemas.microsoft.com/office/drawing/2014/main" id="{FBC46666-8B4C-42C3-A031-8E75DCE025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6296" y="4148791"/>
              <a:ext cx="431184" cy="3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dirty="0">
                  <a:latin typeface="Calibri" pitchFamily="34" charset="0"/>
                </a:rPr>
                <a:t>25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66" name="グループ化 165">
            <a:extLst>
              <a:ext uri="{FF2B5EF4-FFF2-40B4-BE49-F238E27FC236}">
                <a16:creationId xmlns:a16="http://schemas.microsoft.com/office/drawing/2014/main" id="{D5D270AF-9F83-4A9C-824C-5C4F2439517D}"/>
              </a:ext>
            </a:extLst>
          </p:cNvPr>
          <p:cNvGrpSpPr/>
          <p:nvPr/>
        </p:nvGrpSpPr>
        <p:grpSpPr>
          <a:xfrm>
            <a:off x="-1417341" y="2911406"/>
            <a:ext cx="367408" cy="335690"/>
            <a:chOff x="6776296" y="4116033"/>
            <a:chExt cx="431184" cy="393960"/>
          </a:xfrm>
        </p:grpSpPr>
        <p:sp>
          <p:nvSpPr>
            <p:cNvPr id="167" name="二等辺三角形 166">
              <a:extLst>
                <a:ext uri="{FF2B5EF4-FFF2-40B4-BE49-F238E27FC236}">
                  <a16:creationId xmlns:a16="http://schemas.microsoft.com/office/drawing/2014/main" id="{CA849DAC-7A1B-4E89-AF99-0E006A1CE231}"/>
                </a:ext>
              </a:extLst>
            </p:cNvPr>
            <p:cNvSpPr/>
            <p:nvPr/>
          </p:nvSpPr>
          <p:spPr>
            <a:xfrm>
              <a:off x="6819797" y="4116033"/>
              <a:ext cx="352786" cy="304127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テキスト ボックス 105">
              <a:extLst>
                <a:ext uri="{FF2B5EF4-FFF2-40B4-BE49-F238E27FC236}">
                  <a16:creationId xmlns:a16="http://schemas.microsoft.com/office/drawing/2014/main" id="{3AF43D49-D96D-4F7B-911B-69DC01B3E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6296" y="4148791"/>
              <a:ext cx="431184" cy="3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dirty="0">
                  <a:latin typeface="Calibri" pitchFamily="34" charset="0"/>
                </a:rPr>
                <a:t>20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69" name="グループ化 201">
            <a:extLst>
              <a:ext uri="{FF2B5EF4-FFF2-40B4-BE49-F238E27FC236}">
                <a16:creationId xmlns:a16="http://schemas.microsoft.com/office/drawing/2014/main" id="{A8A9FD1A-8592-4736-B45B-99B41A48C699}"/>
              </a:ext>
            </a:extLst>
          </p:cNvPr>
          <p:cNvGrpSpPr>
            <a:grpSpLocks/>
          </p:cNvGrpSpPr>
          <p:nvPr/>
        </p:nvGrpSpPr>
        <p:grpSpPr bwMode="auto">
          <a:xfrm>
            <a:off x="-5038991" y="5391390"/>
            <a:ext cx="276038" cy="307777"/>
            <a:chOff x="-580790" y="3308284"/>
            <a:chExt cx="438316" cy="450864"/>
          </a:xfrm>
        </p:grpSpPr>
        <p:sp>
          <p:nvSpPr>
            <p:cNvPr id="170" name="円/楕円 384">
              <a:extLst>
                <a:ext uri="{FF2B5EF4-FFF2-40B4-BE49-F238E27FC236}">
                  <a16:creationId xmlns:a16="http://schemas.microsoft.com/office/drawing/2014/main" id="{6858AB6E-0180-414B-B59C-8B8361F66138}"/>
                </a:ext>
              </a:extLst>
            </p:cNvPr>
            <p:cNvSpPr/>
            <p:nvPr/>
          </p:nvSpPr>
          <p:spPr>
            <a:xfrm>
              <a:off x="-539260" y="3366804"/>
              <a:ext cx="333142" cy="33136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71" name="テキスト ボックス 259">
              <a:extLst>
                <a:ext uri="{FF2B5EF4-FFF2-40B4-BE49-F238E27FC236}">
                  <a16:creationId xmlns:a16="http://schemas.microsoft.com/office/drawing/2014/main" id="{D3194715-6D57-4A65-883C-25D25FE2BB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80790" y="3308284"/>
              <a:ext cx="438316" cy="45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8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72" name="グループ化 201">
            <a:extLst>
              <a:ext uri="{FF2B5EF4-FFF2-40B4-BE49-F238E27FC236}">
                <a16:creationId xmlns:a16="http://schemas.microsoft.com/office/drawing/2014/main" id="{BED4554F-402C-4029-BF3A-233D92AAD680}"/>
              </a:ext>
            </a:extLst>
          </p:cNvPr>
          <p:cNvGrpSpPr>
            <a:grpSpLocks/>
          </p:cNvGrpSpPr>
          <p:nvPr/>
        </p:nvGrpSpPr>
        <p:grpSpPr bwMode="auto">
          <a:xfrm>
            <a:off x="-6108882" y="5497790"/>
            <a:ext cx="367408" cy="307777"/>
            <a:chOff x="-668362" y="3308284"/>
            <a:chExt cx="583401" cy="450864"/>
          </a:xfrm>
        </p:grpSpPr>
        <p:sp>
          <p:nvSpPr>
            <p:cNvPr id="173" name="円/楕円 389">
              <a:extLst>
                <a:ext uri="{FF2B5EF4-FFF2-40B4-BE49-F238E27FC236}">
                  <a16:creationId xmlns:a16="http://schemas.microsoft.com/office/drawing/2014/main" id="{91DCE08B-52B3-47A0-BC5A-9BA0CEC8A4FE}"/>
                </a:ext>
              </a:extLst>
            </p:cNvPr>
            <p:cNvSpPr/>
            <p:nvPr/>
          </p:nvSpPr>
          <p:spPr>
            <a:xfrm>
              <a:off x="-539260" y="3366804"/>
              <a:ext cx="333142" cy="33136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74" name="テキスト ボックス 259">
              <a:extLst>
                <a:ext uri="{FF2B5EF4-FFF2-40B4-BE49-F238E27FC236}">
                  <a16:creationId xmlns:a16="http://schemas.microsoft.com/office/drawing/2014/main" id="{736D87D9-C71C-4EA0-8458-BD14530B2B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668362" y="3308284"/>
              <a:ext cx="583401" cy="45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>
                  <a:latin typeface="Calibri" pitchFamily="34" charset="0"/>
                </a:rPr>
                <a:t>12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75" name="グループ化 201">
            <a:extLst>
              <a:ext uri="{FF2B5EF4-FFF2-40B4-BE49-F238E27FC236}">
                <a16:creationId xmlns:a16="http://schemas.microsoft.com/office/drawing/2014/main" id="{37F2E385-C97F-4BB4-8C73-EBCC45643487}"/>
              </a:ext>
            </a:extLst>
          </p:cNvPr>
          <p:cNvGrpSpPr>
            <a:grpSpLocks/>
          </p:cNvGrpSpPr>
          <p:nvPr/>
        </p:nvGrpSpPr>
        <p:grpSpPr bwMode="auto">
          <a:xfrm>
            <a:off x="-6184829" y="6477506"/>
            <a:ext cx="367408" cy="307777"/>
            <a:chOff x="-668362" y="3308284"/>
            <a:chExt cx="583401" cy="450864"/>
          </a:xfrm>
        </p:grpSpPr>
        <p:sp>
          <p:nvSpPr>
            <p:cNvPr id="176" name="円/楕円 394">
              <a:extLst>
                <a:ext uri="{FF2B5EF4-FFF2-40B4-BE49-F238E27FC236}">
                  <a16:creationId xmlns:a16="http://schemas.microsoft.com/office/drawing/2014/main" id="{1E039FD1-0174-4551-8A70-CB5BE14A126B}"/>
                </a:ext>
              </a:extLst>
            </p:cNvPr>
            <p:cNvSpPr/>
            <p:nvPr/>
          </p:nvSpPr>
          <p:spPr>
            <a:xfrm>
              <a:off x="-539260" y="3366804"/>
              <a:ext cx="333142" cy="33136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77" name="テキスト ボックス 259">
              <a:extLst>
                <a:ext uri="{FF2B5EF4-FFF2-40B4-BE49-F238E27FC236}">
                  <a16:creationId xmlns:a16="http://schemas.microsoft.com/office/drawing/2014/main" id="{12F4CD7B-9FB7-451D-8B6E-C7FBE4A539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668362" y="3308284"/>
              <a:ext cx="583401" cy="45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>
                  <a:latin typeface="Calibri" pitchFamily="34" charset="0"/>
                </a:rPr>
                <a:t>12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78" name="グループ化 177">
            <a:extLst>
              <a:ext uri="{FF2B5EF4-FFF2-40B4-BE49-F238E27FC236}">
                <a16:creationId xmlns:a16="http://schemas.microsoft.com/office/drawing/2014/main" id="{FA5495E1-E0AE-4F68-ADA9-6489A7C42A13}"/>
              </a:ext>
            </a:extLst>
          </p:cNvPr>
          <p:cNvGrpSpPr/>
          <p:nvPr/>
        </p:nvGrpSpPr>
        <p:grpSpPr>
          <a:xfrm>
            <a:off x="-2881607" y="5402025"/>
            <a:ext cx="276038" cy="307777"/>
            <a:chOff x="-696821" y="2615811"/>
            <a:chExt cx="276038" cy="307777"/>
          </a:xfrm>
        </p:grpSpPr>
        <p:sp>
          <p:nvSpPr>
            <p:cNvPr id="179" name="円/楕円 423">
              <a:extLst>
                <a:ext uri="{FF2B5EF4-FFF2-40B4-BE49-F238E27FC236}">
                  <a16:creationId xmlns:a16="http://schemas.microsoft.com/office/drawing/2014/main" id="{CAB3B595-B772-4802-87DD-C729D759B329}"/>
                </a:ext>
              </a:extLst>
            </p:cNvPr>
            <p:cNvSpPr/>
            <p:nvPr/>
          </p:nvSpPr>
          <p:spPr bwMode="auto">
            <a:xfrm>
              <a:off x="-652221" y="2665282"/>
              <a:ext cx="186838" cy="2004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80" name="テキスト ボックス 302">
              <a:extLst>
                <a:ext uri="{FF2B5EF4-FFF2-40B4-BE49-F238E27FC236}">
                  <a16:creationId xmlns:a16="http://schemas.microsoft.com/office/drawing/2014/main" id="{70C5C88F-196C-4240-8E0E-5029D1D02F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696821" y="2615811"/>
              <a:ext cx="2760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3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81" name="グループ化 180">
            <a:extLst>
              <a:ext uri="{FF2B5EF4-FFF2-40B4-BE49-F238E27FC236}">
                <a16:creationId xmlns:a16="http://schemas.microsoft.com/office/drawing/2014/main" id="{71AB7536-ABA0-47C0-B1D8-25926A4723DA}"/>
              </a:ext>
            </a:extLst>
          </p:cNvPr>
          <p:cNvGrpSpPr/>
          <p:nvPr/>
        </p:nvGrpSpPr>
        <p:grpSpPr>
          <a:xfrm>
            <a:off x="-5783009" y="4781742"/>
            <a:ext cx="367408" cy="307777"/>
            <a:chOff x="-733698" y="2615811"/>
            <a:chExt cx="367408" cy="307777"/>
          </a:xfrm>
        </p:grpSpPr>
        <p:sp>
          <p:nvSpPr>
            <p:cNvPr id="182" name="円/楕円 426">
              <a:extLst>
                <a:ext uri="{FF2B5EF4-FFF2-40B4-BE49-F238E27FC236}">
                  <a16:creationId xmlns:a16="http://schemas.microsoft.com/office/drawing/2014/main" id="{7366C682-4133-470B-AB1C-497723613427}"/>
                </a:ext>
              </a:extLst>
            </p:cNvPr>
            <p:cNvSpPr/>
            <p:nvPr/>
          </p:nvSpPr>
          <p:spPr bwMode="auto">
            <a:xfrm>
              <a:off x="-652221" y="2665282"/>
              <a:ext cx="186838" cy="2004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83" name="テキスト ボックス 302">
              <a:extLst>
                <a:ext uri="{FF2B5EF4-FFF2-40B4-BE49-F238E27FC236}">
                  <a16:creationId xmlns:a16="http://schemas.microsoft.com/office/drawing/2014/main" id="{D23B8957-39F3-4579-85CD-3D837E32CA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33698" y="2615811"/>
              <a:ext cx="3674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28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84" name="グループ化 183">
            <a:extLst>
              <a:ext uri="{FF2B5EF4-FFF2-40B4-BE49-F238E27FC236}">
                <a16:creationId xmlns:a16="http://schemas.microsoft.com/office/drawing/2014/main" id="{E3145642-B530-4D72-A85E-94F78D503BF0}"/>
              </a:ext>
            </a:extLst>
          </p:cNvPr>
          <p:cNvGrpSpPr/>
          <p:nvPr/>
        </p:nvGrpSpPr>
        <p:grpSpPr>
          <a:xfrm>
            <a:off x="-5781602" y="4405187"/>
            <a:ext cx="367408" cy="307777"/>
            <a:chOff x="-733698" y="2615811"/>
            <a:chExt cx="367408" cy="307777"/>
          </a:xfrm>
        </p:grpSpPr>
        <p:sp>
          <p:nvSpPr>
            <p:cNvPr id="185" name="円/楕円 439">
              <a:extLst>
                <a:ext uri="{FF2B5EF4-FFF2-40B4-BE49-F238E27FC236}">
                  <a16:creationId xmlns:a16="http://schemas.microsoft.com/office/drawing/2014/main" id="{B8DB8BA0-BF72-4F8E-9F69-2ED9880FD93F}"/>
                </a:ext>
              </a:extLst>
            </p:cNvPr>
            <p:cNvSpPr/>
            <p:nvPr/>
          </p:nvSpPr>
          <p:spPr bwMode="auto">
            <a:xfrm>
              <a:off x="-652221" y="2665282"/>
              <a:ext cx="186838" cy="2004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86" name="テキスト ボックス 302">
              <a:extLst>
                <a:ext uri="{FF2B5EF4-FFF2-40B4-BE49-F238E27FC236}">
                  <a16:creationId xmlns:a16="http://schemas.microsoft.com/office/drawing/2014/main" id="{89931BF6-30FF-4115-BB35-5EF05727FE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33698" y="2615811"/>
              <a:ext cx="3674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15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87" name="グループ化 186">
            <a:extLst>
              <a:ext uri="{FF2B5EF4-FFF2-40B4-BE49-F238E27FC236}">
                <a16:creationId xmlns:a16="http://schemas.microsoft.com/office/drawing/2014/main" id="{DCED30FA-07B0-4C8E-8348-FD9EAEB17B30}"/>
              </a:ext>
            </a:extLst>
          </p:cNvPr>
          <p:cNvGrpSpPr/>
          <p:nvPr/>
        </p:nvGrpSpPr>
        <p:grpSpPr>
          <a:xfrm>
            <a:off x="-5384283" y="3050119"/>
            <a:ext cx="367408" cy="307777"/>
            <a:chOff x="-733698" y="2615811"/>
            <a:chExt cx="367408" cy="307777"/>
          </a:xfrm>
        </p:grpSpPr>
        <p:sp>
          <p:nvSpPr>
            <p:cNvPr id="188" name="円/楕円 442">
              <a:extLst>
                <a:ext uri="{FF2B5EF4-FFF2-40B4-BE49-F238E27FC236}">
                  <a16:creationId xmlns:a16="http://schemas.microsoft.com/office/drawing/2014/main" id="{347FD9FC-DF4C-44E1-8C32-8D52953E2A7D}"/>
                </a:ext>
              </a:extLst>
            </p:cNvPr>
            <p:cNvSpPr/>
            <p:nvPr/>
          </p:nvSpPr>
          <p:spPr bwMode="auto">
            <a:xfrm>
              <a:off x="-652221" y="2665282"/>
              <a:ext cx="186838" cy="2004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89" name="テキスト ボックス 302">
              <a:extLst>
                <a:ext uri="{FF2B5EF4-FFF2-40B4-BE49-F238E27FC236}">
                  <a16:creationId xmlns:a16="http://schemas.microsoft.com/office/drawing/2014/main" id="{9B1588FF-E858-4200-AA40-1CF25E17B9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33698" y="2615811"/>
              <a:ext cx="3674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20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90" name="グループ化 189">
            <a:extLst>
              <a:ext uri="{FF2B5EF4-FFF2-40B4-BE49-F238E27FC236}">
                <a16:creationId xmlns:a16="http://schemas.microsoft.com/office/drawing/2014/main" id="{EC19F4BB-5257-49C5-A7BE-0D733F65E8F8}"/>
              </a:ext>
            </a:extLst>
          </p:cNvPr>
          <p:cNvGrpSpPr/>
          <p:nvPr/>
        </p:nvGrpSpPr>
        <p:grpSpPr>
          <a:xfrm>
            <a:off x="-4896542" y="3242231"/>
            <a:ext cx="367408" cy="307777"/>
            <a:chOff x="-733698" y="2615811"/>
            <a:chExt cx="367408" cy="307777"/>
          </a:xfrm>
        </p:grpSpPr>
        <p:sp>
          <p:nvSpPr>
            <p:cNvPr id="191" name="円/楕円 445">
              <a:extLst>
                <a:ext uri="{FF2B5EF4-FFF2-40B4-BE49-F238E27FC236}">
                  <a16:creationId xmlns:a16="http://schemas.microsoft.com/office/drawing/2014/main" id="{4FB3760F-3355-49E4-9598-20F39D59933E}"/>
                </a:ext>
              </a:extLst>
            </p:cNvPr>
            <p:cNvSpPr/>
            <p:nvPr/>
          </p:nvSpPr>
          <p:spPr bwMode="auto">
            <a:xfrm>
              <a:off x="-652221" y="2665282"/>
              <a:ext cx="186838" cy="2004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92" name="テキスト ボックス 302">
              <a:extLst>
                <a:ext uri="{FF2B5EF4-FFF2-40B4-BE49-F238E27FC236}">
                  <a16:creationId xmlns:a16="http://schemas.microsoft.com/office/drawing/2014/main" id="{65D82FC9-CAE5-470A-8645-A6981B8F26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33698" y="2615811"/>
              <a:ext cx="3674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23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93" name="グループ化 192">
            <a:extLst>
              <a:ext uri="{FF2B5EF4-FFF2-40B4-BE49-F238E27FC236}">
                <a16:creationId xmlns:a16="http://schemas.microsoft.com/office/drawing/2014/main" id="{5458E0E1-EF75-4204-B8F4-AD08F781C256}"/>
              </a:ext>
            </a:extLst>
          </p:cNvPr>
          <p:cNvGrpSpPr/>
          <p:nvPr/>
        </p:nvGrpSpPr>
        <p:grpSpPr>
          <a:xfrm>
            <a:off x="-3528049" y="2582185"/>
            <a:ext cx="367408" cy="307777"/>
            <a:chOff x="-733698" y="2615811"/>
            <a:chExt cx="367408" cy="307777"/>
          </a:xfrm>
        </p:grpSpPr>
        <p:sp>
          <p:nvSpPr>
            <p:cNvPr id="194" name="円/楕円 448">
              <a:extLst>
                <a:ext uri="{FF2B5EF4-FFF2-40B4-BE49-F238E27FC236}">
                  <a16:creationId xmlns:a16="http://schemas.microsoft.com/office/drawing/2014/main" id="{A11EC1EB-11BA-4BEA-AB98-B83E11ED807F}"/>
                </a:ext>
              </a:extLst>
            </p:cNvPr>
            <p:cNvSpPr/>
            <p:nvPr/>
          </p:nvSpPr>
          <p:spPr bwMode="auto">
            <a:xfrm>
              <a:off x="-652221" y="2665282"/>
              <a:ext cx="186838" cy="2004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95" name="テキスト ボックス 302">
              <a:extLst>
                <a:ext uri="{FF2B5EF4-FFF2-40B4-BE49-F238E27FC236}">
                  <a16:creationId xmlns:a16="http://schemas.microsoft.com/office/drawing/2014/main" id="{6508B47D-8006-47EB-9A1B-937B9722EE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33698" y="2615811"/>
              <a:ext cx="3674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12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96" name="グループ化 195">
            <a:extLst>
              <a:ext uri="{FF2B5EF4-FFF2-40B4-BE49-F238E27FC236}">
                <a16:creationId xmlns:a16="http://schemas.microsoft.com/office/drawing/2014/main" id="{86128F79-4D3D-440F-845D-CD4A23D94251}"/>
              </a:ext>
            </a:extLst>
          </p:cNvPr>
          <p:cNvGrpSpPr/>
          <p:nvPr/>
        </p:nvGrpSpPr>
        <p:grpSpPr>
          <a:xfrm>
            <a:off x="-1526683" y="1893731"/>
            <a:ext cx="367408" cy="307777"/>
            <a:chOff x="-733698" y="2615811"/>
            <a:chExt cx="367408" cy="307777"/>
          </a:xfrm>
        </p:grpSpPr>
        <p:sp>
          <p:nvSpPr>
            <p:cNvPr id="197" name="円/楕円 451">
              <a:extLst>
                <a:ext uri="{FF2B5EF4-FFF2-40B4-BE49-F238E27FC236}">
                  <a16:creationId xmlns:a16="http://schemas.microsoft.com/office/drawing/2014/main" id="{6A096B36-BEFC-4C20-9D25-A1F0A7891E89}"/>
                </a:ext>
              </a:extLst>
            </p:cNvPr>
            <p:cNvSpPr/>
            <p:nvPr/>
          </p:nvSpPr>
          <p:spPr bwMode="auto">
            <a:xfrm>
              <a:off x="-652221" y="2665282"/>
              <a:ext cx="186838" cy="2004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98" name="テキスト ボックス 302">
              <a:extLst>
                <a:ext uri="{FF2B5EF4-FFF2-40B4-BE49-F238E27FC236}">
                  <a16:creationId xmlns:a16="http://schemas.microsoft.com/office/drawing/2014/main" id="{CB9EC35E-D20F-4EDB-9977-5FC92BEBAC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33698" y="2615811"/>
              <a:ext cx="3674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10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sp>
        <p:nvSpPr>
          <p:cNvPr id="199" name="正方形/長方形 198">
            <a:extLst>
              <a:ext uri="{FF2B5EF4-FFF2-40B4-BE49-F238E27FC236}">
                <a16:creationId xmlns:a16="http://schemas.microsoft.com/office/drawing/2014/main" id="{554A59BB-69A1-4381-8DFA-A2E681835091}"/>
              </a:ext>
            </a:extLst>
          </p:cNvPr>
          <p:cNvSpPr/>
          <p:nvPr/>
        </p:nvSpPr>
        <p:spPr>
          <a:xfrm>
            <a:off x="-5047616" y="6042138"/>
            <a:ext cx="74403" cy="820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Ｇ</a:t>
            </a:r>
          </a:p>
        </p:txBody>
      </p:sp>
      <p:pic>
        <p:nvPicPr>
          <p:cNvPr id="200" name="Picture 2">
            <a:extLst>
              <a:ext uri="{FF2B5EF4-FFF2-40B4-BE49-F238E27FC236}">
                <a16:creationId xmlns:a16="http://schemas.microsoft.com/office/drawing/2014/main" id="{72206B9B-2B65-428C-96E7-38A816D57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505889" flipH="1">
            <a:off x="-5019532" y="5713091"/>
            <a:ext cx="184779" cy="9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02" name="フリーフォーム: 図形 201">
            <a:extLst>
              <a:ext uri="{FF2B5EF4-FFF2-40B4-BE49-F238E27FC236}">
                <a16:creationId xmlns:a16="http://schemas.microsoft.com/office/drawing/2014/main" id="{DD99152A-E63B-4677-81BE-0E4A54E339F7}"/>
              </a:ext>
            </a:extLst>
          </p:cNvPr>
          <p:cNvSpPr/>
          <p:nvPr/>
        </p:nvSpPr>
        <p:spPr>
          <a:xfrm>
            <a:off x="-112323" y="5679235"/>
            <a:ext cx="6949440" cy="3023616"/>
          </a:xfrm>
          <a:custGeom>
            <a:avLst/>
            <a:gdLst>
              <a:gd name="connsiteX0" fmla="*/ 6949440 w 6949440"/>
              <a:gd name="connsiteY0" fmla="*/ 231648 h 3023616"/>
              <a:gd name="connsiteX1" fmla="*/ 5766816 w 6949440"/>
              <a:gd name="connsiteY1" fmla="*/ 0 h 3023616"/>
              <a:gd name="connsiteX2" fmla="*/ 4754880 w 6949440"/>
              <a:gd name="connsiteY2" fmla="*/ 12192 h 3023616"/>
              <a:gd name="connsiteX3" fmla="*/ 3523488 w 6949440"/>
              <a:gd name="connsiteY3" fmla="*/ 377952 h 3023616"/>
              <a:gd name="connsiteX4" fmla="*/ 2609088 w 6949440"/>
              <a:gd name="connsiteY4" fmla="*/ 999744 h 3023616"/>
              <a:gd name="connsiteX5" fmla="*/ 1804416 w 6949440"/>
              <a:gd name="connsiteY5" fmla="*/ 1792224 h 3023616"/>
              <a:gd name="connsiteX6" fmla="*/ 853440 w 6949440"/>
              <a:gd name="connsiteY6" fmla="*/ 2877312 h 3023616"/>
              <a:gd name="connsiteX7" fmla="*/ 597408 w 6949440"/>
              <a:gd name="connsiteY7" fmla="*/ 3011424 h 3023616"/>
              <a:gd name="connsiteX8" fmla="*/ 268224 w 6949440"/>
              <a:gd name="connsiteY8" fmla="*/ 3023616 h 3023616"/>
              <a:gd name="connsiteX9" fmla="*/ 0 w 6949440"/>
              <a:gd name="connsiteY9" fmla="*/ 2962656 h 302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49440" h="3023616">
                <a:moveTo>
                  <a:pt x="6949440" y="231648"/>
                </a:moveTo>
                <a:lnTo>
                  <a:pt x="5766816" y="0"/>
                </a:lnTo>
                <a:lnTo>
                  <a:pt x="4754880" y="12192"/>
                </a:lnTo>
                <a:lnTo>
                  <a:pt x="3523488" y="377952"/>
                </a:lnTo>
                <a:lnTo>
                  <a:pt x="2609088" y="999744"/>
                </a:lnTo>
                <a:lnTo>
                  <a:pt x="1804416" y="1792224"/>
                </a:lnTo>
                <a:lnTo>
                  <a:pt x="853440" y="2877312"/>
                </a:lnTo>
                <a:lnTo>
                  <a:pt x="597408" y="3011424"/>
                </a:lnTo>
                <a:lnTo>
                  <a:pt x="268224" y="3023616"/>
                </a:lnTo>
                <a:lnTo>
                  <a:pt x="0" y="2962656"/>
                </a:lnTo>
              </a:path>
            </a:pathLst>
          </a:custGeom>
          <a:noFill/>
          <a:ln w="41275">
            <a:solidFill>
              <a:srgbClr val="92D05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: 図形 206">
            <a:extLst>
              <a:ext uri="{FF2B5EF4-FFF2-40B4-BE49-F238E27FC236}">
                <a16:creationId xmlns:a16="http://schemas.microsoft.com/office/drawing/2014/main" id="{27ED787F-448B-4FED-A37F-37F4A35581A4}"/>
              </a:ext>
            </a:extLst>
          </p:cNvPr>
          <p:cNvSpPr/>
          <p:nvPr/>
        </p:nvSpPr>
        <p:spPr>
          <a:xfrm>
            <a:off x="3035808" y="6352032"/>
            <a:ext cx="3560064" cy="207264"/>
          </a:xfrm>
          <a:custGeom>
            <a:avLst/>
            <a:gdLst>
              <a:gd name="connsiteX0" fmla="*/ 0 w 3560064"/>
              <a:gd name="connsiteY0" fmla="*/ 207264 h 207264"/>
              <a:gd name="connsiteX1" fmla="*/ 719328 w 3560064"/>
              <a:gd name="connsiteY1" fmla="*/ 0 h 207264"/>
              <a:gd name="connsiteX2" fmla="*/ 1365504 w 3560064"/>
              <a:gd name="connsiteY2" fmla="*/ 0 h 207264"/>
              <a:gd name="connsiteX3" fmla="*/ 3121152 w 3560064"/>
              <a:gd name="connsiteY3" fmla="*/ 207264 h 207264"/>
              <a:gd name="connsiteX4" fmla="*/ 3560064 w 3560064"/>
              <a:gd name="connsiteY4" fmla="*/ 207264 h 20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0064" h="207264">
                <a:moveTo>
                  <a:pt x="0" y="207264"/>
                </a:moveTo>
                <a:lnTo>
                  <a:pt x="719328" y="0"/>
                </a:lnTo>
                <a:lnTo>
                  <a:pt x="1365504" y="0"/>
                </a:lnTo>
                <a:lnTo>
                  <a:pt x="3121152" y="207264"/>
                </a:lnTo>
                <a:lnTo>
                  <a:pt x="3560064" y="207264"/>
                </a:ln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9" name="テキスト ボックス 208">
            <a:extLst>
              <a:ext uri="{FF2B5EF4-FFF2-40B4-BE49-F238E27FC236}">
                <a16:creationId xmlns:a16="http://schemas.microsoft.com/office/drawing/2014/main" id="{6B8C3378-C5B6-4603-A7BB-B96D14BA4824}"/>
              </a:ext>
            </a:extLst>
          </p:cNvPr>
          <p:cNvSpPr txBox="1"/>
          <p:nvPr/>
        </p:nvSpPr>
        <p:spPr>
          <a:xfrm>
            <a:off x="158496" y="1099917"/>
            <a:ext cx="256032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latin typeface="Impact" panose="020B0806030902050204" pitchFamily="34" charset="0"/>
              </a:rPr>
              <a:t>2020WTS</a:t>
            </a:r>
            <a:r>
              <a:rPr kumimoji="1" lang="ja-JP" altLang="en-US" b="1">
                <a:latin typeface="Impact" panose="020B0806030902050204" pitchFamily="34" charset="0"/>
              </a:rPr>
              <a:t>案①</a:t>
            </a:r>
            <a:endParaRPr kumimoji="1" lang="en-US" altLang="ja-JP" b="1" dirty="0">
              <a:latin typeface="Impact" panose="020B0806030902050204" pitchFamily="34" charset="0"/>
            </a:endParaRPr>
          </a:p>
          <a:p>
            <a:pPr algn="ctr"/>
            <a:r>
              <a:rPr kumimoji="1" lang="ja-JP" altLang="en-US" b="1" dirty="0">
                <a:latin typeface="Impact" panose="020B0806030902050204" pitchFamily="34" charset="0"/>
              </a:rPr>
              <a:t>（車両通過後）</a:t>
            </a:r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763CC53A-B84B-4069-90AB-8285AC56694E}"/>
              </a:ext>
            </a:extLst>
          </p:cNvPr>
          <p:cNvSpPr/>
          <p:nvPr/>
        </p:nvSpPr>
        <p:spPr>
          <a:xfrm>
            <a:off x="505653" y="5693664"/>
            <a:ext cx="2786695" cy="2421636"/>
          </a:xfrm>
          <a:custGeom>
            <a:avLst/>
            <a:gdLst>
              <a:gd name="connsiteX0" fmla="*/ 0 w 2621280"/>
              <a:gd name="connsiteY0" fmla="*/ 2377440 h 2377440"/>
              <a:gd name="connsiteX1" fmla="*/ 1840992 w 2621280"/>
              <a:gd name="connsiteY1" fmla="*/ 585216 h 2377440"/>
              <a:gd name="connsiteX2" fmla="*/ 2194560 w 2621280"/>
              <a:gd name="connsiteY2" fmla="*/ 243840 h 2377440"/>
              <a:gd name="connsiteX3" fmla="*/ 2621280 w 2621280"/>
              <a:gd name="connsiteY3" fmla="*/ 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1280" h="2377440">
                <a:moveTo>
                  <a:pt x="0" y="2377440"/>
                </a:moveTo>
                <a:lnTo>
                  <a:pt x="1840992" y="585216"/>
                </a:lnTo>
                <a:lnTo>
                  <a:pt x="2194560" y="243840"/>
                </a:lnTo>
                <a:lnTo>
                  <a:pt x="2621280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4" name="直線コネクタ 213">
            <a:extLst>
              <a:ext uri="{FF2B5EF4-FFF2-40B4-BE49-F238E27FC236}">
                <a16:creationId xmlns:a16="http://schemas.microsoft.com/office/drawing/2014/main" id="{5A97E4BA-B58B-46EB-8499-AD90D0C793C2}"/>
              </a:ext>
            </a:extLst>
          </p:cNvPr>
          <p:cNvCxnSpPr>
            <a:cxnSpLocks/>
          </p:cNvCxnSpPr>
          <p:nvPr/>
        </p:nvCxnSpPr>
        <p:spPr>
          <a:xfrm flipV="1">
            <a:off x="3895538" y="5572943"/>
            <a:ext cx="448855" cy="38604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フリーフォーム: 図形 216">
            <a:extLst>
              <a:ext uri="{FF2B5EF4-FFF2-40B4-BE49-F238E27FC236}">
                <a16:creationId xmlns:a16="http://schemas.microsoft.com/office/drawing/2014/main" id="{EE2ADC9A-0811-48ED-9329-B1AEBE1F295A}"/>
              </a:ext>
            </a:extLst>
          </p:cNvPr>
          <p:cNvSpPr/>
          <p:nvPr/>
        </p:nvSpPr>
        <p:spPr>
          <a:xfrm>
            <a:off x="-114300" y="5702300"/>
            <a:ext cx="3873500" cy="2863850"/>
          </a:xfrm>
          <a:custGeom>
            <a:avLst/>
            <a:gdLst>
              <a:gd name="connsiteX0" fmla="*/ 3873500 w 3873500"/>
              <a:gd name="connsiteY0" fmla="*/ 0 h 2863850"/>
              <a:gd name="connsiteX1" fmla="*/ 3689350 w 3873500"/>
              <a:gd name="connsiteY1" fmla="*/ 158750 h 2863850"/>
              <a:gd name="connsiteX2" fmla="*/ 3467100 w 3873500"/>
              <a:gd name="connsiteY2" fmla="*/ 285750 h 2863850"/>
              <a:gd name="connsiteX3" fmla="*/ 3111500 w 3873500"/>
              <a:gd name="connsiteY3" fmla="*/ 476250 h 2863850"/>
              <a:gd name="connsiteX4" fmla="*/ 2019300 w 3873500"/>
              <a:gd name="connsiteY4" fmla="*/ 1384300 h 2863850"/>
              <a:gd name="connsiteX5" fmla="*/ 742950 w 3873500"/>
              <a:gd name="connsiteY5" fmla="*/ 2692400 h 2863850"/>
              <a:gd name="connsiteX6" fmla="*/ 577850 w 3873500"/>
              <a:gd name="connsiteY6" fmla="*/ 2844800 h 2863850"/>
              <a:gd name="connsiteX7" fmla="*/ 374650 w 3873500"/>
              <a:gd name="connsiteY7" fmla="*/ 2863850 h 2863850"/>
              <a:gd name="connsiteX8" fmla="*/ 171450 w 3873500"/>
              <a:gd name="connsiteY8" fmla="*/ 2825750 h 2863850"/>
              <a:gd name="connsiteX9" fmla="*/ 0 w 3873500"/>
              <a:gd name="connsiteY9" fmla="*/ 2755900 h 286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73500" h="2863850">
                <a:moveTo>
                  <a:pt x="3873500" y="0"/>
                </a:moveTo>
                <a:lnTo>
                  <a:pt x="3689350" y="158750"/>
                </a:lnTo>
                <a:lnTo>
                  <a:pt x="3467100" y="285750"/>
                </a:lnTo>
                <a:lnTo>
                  <a:pt x="3111500" y="476250"/>
                </a:lnTo>
                <a:lnTo>
                  <a:pt x="2019300" y="1384300"/>
                </a:lnTo>
                <a:lnTo>
                  <a:pt x="742950" y="2692400"/>
                </a:lnTo>
                <a:lnTo>
                  <a:pt x="577850" y="2844800"/>
                </a:lnTo>
                <a:lnTo>
                  <a:pt x="374650" y="2863850"/>
                </a:lnTo>
                <a:lnTo>
                  <a:pt x="171450" y="2825750"/>
                </a:lnTo>
                <a:lnTo>
                  <a:pt x="0" y="2755900"/>
                </a:ln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: 図形 218">
            <a:extLst>
              <a:ext uri="{FF2B5EF4-FFF2-40B4-BE49-F238E27FC236}">
                <a16:creationId xmlns:a16="http://schemas.microsoft.com/office/drawing/2014/main" id="{9B449AF5-ED32-4593-BCED-6E017A954C7F}"/>
              </a:ext>
            </a:extLst>
          </p:cNvPr>
          <p:cNvSpPr/>
          <p:nvPr/>
        </p:nvSpPr>
        <p:spPr>
          <a:xfrm>
            <a:off x="-189908" y="1713680"/>
            <a:ext cx="6991350" cy="6696075"/>
          </a:xfrm>
          <a:custGeom>
            <a:avLst/>
            <a:gdLst>
              <a:gd name="connsiteX0" fmla="*/ 0 w 6991350"/>
              <a:gd name="connsiteY0" fmla="*/ 6572250 h 6696075"/>
              <a:gd name="connsiteX1" fmla="*/ 200025 w 6991350"/>
              <a:gd name="connsiteY1" fmla="*/ 6677025 h 6696075"/>
              <a:gd name="connsiteX2" fmla="*/ 352425 w 6991350"/>
              <a:gd name="connsiteY2" fmla="*/ 6696075 h 6696075"/>
              <a:gd name="connsiteX3" fmla="*/ 476250 w 6991350"/>
              <a:gd name="connsiteY3" fmla="*/ 6677025 h 6696075"/>
              <a:gd name="connsiteX4" fmla="*/ 638175 w 6991350"/>
              <a:gd name="connsiteY4" fmla="*/ 6581775 h 6696075"/>
              <a:gd name="connsiteX5" fmla="*/ 752475 w 6991350"/>
              <a:gd name="connsiteY5" fmla="*/ 6457950 h 6696075"/>
              <a:gd name="connsiteX6" fmla="*/ 1943100 w 6991350"/>
              <a:gd name="connsiteY6" fmla="*/ 5305425 h 6696075"/>
              <a:gd name="connsiteX7" fmla="*/ 2933700 w 6991350"/>
              <a:gd name="connsiteY7" fmla="*/ 4410075 h 6696075"/>
              <a:gd name="connsiteX8" fmla="*/ 3543300 w 6991350"/>
              <a:gd name="connsiteY8" fmla="*/ 4048125 h 6696075"/>
              <a:gd name="connsiteX9" fmla="*/ 3600450 w 6991350"/>
              <a:gd name="connsiteY9" fmla="*/ 3933825 h 6696075"/>
              <a:gd name="connsiteX10" fmla="*/ 3524250 w 6991350"/>
              <a:gd name="connsiteY10" fmla="*/ 3657600 h 6696075"/>
              <a:gd name="connsiteX11" fmla="*/ 3343275 w 6991350"/>
              <a:gd name="connsiteY11" fmla="*/ 3038475 h 6696075"/>
              <a:gd name="connsiteX12" fmla="*/ 3286125 w 6991350"/>
              <a:gd name="connsiteY12" fmla="*/ 2647950 h 6696075"/>
              <a:gd name="connsiteX13" fmla="*/ 3400425 w 6991350"/>
              <a:gd name="connsiteY13" fmla="*/ 2352675 h 6696075"/>
              <a:gd name="connsiteX14" fmla="*/ 4962525 w 6991350"/>
              <a:gd name="connsiteY14" fmla="*/ 1171575 h 6696075"/>
              <a:gd name="connsiteX15" fmla="*/ 5219700 w 6991350"/>
              <a:gd name="connsiteY15" fmla="*/ 1000125 h 6696075"/>
              <a:gd name="connsiteX16" fmla="*/ 6991350 w 6991350"/>
              <a:gd name="connsiteY16" fmla="*/ 0 h 669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991350" h="6696075">
                <a:moveTo>
                  <a:pt x="0" y="6572250"/>
                </a:moveTo>
                <a:lnTo>
                  <a:pt x="200025" y="6677025"/>
                </a:lnTo>
                <a:lnTo>
                  <a:pt x="352425" y="6696075"/>
                </a:lnTo>
                <a:lnTo>
                  <a:pt x="476250" y="6677025"/>
                </a:lnTo>
                <a:lnTo>
                  <a:pt x="638175" y="6581775"/>
                </a:lnTo>
                <a:lnTo>
                  <a:pt x="752475" y="6457950"/>
                </a:lnTo>
                <a:lnTo>
                  <a:pt x="1943100" y="5305425"/>
                </a:lnTo>
                <a:lnTo>
                  <a:pt x="2933700" y="4410075"/>
                </a:lnTo>
                <a:lnTo>
                  <a:pt x="3543300" y="4048125"/>
                </a:lnTo>
                <a:lnTo>
                  <a:pt x="3600450" y="3933825"/>
                </a:lnTo>
                <a:lnTo>
                  <a:pt x="3524250" y="3657600"/>
                </a:lnTo>
                <a:lnTo>
                  <a:pt x="3343275" y="3038475"/>
                </a:lnTo>
                <a:lnTo>
                  <a:pt x="3286125" y="2647950"/>
                </a:lnTo>
                <a:lnTo>
                  <a:pt x="3400425" y="2352675"/>
                </a:lnTo>
                <a:lnTo>
                  <a:pt x="4962525" y="1171575"/>
                </a:lnTo>
                <a:lnTo>
                  <a:pt x="5219700" y="1000125"/>
                </a:lnTo>
                <a:lnTo>
                  <a:pt x="6991350" y="0"/>
                </a:lnTo>
              </a:path>
            </a:pathLst>
          </a:custGeom>
          <a:noFill/>
          <a:ln w="41275">
            <a:solidFill>
              <a:srgbClr val="92D05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: 図形 219">
            <a:extLst>
              <a:ext uri="{FF2B5EF4-FFF2-40B4-BE49-F238E27FC236}">
                <a16:creationId xmlns:a16="http://schemas.microsoft.com/office/drawing/2014/main" id="{0DD0FC5D-150C-49AE-9CFF-8DE6CDAA0C3D}"/>
              </a:ext>
            </a:extLst>
          </p:cNvPr>
          <p:cNvSpPr/>
          <p:nvPr/>
        </p:nvSpPr>
        <p:spPr>
          <a:xfrm>
            <a:off x="3388971" y="2977922"/>
            <a:ext cx="1530563" cy="2461290"/>
          </a:xfrm>
          <a:custGeom>
            <a:avLst/>
            <a:gdLst>
              <a:gd name="connsiteX0" fmla="*/ 295275 w 1547812"/>
              <a:gd name="connsiteY0" fmla="*/ 2552700 h 2552700"/>
              <a:gd name="connsiteX1" fmla="*/ 109537 w 1547812"/>
              <a:gd name="connsiteY1" fmla="*/ 2109787 h 2552700"/>
              <a:gd name="connsiteX2" fmla="*/ 0 w 1547812"/>
              <a:gd name="connsiteY2" fmla="*/ 1452562 h 2552700"/>
              <a:gd name="connsiteX3" fmla="*/ 57150 w 1547812"/>
              <a:gd name="connsiteY3" fmla="*/ 1147762 h 2552700"/>
              <a:gd name="connsiteX4" fmla="*/ 366712 w 1547812"/>
              <a:gd name="connsiteY4" fmla="*/ 852487 h 2552700"/>
              <a:gd name="connsiteX5" fmla="*/ 1476375 w 1547812"/>
              <a:gd name="connsiteY5" fmla="*/ 33337 h 2552700"/>
              <a:gd name="connsiteX6" fmla="*/ 1547812 w 1547812"/>
              <a:gd name="connsiteY6" fmla="*/ 0 h 255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7812" h="2552700">
                <a:moveTo>
                  <a:pt x="295275" y="2552700"/>
                </a:moveTo>
                <a:lnTo>
                  <a:pt x="109537" y="2109787"/>
                </a:lnTo>
                <a:lnTo>
                  <a:pt x="0" y="1452562"/>
                </a:lnTo>
                <a:lnTo>
                  <a:pt x="57150" y="1147762"/>
                </a:lnTo>
                <a:lnTo>
                  <a:pt x="366712" y="852487"/>
                </a:lnTo>
                <a:lnTo>
                  <a:pt x="1476375" y="33337"/>
                </a:lnTo>
                <a:lnTo>
                  <a:pt x="1547812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: 図形 225">
            <a:extLst>
              <a:ext uri="{FF2B5EF4-FFF2-40B4-BE49-F238E27FC236}">
                <a16:creationId xmlns:a16="http://schemas.microsoft.com/office/drawing/2014/main" id="{8A87321C-4FA6-4F17-8939-B0CB5E02265E}"/>
              </a:ext>
            </a:extLst>
          </p:cNvPr>
          <p:cNvSpPr/>
          <p:nvPr/>
        </p:nvSpPr>
        <p:spPr>
          <a:xfrm>
            <a:off x="3679580" y="1985903"/>
            <a:ext cx="3157537" cy="3657600"/>
          </a:xfrm>
          <a:custGeom>
            <a:avLst/>
            <a:gdLst>
              <a:gd name="connsiteX0" fmla="*/ 3157537 w 3157537"/>
              <a:gd name="connsiteY0" fmla="*/ 0 h 3657600"/>
              <a:gd name="connsiteX1" fmla="*/ 1709737 w 3157537"/>
              <a:gd name="connsiteY1" fmla="*/ 785812 h 3657600"/>
              <a:gd name="connsiteX2" fmla="*/ 771525 w 3157537"/>
              <a:gd name="connsiteY2" fmla="*/ 1533525 h 3657600"/>
              <a:gd name="connsiteX3" fmla="*/ 171450 w 3157537"/>
              <a:gd name="connsiteY3" fmla="*/ 2028825 h 3657600"/>
              <a:gd name="connsiteX4" fmla="*/ 57150 w 3157537"/>
              <a:gd name="connsiteY4" fmla="*/ 2171700 h 3657600"/>
              <a:gd name="connsiteX5" fmla="*/ 0 w 3157537"/>
              <a:gd name="connsiteY5" fmla="*/ 2395537 h 3657600"/>
              <a:gd name="connsiteX6" fmla="*/ 9525 w 3157537"/>
              <a:gd name="connsiteY6" fmla="*/ 2643187 h 3657600"/>
              <a:gd name="connsiteX7" fmla="*/ 57150 w 3157537"/>
              <a:gd name="connsiteY7" fmla="*/ 2862262 h 3657600"/>
              <a:gd name="connsiteX8" fmla="*/ 247650 w 3157537"/>
              <a:gd name="connsiteY8" fmla="*/ 3214687 h 3657600"/>
              <a:gd name="connsiteX9" fmla="*/ 542925 w 3157537"/>
              <a:gd name="connsiteY9" fmla="*/ 3400425 h 3657600"/>
              <a:gd name="connsiteX10" fmla="*/ 1066800 w 3157537"/>
              <a:gd name="connsiteY10" fmla="*/ 3457575 h 3657600"/>
              <a:gd name="connsiteX11" fmla="*/ 1985962 w 3157537"/>
              <a:gd name="connsiteY11" fmla="*/ 3519487 h 3657600"/>
              <a:gd name="connsiteX12" fmla="*/ 3095625 w 3157537"/>
              <a:gd name="connsiteY12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57537" h="3657600">
                <a:moveTo>
                  <a:pt x="3157537" y="0"/>
                </a:moveTo>
                <a:lnTo>
                  <a:pt x="1709737" y="785812"/>
                </a:lnTo>
                <a:lnTo>
                  <a:pt x="771525" y="1533525"/>
                </a:lnTo>
                <a:lnTo>
                  <a:pt x="171450" y="2028825"/>
                </a:lnTo>
                <a:lnTo>
                  <a:pt x="57150" y="2171700"/>
                </a:lnTo>
                <a:lnTo>
                  <a:pt x="0" y="2395537"/>
                </a:lnTo>
                <a:lnTo>
                  <a:pt x="9525" y="2643187"/>
                </a:lnTo>
                <a:lnTo>
                  <a:pt x="57150" y="2862262"/>
                </a:lnTo>
                <a:lnTo>
                  <a:pt x="247650" y="3214687"/>
                </a:lnTo>
                <a:lnTo>
                  <a:pt x="542925" y="3400425"/>
                </a:lnTo>
                <a:lnTo>
                  <a:pt x="1066800" y="3457575"/>
                </a:lnTo>
                <a:lnTo>
                  <a:pt x="1985962" y="3519487"/>
                </a:lnTo>
                <a:lnTo>
                  <a:pt x="3095625" y="3657600"/>
                </a:lnTo>
              </a:path>
            </a:pathLst>
          </a:custGeom>
          <a:noFill/>
          <a:ln w="41275">
            <a:solidFill>
              <a:srgbClr val="92D05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7" name="直線コネクタ 226">
            <a:extLst>
              <a:ext uri="{FF2B5EF4-FFF2-40B4-BE49-F238E27FC236}">
                <a16:creationId xmlns:a16="http://schemas.microsoft.com/office/drawing/2014/main" id="{F0077B65-E68F-4A7E-8460-6A1D6FCDB8CB}"/>
              </a:ext>
            </a:extLst>
          </p:cNvPr>
          <p:cNvCxnSpPr>
            <a:cxnSpLocks/>
          </p:cNvCxnSpPr>
          <p:nvPr/>
        </p:nvCxnSpPr>
        <p:spPr>
          <a:xfrm>
            <a:off x="5455093" y="5592245"/>
            <a:ext cx="1421703" cy="173981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直線コネクタ 229">
            <a:extLst>
              <a:ext uri="{FF2B5EF4-FFF2-40B4-BE49-F238E27FC236}">
                <a16:creationId xmlns:a16="http://schemas.microsoft.com/office/drawing/2014/main" id="{26182350-72C4-42B3-9236-E97462677BE5}"/>
              </a:ext>
            </a:extLst>
          </p:cNvPr>
          <p:cNvCxnSpPr>
            <a:cxnSpLocks/>
          </p:cNvCxnSpPr>
          <p:nvPr/>
        </p:nvCxnSpPr>
        <p:spPr>
          <a:xfrm flipV="1">
            <a:off x="3196064" y="5978808"/>
            <a:ext cx="787563" cy="30982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線コネクタ 209">
            <a:extLst>
              <a:ext uri="{FF2B5EF4-FFF2-40B4-BE49-F238E27FC236}">
                <a16:creationId xmlns:a16="http://schemas.microsoft.com/office/drawing/2014/main" id="{62D06962-B88E-4AAE-992E-6013C329AF15}"/>
              </a:ext>
            </a:extLst>
          </p:cNvPr>
          <p:cNvCxnSpPr>
            <a:cxnSpLocks/>
          </p:cNvCxnSpPr>
          <p:nvPr/>
        </p:nvCxnSpPr>
        <p:spPr>
          <a:xfrm>
            <a:off x="4340958" y="5581019"/>
            <a:ext cx="1054002" cy="11226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線コネクタ 212">
            <a:extLst>
              <a:ext uri="{FF2B5EF4-FFF2-40B4-BE49-F238E27FC236}">
                <a16:creationId xmlns:a16="http://schemas.microsoft.com/office/drawing/2014/main" id="{869F3B11-4233-4C76-917B-7EFB1557F701}"/>
              </a:ext>
            </a:extLst>
          </p:cNvPr>
          <p:cNvCxnSpPr>
            <a:cxnSpLocks/>
          </p:cNvCxnSpPr>
          <p:nvPr/>
        </p:nvCxnSpPr>
        <p:spPr>
          <a:xfrm flipV="1">
            <a:off x="4919534" y="2773631"/>
            <a:ext cx="262066" cy="1939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線コネクタ 214">
            <a:extLst>
              <a:ext uri="{FF2B5EF4-FFF2-40B4-BE49-F238E27FC236}">
                <a16:creationId xmlns:a16="http://schemas.microsoft.com/office/drawing/2014/main" id="{357CAA7D-FE04-4B49-9179-1E7498FE0608}"/>
              </a:ext>
            </a:extLst>
          </p:cNvPr>
          <p:cNvCxnSpPr>
            <a:cxnSpLocks/>
          </p:cNvCxnSpPr>
          <p:nvPr/>
        </p:nvCxnSpPr>
        <p:spPr>
          <a:xfrm flipV="1">
            <a:off x="5181600" y="1807202"/>
            <a:ext cx="1695196" cy="9712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842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9E47F833-176B-4351-A1DB-7EA977C00B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44" t="17366" r="8978" b="5025"/>
          <a:stretch/>
        </p:blipFill>
        <p:spPr>
          <a:xfrm rot="16200000">
            <a:off x="-1009510" y="2499683"/>
            <a:ext cx="8877019" cy="5618061"/>
          </a:xfrm>
          <a:prstGeom prst="rect">
            <a:avLst/>
          </a:prstGeom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6CB14E53-F950-4A53-964A-7A2CE3693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798" y="128310"/>
            <a:ext cx="4631234" cy="56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altLang="ja-JP" dirty="0">
                <a:solidFill>
                  <a:srgbClr val="004986"/>
                </a:solidFill>
                <a:latin typeface="Impact" pitchFamily="34" charset="0"/>
                <a:ea typeface="HGP創英角ｺﾞｼｯｸUB" pitchFamily="50" charset="-128"/>
              </a:rPr>
              <a:t>2020ITU</a:t>
            </a:r>
            <a:r>
              <a:rPr lang="ja-JP" altLang="en-US" dirty="0">
                <a:solidFill>
                  <a:srgbClr val="004986"/>
                </a:solidFill>
                <a:latin typeface="Impact" pitchFamily="34" charset="0"/>
                <a:ea typeface="HGP創英角ｺﾞｼｯｸUB" pitchFamily="50" charset="-128"/>
              </a:rPr>
              <a:t>世界トライアスロンシリーズ横浜大会</a:t>
            </a:r>
            <a:endParaRPr lang="en-US" altLang="ja-JP" dirty="0">
              <a:solidFill>
                <a:srgbClr val="004986"/>
              </a:solidFill>
              <a:latin typeface="Impact" pitchFamily="34" charset="0"/>
              <a:ea typeface="HGP創英角ｺﾞｼｯｸUB" pitchFamily="50" charset="-128"/>
            </a:endParaRPr>
          </a:p>
          <a:p>
            <a:pPr>
              <a:lnSpc>
                <a:spcPct val="85000"/>
              </a:lnSpc>
              <a:defRPr/>
            </a:pPr>
            <a:r>
              <a:rPr lang="ja-JP" altLang="en-US" dirty="0">
                <a:solidFill>
                  <a:srgbClr val="004986"/>
                </a:solidFill>
                <a:latin typeface="Impact" pitchFamily="34" charset="0"/>
                <a:ea typeface="HGP創英角ｺﾞｼｯｸUB" pitchFamily="50" charset="-128"/>
              </a:rPr>
              <a:t>山下ふ頭入り口　合流地点</a:t>
            </a:r>
            <a:endParaRPr lang="en-US" altLang="ja-JP" dirty="0">
              <a:solidFill>
                <a:srgbClr val="004986"/>
              </a:solidFill>
              <a:latin typeface="Impact" pitchFamily="34" charset="0"/>
              <a:ea typeface="HGP創英角ｺﾞｼｯｸUB" pitchFamily="50" charset="-128"/>
            </a:endParaRPr>
          </a:p>
        </p:txBody>
      </p:sp>
      <p:pic>
        <p:nvPicPr>
          <p:cNvPr id="8" name="Picture 1" descr="X:\2015WTS\05 広報\ロゴ\2015YOK_LOGO.jpg">
            <a:extLst>
              <a:ext uri="{FF2B5EF4-FFF2-40B4-BE49-F238E27FC236}">
                <a16:creationId xmlns:a16="http://schemas.microsoft.com/office/drawing/2014/main" id="{88EA981D-49B7-4B71-B6BF-8FB87DFA1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780" y="21336"/>
            <a:ext cx="1866337" cy="576072"/>
          </a:xfrm>
          <a:prstGeom prst="rect">
            <a:avLst/>
          </a:prstGeom>
          <a:noFill/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ABFD545-C2B0-4B3D-8288-2D17A87CBC8A}"/>
              </a:ext>
            </a:extLst>
          </p:cNvPr>
          <p:cNvCxnSpPr>
            <a:cxnSpLocks/>
          </p:cNvCxnSpPr>
          <p:nvPr/>
        </p:nvCxnSpPr>
        <p:spPr>
          <a:xfrm>
            <a:off x="2425700" y="4597400"/>
            <a:ext cx="1203325" cy="2555875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6" name="直線コネクタ 215">
            <a:extLst>
              <a:ext uri="{FF2B5EF4-FFF2-40B4-BE49-F238E27FC236}">
                <a16:creationId xmlns:a16="http://schemas.microsoft.com/office/drawing/2014/main" id="{A60BC0E0-1ED7-4D0E-89B5-2CD644462262}"/>
              </a:ext>
            </a:extLst>
          </p:cNvPr>
          <p:cNvCxnSpPr>
            <a:cxnSpLocks/>
          </p:cNvCxnSpPr>
          <p:nvPr/>
        </p:nvCxnSpPr>
        <p:spPr>
          <a:xfrm>
            <a:off x="3305175" y="7781925"/>
            <a:ext cx="923925" cy="386715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4" name="直線コネクタ 223">
            <a:extLst>
              <a:ext uri="{FF2B5EF4-FFF2-40B4-BE49-F238E27FC236}">
                <a16:creationId xmlns:a16="http://schemas.microsoft.com/office/drawing/2014/main" id="{FF9DAA33-56DD-45B7-AF30-770901FD3B52}"/>
              </a:ext>
            </a:extLst>
          </p:cNvPr>
          <p:cNvCxnSpPr>
            <a:cxnSpLocks/>
          </p:cNvCxnSpPr>
          <p:nvPr/>
        </p:nvCxnSpPr>
        <p:spPr>
          <a:xfrm>
            <a:off x="4799520" y="7900771"/>
            <a:ext cx="1438511" cy="1846452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9" name="直線コネクタ 228">
            <a:extLst>
              <a:ext uri="{FF2B5EF4-FFF2-40B4-BE49-F238E27FC236}">
                <a16:creationId xmlns:a16="http://schemas.microsoft.com/office/drawing/2014/main" id="{8AF0361B-C018-4D7C-B7E0-E8601A5BEC52}"/>
              </a:ext>
            </a:extLst>
          </p:cNvPr>
          <p:cNvCxnSpPr>
            <a:cxnSpLocks/>
          </p:cNvCxnSpPr>
          <p:nvPr/>
        </p:nvCxnSpPr>
        <p:spPr>
          <a:xfrm>
            <a:off x="1003844" y="1746248"/>
            <a:ext cx="1421856" cy="2851152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2" name="直線コネクタ 231">
            <a:extLst>
              <a:ext uri="{FF2B5EF4-FFF2-40B4-BE49-F238E27FC236}">
                <a16:creationId xmlns:a16="http://schemas.microsoft.com/office/drawing/2014/main" id="{DB6A9DF9-1741-41C0-B50D-6EC0B4506F35}"/>
              </a:ext>
            </a:extLst>
          </p:cNvPr>
          <p:cNvCxnSpPr>
            <a:cxnSpLocks/>
          </p:cNvCxnSpPr>
          <p:nvPr/>
        </p:nvCxnSpPr>
        <p:spPr>
          <a:xfrm>
            <a:off x="3962957" y="3951021"/>
            <a:ext cx="502630" cy="87630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D142C1E1-966B-4517-83EF-36C90EDBED0C}"/>
              </a:ext>
            </a:extLst>
          </p:cNvPr>
          <p:cNvCxnSpPr>
            <a:cxnSpLocks/>
          </p:cNvCxnSpPr>
          <p:nvPr/>
        </p:nvCxnSpPr>
        <p:spPr>
          <a:xfrm>
            <a:off x="633397" y="3619500"/>
            <a:ext cx="1315347" cy="1412479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462F7089-2934-44CA-B602-AA774E5C6429}"/>
              </a:ext>
            </a:extLst>
          </p:cNvPr>
          <p:cNvCxnSpPr>
            <a:cxnSpLocks/>
          </p:cNvCxnSpPr>
          <p:nvPr/>
        </p:nvCxnSpPr>
        <p:spPr>
          <a:xfrm>
            <a:off x="3629025" y="7175387"/>
            <a:ext cx="1170495" cy="725384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42D7134E-5BD6-481D-8771-787450A5C8B6}"/>
              </a:ext>
            </a:extLst>
          </p:cNvPr>
          <p:cNvSpPr/>
          <p:nvPr/>
        </p:nvSpPr>
        <p:spPr>
          <a:xfrm>
            <a:off x="1060704" y="865632"/>
            <a:ext cx="5084064" cy="8071104"/>
          </a:xfrm>
          <a:custGeom>
            <a:avLst/>
            <a:gdLst>
              <a:gd name="connsiteX0" fmla="*/ 0 w 5084064"/>
              <a:gd name="connsiteY0" fmla="*/ 0 h 8071104"/>
              <a:gd name="connsiteX1" fmla="*/ 3133344 w 5084064"/>
              <a:gd name="connsiteY1" fmla="*/ 6022848 h 8071104"/>
              <a:gd name="connsiteX2" fmla="*/ 4267200 w 5084064"/>
              <a:gd name="connsiteY2" fmla="*/ 6900672 h 8071104"/>
              <a:gd name="connsiteX3" fmla="*/ 5084064 w 5084064"/>
              <a:gd name="connsiteY3" fmla="*/ 8071104 h 8071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4064" h="8071104">
                <a:moveTo>
                  <a:pt x="0" y="0"/>
                </a:moveTo>
                <a:lnTo>
                  <a:pt x="3133344" y="6022848"/>
                </a:lnTo>
                <a:lnTo>
                  <a:pt x="4267200" y="6900672"/>
                </a:lnTo>
                <a:lnTo>
                  <a:pt x="5084064" y="8071104"/>
                </a:lnTo>
              </a:path>
            </a:pathLst>
          </a:custGeom>
          <a:noFill/>
          <a:ln w="41275">
            <a:solidFill>
              <a:srgbClr val="92D05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FB8A6E7A-711A-4A8C-A4D1-B414E18925F7}"/>
              </a:ext>
            </a:extLst>
          </p:cNvPr>
          <p:cNvSpPr/>
          <p:nvPr/>
        </p:nvSpPr>
        <p:spPr>
          <a:xfrm>
            <a:off x="646176" y="2316480"/>
            <a:ext cx="5181600" cy="7424928"/>
          </a:xfrm>
          <a:custGeom>
            <a:avLst/>
            <a:gdLst>
              <a:gd name="connsiteX0" fmla="*/ 5181600 w 5181600"/>
              <a:gd name="connsiteY0" fmla="*/ 7424928 h 7424928"/>
              <a:gd name="connsiteX1" fmla="*/ 3889248 w 5181600"/>
              <a:gd name="connsiteY1" fmla="*/ 5742432 h 7424928"/>
              <a:gd name="connsiteX2" fmla="*/ 2840736 w 5181600"/>
              <a:gd name="connsiteY2" fmla="*/ 5145024 h 7424928"/>
              <a:gd name="connsiteX3" fmla="*/ 1255776 w 5181600"/>
              <a:gd name="connsiteY3" fmla="*/ 2023872 h 7424928"/>
              <a:gd name="connsiteX4" fmla="*/ 0 w 5181600"/>
              <a:gd name="connsiteY4" fmla="*/ 0 h 742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1600" h="7424928">
                <a:moveTo>
                  <a:pt x="5181600" y="7424928"/>
                </a:moveTo>
                <a:lnTo>
                  <a:pt x="3889248" y="5742432"/>
                </a:lnTo>
                <a:lnTo>
                  <a:pt x="2840736" y="5145024"/>
                </a:lnTo>
                <a:lnTo>
                  <a:pt x="1255776" y="2023872"/>
                </a:lnTo>
                <a:lnTo>
                  <a:pt x="0" y="0"/>
                </a:lnTo>
              </a:path>
            </a:pathLst>
          </a:custGeom>
          <a:noFill/>
          <a:ln w="41275">
            <a:solidFill>
              <a:srgbClr val="92D05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B9E4F967-C02B-41AD-B125-F72C7E037C33}"/>
              </a:ext>
            </a:extLst>
          </p:cNvPr>
          <p:cNvCxnSpPr/>
          <p:nvPr/>
        </p:nvCxnSpPr>
        <p:spPr>
          <a:xfrm flipV="1">
            <a:off x="4282440" y="7900771"/>
            <a:ext cx="517080" cy="267869"/>
          </a:xfrm>
          <a:prstGeom prst="line">
            <a:avLst/>
          </a:prstGeom>
          <a:ln w="2222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7EFE4842-4CFE-40B8-AFF6-52A5F5CA35C4}"/>
              </a:ext>
            </a:extLst>
          </p:cNvPr>
          <p:cNvCxnSpPr>
            <a:cxnSpLocks/>
          </p:cNvCxnSpPr>
          <p:nvPr/>
        </p:nvCxnSpPr>
        <p:spPr>
          <a:xfrm flipV="1">
            <a:off x="3305175" y="7210788"/>
            <a:ext cx="362032" cy="558956"/>
          </a:xfrm>
          <a:prstGeom prst="line">
            <a:avLst/>
          </a:prstGeom>
          <a:ln w="2222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テキスト ボックス 208">
            <a:extLst>
              <a:ext uri="{FF2B5EF4-FFF2-40B4-BE49-F238E27FC236}">
                <a16:creationId xmlns:a16="http://schemas.microsoft.com/office/drawing/2014/main" id="{6B8C3378-C5B6-4603-A7BB-B96D14BA4824}"/>
              </a:ext>
            </a:extLst>
          </p:cNvPr>
          <p:cNvSpPr txBox="1"/>
          <p:nvPr/>
        </p:nvSpPr>
        <p:spPr>
          <a:xfrm>
            <a:off x="158496" y="1099917"/>
            <a:ext cx="256032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latin typeface="Impact" panose="020B0806030902050204" pitchFamily="34" charset="0"/>
              </a:rPr>
              <a:t>2020WTS</a:t>
            </a:r>
            <a:r>
              <a:rPr kumimoji="1" lang="ja-JP" altLang="en-US" b="1" dirty="0">
                <a:latin typeface="Impact" panose="020B0806030902050204" pitchFamily="34" charset="0"/>
              </a:rPr>
              <a:t>案①、②</a:t>
            </a:r>
            <a:endParaRPr kumimoji="1" lang="en-US" altLang="ja-JP" b="1" dirty="0">
              <a:latin typeface="Impact" panose="020B0806030902050204" pitchFamily="34" charset="0"/>
            </a:endParaRPr>
          </a:p>
          <a:p>
            <a:pPr algn="ctr"/>
            <a:r>
              <a:rPr kumimoji="1" lang="ja-JP" altLang="en-US" b="1" dirty="0">
                <a:latin typeface="Impact" panose="020B0806030902050204" pitchFamily="34" charset="0"/>
              </a:rPr>
              <a:t>（車両通過後）</a:t>
            </a:r>
          </a:p>
        </p:txBody>
      </p:sp>
    </p:spTree>
    <p:extLst>
      <p:ext uri="{BB962C8B-B14F-4D97-AF65-F5344CB8AC3E}">
        <p14:creationId xmlns:p14="http://schemas.microsoft.com/office/powerpoint/2010/main" val="1660529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564</Words>
  <Application>Microsoft Office PowerPoint</Application>
  <PresentationFormat>A4 210 x 297 mm</PresentationFormat>
  <Paragraphs>296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4" baseType="lpstr">
      <vt:lpstr>HGP創英角ｺﾞｼｯｸUB</vt:lpstr>
      <vt:lpstr>ＭＳ Ｐゴシック</vt:lpstr>
      <vt:lpstr>MS UI Gothic</vt:lpstr>
      <vt:lpstr>游ゴシック</vt:lpstr>
      <vt:lpstr>游ゴシック Light</vt:lpstr>
      <vt:lpstr>Arial</vt:lpstr>
      <vt:lpstr>Calibri</vt:lpstr>
      <vt:lpstr>Calibri Light</vt:lpstr>
      <vt:lpstr>Impact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花岡 寛斗</dc:creator>
  <cp:lastModifiedBy>花岡 寛斗</cp:lastModifiedBy>
  <cp:revision>28</cp:revision>
  <cp:lastPrinted>2019-11-28T07:28:48Z</cp:lastPrinted>
  <dcterms:created xsi:type="dcterms:W3CDTF">2019-11-12T05:57:22Z</dcterms:created>
  <dcterms:modified xsi:type="dcterms:W3CDTF">2019-12-18T05:06:16Z</dcterms:modified>
</cp:coreProperties>
</file>