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4"/>
  </p:sldMasterIdLst>
  <p:notesMasterIdLst>
    <p:notesMasterId r:id="rId43"/>
  </p:notesMasterIdLst>
  <p:handoutMasterIdLst>
    <p:handoutMasterId r:id="rId44"/>
  </p:handoutMasterIdLst>
  <p:sldIdLst>
    <p:sldId id="256" r:id="rId5"/>
    <p:sldId id="344" r:id="rId6"/>
    <p:sldId id="257" r:id="rId7"/>
    <p:sldId id="258" r:id="rId8"/>
    <p:sldId id="259" r:id="rId9"/>
    <p:sldId id="1506" r:id="rId10"/>
    <p:sldId id="334" r:id="rId11"/>
    <p:sldId id="335" r:id="rId12"/>
    <p:sldId id="338" r:id="rId13"/>
    <p:sldId id="339" r:id="rId14"/>
    <p:sldId id="322" r:id="rId15"/>
    <p:sldId id="340" r:id="rId16"/>
    <p:sldId id="323" r:id="rId17"/>
    <p:sldId id="341" r:id="rId18"/>
    <p:sldId id="1508" r:id="rId19"/>
    <p:sldId id="342" r:id="rId20"/>
    <p:sldId id="309" r:id="rId21"/>
    <p:sldId id="343" r:id="rId22"/>
    <p:sldId id="320" r:id="rId23"/>
    <p:sldId id="318" r:id="rId24"/>
    <p:sldId id="336" r:id="rId25"/>
    <p:sldId id="337" r:id="rId26"/>
    <p:sldId id="302" r:id="rId27"/>
    <p:sldId id="268" r:id="rId28"/>
    <p:sldId id="345" r:id="rId29"/>
    <p:sldId id="313" r:id="rId30"/>
    <p:sldId id="315" r:id="rId31"/>
    <p:sldId id="300" r:id="rId32"/>
    <p:sldId id="312" r:id="rId33"/>
    <p:sldId id="270" r:id="rId34"/>
    <p:sldId id="279" r:id="rId35"/>
    <p:sldId id="330" r:id="rId36"/>
    <p:sldId id="346" r:id="rId37"/>
    <p:sldId id="1509" r:id="rId38"/>
    <p:sldId id="1505" r:id="rId39"/>
    <p:sldId id="307" r:id="rId40"/>
    <p:sldId id="273" r:id="rId41"/>
    <p:sldId id="281" r:id="rId4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CF1F8"/>
    <a:srgbClr val="FFFFFF"/>
    <a:srgbClr val="FFCCFF"/>
    <a:srgbClr val="FF00FF"/>
    <a:srgbClr val="FF3300"/>
    <a:srgbClr val="112E68"/>
    <a:srgbClr val="A421D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75" autoAdjust="0"/>
    <p:restoredTop sz="77341" autoAdjust="0"/>
  </p:normalViewPr>
  <p:slideViewPr>
    <p:cSldViewPr>
      <p:cViewPr varScale="1">
        <p:scale>
          <a:sx n="55" d="100"/>
          <a:sy n="55" d="100"/>
        </p:scale>
        <p:origin x="6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9356782-73A6-4E00-BE13-8E3D12DC3E05}"/>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ltLang="ja-JP" dirty="0"/>
          </a:p>
        </p:txBody>
      </p:sp>
      <p:sp>
        <p:nvSpPr>
          <p:cNvPr id="4099" name="Rectangle 3">
            <a:extLst>
              <a:ext uri="{FF2B5EF4-FFF2-40B4-BE49-F238E27FC236}">
                <a16:creationId xmlns:a16="http://schemas.microsoft.com/office/drawing/2014/main" id="{644D5258-FABE-4D19-BF02-181DB1D8E50D}"/>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ltLang="ja-JP" dirty="0"/>
          </a:p>
        </p:txBody>
      </p:sp>
      <p:sp>
        <p:nvSpPr>
          <p:cNvPr id="4100" name="Rectangle 4">
            <a:extLst>
              <a:ext uri="{FF2B5EF4-FFF2-40B4-BE49-F238E27FC236}">
                <a16:creationId xmlns:a16="http://schemas.microsoft.com/office/drawing/2014/main" id="{A65CA3F9-567C-435C-B62E-E9903CBFF4F6}"/>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ltLang="ja-JP" dirty="0"/>
          </a:p>
        </p:txBody>
      </p:sp>
      <p:sp>
        <p:nvSpPr>
          <p:cNvPr id="4101" name="Rectangle 5">
            <a:extLst>
              <a:ext uri="{FF2B5EF4-FFF2-40B4-BE49-F238E27FC236}">
                <a16:creationId xmlns:a16="http://schemas.microsoft.com/office/drawing/2014/main" id="{4EBB1E76-23D1-4E59-9905-9A758E4369B5}"/>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11656ECA-0F1D-44F7-84E2-10D78405CA98}" type="slidenum">
              <a:rPr lang="en-US" altLang="fr-FR"/>
              <a:pPr>
                <a:defRPr/>
              </a:pPr>
              <a:t>‹#›</a:t>
            </a:fld>
            <a:endParaRPr lang="en-US" alt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7AD54C8-EBE2-4A5D-82EE-FFA4B511F85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ltLang="ja-JP" dirty="0"/>
          </a:p>
        </p:txBody>
      </p:sp>
      <p:sp>
        <p:nvSpPr>
          <p:cNvPr id="9219" name="Rectangle 3">
            <a:extLst>
              <a:ext uri="{FF2B5EF4-FFF2-40B4-BE49-F238E27FC236}">
                <a16:creationId xmlns:a16="http://schemas.microsoft.com/office/drawing/2014/main" id="{976337EC-7F3E-4B2C-A271-100ADADE2AB7}"/>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ltLang="ja-JP" dirty="0"/>
          </a:p>
        </p:txBody>
      </p:sp>
      <p:sp>
        <p:nvSpPr>
          <p:cNvPr id="3076" name="Rectangle 4">
            <a:extLst>
              <a:ext uri="{FF2B5EF4-FFF2-40B4-BE49-F238E27FC236}">
                <a16:creationId xmlns:a16="http://schemas.microsoft.com/office/drawing/2014/main" id="{FB30A6CE-E6EE-4C32-8D35-41E403429195}"/>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B9B32E70-D554-4E14-9A57-1C34AA5DD927}"/>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858B69B3-6BFF-4D81-8160-91AC6798B503}"/>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ltLang="ja-JP" dirty="0"/>
          </a:p>
        </p:txBody>
      </p:sp>
      <p:sp>
        <p:nvSpPr>
          <p:cNvPr id="9223" name="Rectangle 7">
            <a:extLst>
              <a:ext uri="{FF2B5EF4-FFF2-40B4-BE49-F238E27FC236}">
                <a16:creationId xmlns:a16="http://schemas.microsoft.com/office/drawing/2014/main" id="{346AFD64-84B4-468E-ABC2-C6C8522E8980}"/>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C3E50ED-1805-4E98-8835-482DA319104C}" type="slidenum">
              <a:rPr lang="en-US" altLang="fr-FR"/>
              <a:pPr>
                <a:defRPr/>
              </a:pPr>
              <a:t>‹#›</a:t>
            </a:fld>
            <a:endParaRPr lang="en-US"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ISO20121</a:t>
            </a:r>
            <a:r>
              <a:rPr kumimoji="1" lang="ja-JP" altLang="en-US" dirty="0"/>
              <a:t>の説明は特にしていただかなくて良いです。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2</a:t>
            </a:fld>
            <a:endParaRPr lang="en-US" altLang="fr-FR" dirty="0"/>
          </a:p>
        </p:txBody>
      </p:sp>
    </p:spTree>
    <p:extLst>
      <p:ext uri="{BB962C8B-B14F-4D97-AF65-F5344CB8AC3E}">
        <p14:creationId xmlns:p14="http://schemas.microsoft.com/office/powerpoint/2010/main" val="232007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0E9AD075-8A3E-4083-B179-9968E9E7E540}"/>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9F813D20-8A27-42AC-A045-60635A7BF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latin typeface="Arial" panose="020B0604020202020204" pitchFamily="34" charset="0"/>
            </a:endParaRPr>
          </a:p>
        </p:txBody>
      </p:sp>
      <p:sp>
        <p:nvSpPr>
          <p:cNvPr id="22532" name="スライド番号プレースホルダー 3">
            <a:extLst>
              <a:ext uri="{FF2B5EF4-FFF2-40B4-BE49-F238E27FC236}">
                <a16:creationId xmlns:a16="http://schemas.microsoft.com/office/drawing/2014/main" id="{54DA4084-5F2A-430D-A4C1-540FE15B40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50211A-5488-49D2-8388-2D9867778763}" type="slidenum">
              <a:rPr lang="en-US" altLang="fr-FR" smtClean="0"/>
              <a:pPr/>
              <a:t>17</a:t>
            </a:fld>
            <a:endParaRPr lang="en-US" alt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スイム距離修正（</a:t>
            </a:r>
            <a:r>
              <a:rPr kumimoji="1" lang="en-US" altLang="ja-JP" dirty="0"/>
              <a:t>500m</a:t>
            </a:r>
            <a:r>
              <a:rPr kumimoji="1" lang="ja-JP" altLang="en-US" dirty="0"/>
              <a:t>→</a:t>
            </a:r>
            <a:r>
              <a:rPr kumimoji="1" lang="en-US" altLang="ja-JP" dirty="0"/>
              <a:t>750m</a:t>
            </a:r>
            <a:r>
              <a:rPr kumimoji="1" lang="ja-JP" altLang="en-US" dirty="0"/>
              <a:t>）</a:t>
            </a:r>
            <a:endParaRPr kumimoji="1" lang="en-US" altLang="ja-JP" dirty="0"/>
          </a:p>
          <a:p>
            <a:r>
              <a:rPr kumimoji="1" lang="ja-JP" altLang="en-US" dirty="0"/>
              <a:t>バイク距離、ラン距離は実態でアスリートガイドと異なる</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18</a:t>
            </a:fld>
            <a:endParaRPr lang="en-US" altLang="fr-FR" dirty="0"/>
          </a:p>
        </p:txBody>
      </p:sp>
    </p:spTree>
    <p:extLst>
      <p:ext uri="{BB962C8B-B14F-4D97-AF65-F5344CB8AC3E}">
        <p14:creationId xmlns:p14="http://schemas.microsoft.com/office/powerpoint/2010/main" val="372611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39400F9-B354-4B07-A0B1-25B3F75817EF}"/>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7571D556-745E-46E0-9262-3C2252F5D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latin typeface="Arial" panose="020B0604020202020204" pitchFamily="34" charset="0"/>
              </a:rPr>
              <a:t>黄色はアスリートガイドに間違いがあった部分</a:t>
            </a:r>
          </a:p>
        </p:txBody>
      </p:sp>
      <p:sp>
        <p:nvSpPr>
          <p:cNvPr id="26628" name="スライド番号プレースホルダー 3">
            <a:extLst>
              <a:ext uri="{FF2B5EF4-FFF2-40B4-BE49-F238E27FC236}">
                <a16:creationId xmlns:a16="http://schemas.microsoft.com/office/drawing/2014/main" id="{40252791-8E65-43FB-8C17-383DDC6F1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0C8E65-8F4B-4C42-B39C-AA5F0901F157}" type="slidenum">
              <a:rPr lang="en-US" altLang="fr-FR" smtClean="0"/>
              <a:pPr/>
              <a:t>20</a:t>
            </a:fld>
            <a:endParaRPr lang="en-US" alt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TOV</a:t>
            </a:r>
            <a:r>
              <a:rPr kumimoji="1" lang="ja-JP" altLang="en-US" dirty="0"/>
              <a:t>：</a:t>
            </a:r>
            <a:r>
              <a:rPr kumimoji="1" lang="en-US" altLang="ja-JP" dirty="0"/>
              <a:t>Time</a:t>
            </a:r>
            <a:r>
              <a:rPr kumimoji="1" lang="ja-JP" altLang="en-US" dirty="0"/>
              <a:t> </a:t>
            </a:r>
            <a:r>
              <a:rPr kumimoji="1" lang="en-US" altLang="ja-JP" dirty="0"/>
              <a:t>over</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22</a:t>
            </a:fld>
            <a:endParaRPr lang="en-US" altLang="fr-FR" dirty="0"/>
          </a:p>
        </p:txBody>
      </p:sp>
    </p:spTree>
    <p:extLst>
      <p:ext uri="{BB962C8B-B14F-4D97-AF65-F5344CB8AC3E}">
        <p14:creationId xmlns:p14="http://schemas.microsoft.com/office/powerpoint/2010/main" val="150653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更衣室テント位置修正</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23</a:t>
            </a:fld>
            <a:endParaRPr lang="en-US" altLang="fr-FR" dirty="0"/>
          </a:p>
        </p:txBody>
      </p:sp>
    </p:spTree>
    <p:extLst>
      <p:ext uri="{BB962C8B-B14F-4D97-AF65-F5344CB8AC3E}">
        <p14:creationId xmlns:p14="http://schemas.microsoft.com/office/powerpoint/2010/main" val="269118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注意事項追加</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24</a:t>
            </a:fld>
            <a:endParaRPr lang="en-US" altLang="fr-FR" dirty="0"/>
          </a:p>
        </p:txBody>
      </p:sp>
    </p:spTree>
    <p:extLst>
      <p:ext uri="{BB962C8B-B14F-4D97-AF65-F5344CB8AC3E}">
        <p14:creationId xmlns:p14="http://schemas.microsoft.com/office/powerpoint/2010/main" val="344986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周回距離、周回数変更</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30</a:t>
            </a:fld>
            <a:endParaRPr lang="en-US" altLang="fr-FR" dirty="0"/>
          </a:p>
        </p:txBody>
      </p:sp>
    </p:spTree>
    <p:extLst>
      <p:ext uri="{BB962C8B-B14F-4D97-AF65-F5344CB8AC3E}">
        <p14:creationId xmlns:p14="http://schemas.microsoft.com/office/powerpoint/2010/main" val="416364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表彰式の前にバイクのピックアップを行うように説明ください。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32</a:t>
            </a:fld>
            <a:endParaRPr lang="en-US" altLang="fr-FR" dirty="0"/>
          </a:p>
        </p:txBody>
      </p:sp>
    </p:spTree>
    <p:extLst>
      <p:ext uri="{BB962C8B-B14F-4D97-AF65-F5344CB8AC3E}">
        <p14:creationId xmlns:p14="http://schemas.microsoft.com/office/powerpoint/2010/main" val="187915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33</a:t>
            </a:fld>
            <a:endParaRPr lang="en-US" altLang="fr-FR" dirty="0"/>
          </a:p>
        </p:txBody>
      </p:sp>
    </p:spTree>
    <p:extLst>
      <p:ext uri="{BB962C8B-B14F-4D97-AF65-F5344CB8AC3E}">
        <p14:creationId xmlns:p14="http://schemas.microsoft.com/office/powerpoint/2010/main" val="101190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34</a:t>
            </a:fld>
            <a:endParaRPr lang="en-US" altLang="fr-FR" dirty="0"/>
          </a:p>
        </p:txBody>
      </p:sp>
    </p:spTree>
    <p:extLst>
      <p:ext uri="{BB962C8B-B14F-4D97-AF65-F5344CB8AC3E}">
        <p14:creationId xmlns:p14="http://schemas.microsoft.com/office/powerpoint/2010/main" val="12602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後でも出てきますが、バイク預託のスケジュールを説明いただければ他は特に不要です。</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7</a:t>
            </a:fld>
            <a:endParaRPr lang="en-US" altLang="fr-FR" dirty="0"/>
          </a:p>
        </p:txBody>
      </p:sp>
    </p:spTree>
    <p:extLst>
      <p:ext uri="{BB962C8B-B14F-4D97-AF65-F5344CB8AC3E}">
        <p14:creationId xmlns:p14="http://schemas.microsoft.com/office/powerpoint/2010/main" val="316438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交通規制開始、スタートセレモニーの場所修正</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8</a:t>
            </a:fld>
            <a:endParaRPr lang="en-US" altLang="fr-FR" dirty="0"/>
          </a:p>
        </p:txBody>
      </p:sp>
    </p:spTree>
    <p:extLst>
      <p:ext uri="{BB962C8B-B14F-4D97-AF65-F5344CB8AC3E}">
        <p14:creationId xmlns:p14="http://schemas.microsoft.com/office/powerpoint/2010/main" val="139980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表彰対象者は表彰式の前にピックアップを終えて</a:t>
            </a:r>
            <a:r>
              <a:rPr kumimoji="1" lang="ja-JP" altLang="en-US" sz="12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ください。</a:t>
            </a:r>
            <a:r>
              <a:rPr kumimoji="1" lang="ja-JP" altLang="en-US"/>
              <a:t>」削除</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10</a:t>
            </a:fld>
            <a:endParaRPr lang="en-US" altLang="fr-FR" dirty="0"/>
          </a:p>
        </p:txBody>
      </p:sp>
    </p:spTree>
    <p:extLst>
      <p:ext uri="{BB962C8B-B14F-4D97-AF65-F5344CB8AC3E}">
        <p14:creationId xmlns:p14="http://schemas.microsoft.com/office/powerpoint/2010/main" val="133611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FC6AD83B-0FCE-47EF-8A3F-17ECB758AB88}"/>
              </a:ext>
            </a:extLst>
          </p:cNvPr>
          <p:cNvSpPr>
            <a:spLocks noGrp="1" noRot="1" noChangeAspect="1" noChangeArrowheads="1" noTextEdit="1"/>
          </p:cNvSpPr>
          <p:nvPr>
            <p:ph type="sldImg"/>
          </p:nvPr>
        </p:nvSpPr>
        <p:spPr>
          <a:ln/>
        </p:spPr>
      </p:sp>
      <p:sp>
        <p:nvSpPr>
          <p:cNvPr id="15363" name="ノート プレースホルダー 2">
            <a:extLst>
              <a:ext uri="{FF2B5EF4-FFF2-40B4-BE49-F238E27FC236}">
                <a16:creationId xmlns:a16="http://schemas.microsoft.com/office/drawing/2014/main" id="{4B95D074-98A6-4435-BC78-FA8A2ACD0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latin typeface="Arial" panose="020B0604020202020204" pitchFamily="34" charset="0"/>
            </a:endParaRPr>
          </a:p>
        </p:txBody>
      </p:sp>
      <p:sp>
        <p:nvSpPr>
          <p:cNvPr id="15364" name="スライド番号プレースホルダー 3">
            <a:extLst>
              <a:ext uri="{FF2B5EF4-FFF2-40B4-BE49-F238E27FC236}">
                <a16:creationId xmlns:a16="http://schemas.microsoft.com/office/drawing/2014/main" id="{A6640DB3-EE1A-430B-A072-CE9695F72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596E32-EA6B-40C0-A6D0-F1F3EBB40BCB}" type="slidenum">
              <a:rPr lang="en-US" altLang="fr-FR" smtClean="0"/>
              <a:pPr/>
              <a:t>11</a:t>
            </a:fld>
            <a:endParaRPr lang="en-US" alt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「表彰対象者は表彰式の前にピックアップを終えてください。」追加</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13</a:t>
            </a:fld>
            <a:endParaRPr lang="en-US" altLang="fr-FR" dirty="0"/>
          </a:p>
        </p:txBody>
      </p:sp>
    </p:spTree>
    <p:extLst>
      <p:ext uri="{BB962C8B-B14F-4D97-AF65-F5344CB8AC3E}">
        <p14:creationId xmlns:p14="http://schemas.microsoft.com/office/powerpoint/2010/main" val="367773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8003EA2-C969-42A1-B62C-8068142AE386}"/>
              </a:ext>
            </a:extLst>
          </p:cNvPr>
          <p:cNvSpPr>
            <a:spLocks noGrp="1" noRot="1" noChangeAspect="1" noChangeArrowheads="1" noTextEdit="1"/>
          </p:cNvSpPr>
          <p:nvPr>
            <p:ph type="sldImg"/>
          </p:nvPr>
        </p:nvSpPr>
        <p:spPr>
          <a:ln/>
        </p:spPr>
      </p:sp>
      <p:sp>
        <p:nvSpPr>
          <p:cNvPr id="19459" name="ノート プレースホルダー 2">
            <a:extLst>
              <a:ext uri="{FF2B5EF4-FFF2-40B4-BE49-F238E27FC236}">
                <a16:creationId xmlns:a16="http://schemas.microsoft.com/office/drawing/2014/main" id="{ACE4DFBF-F4FF-43F1-AB6B-4378D35FB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latin typeface="Arial" panose="020B0604020202020204" pitchFamily="34" charset="0"/>
            </a:endParaRPr>
          </a:p>
        </p:txBody>
      </p:sp>
      <p:sp>
        <p:nvSpPr>
          <p:cNvPr id="19460" name="スライド番号プレースホルダー 3">
            <a:extLst>
              <a:ext uri="{FF2B5EF4-FFF2-40B4-BE49-F238E27FC236}">
                <a16:creationId xmlns:a16="http://schemas.microsoft.com/office/drawing/2014/main" id="{E9076C62-892D-45B5-994A-7DEF389A99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77F927-7429-4A66-8D81-ABD723BC8715}" type="slidenum">
              <a:rPr lang="en-US" altLang="fr-FR" smtClean="0"/>
              <a:pPr/>
              <a:t>14</a:t>
            </a:fld>
            <a:endParaRPr lang="en-US" alt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スライド追加</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15</a:t>
            </a:fld>
            <a:endParaRPr lang="en-US" altLang="fr-FR" dirty="0"/>
          </a:p>
        </p:txBody>
      </p:sp>
    </p:spTree>
    <p:extLst>
      <p:ext uri="{BB962C8B-B14F-4D97-AF65-F5344CB8AC3E}">
        <p14:creationId xmlns:p14="http://schemas.microsoft.com/office/powerpoint/2010/main" val="139389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t>
            </a:r>
            <a:r>
              <a:rPr kumimoji="1" lang="ja-JP" altLang="en-US" dirty="0"/>
              <a:t>グループの集合時間、スタート時間を</a:t>
            </a:r>
            <a:r>
              <a:rPr kumimoji="1" lang="en-US" altLang="ja-JP" dirty="0"/>
              <a:t>5</a:t>
            </a:r>
            <a:r>
              <a:rPr kumimoji="1" lang="ja-JP" altLang="en-US" dirty="0"/>
              <a:t>分遅らせた</a:t>
            </a:r>
          </a:p>
        </p:txBody>
      </p:sp>
      <p:sp>
        <p:nvSpPr>
          <p:cNvPr id="4" name="スライド番号プレースホルダー 3"/>
          <p:cNvSpPr>
            <a:spLocks noGrp="1"/>
          </p:cNvSpPr>
          <p:nvPr>
            <p:ph type="sldNum" sz="quarter" idx="5"/>
          </p:nvPr>
        </p:nvSpPr>
        <p:spPr/>
        <p:txBody>
          <a:bodyPr/>
          <a:lstStyle/>
          <a:p>
            <a:pPr>
              <a:defRPr/>
            </a:pPr>
            <a:fld id="{2C3E50ED-1805-4E98-8835-482DA319104C}" type="slidenum">
              <a:rPr lang="en-US" altLang="fr-FR" smtClean="0"/>
              <a:pPr>
                <a:defRPr/>
              </a:pPr>
              <a:t>16</a:t>
            </a:fld>
            <a:endParaRPr lang="en-US" altLang="fr-FR" dirty="0"/>
          </a:p>
        </p:txBody>
      </p:sp>
    </p:spTree>
    <p:extLst>
      <p:ext uri="{BB962C8B-B14F-4D97-AF65-F5344CB8AC3E}">
        <p14:creationId xmlns:p14="http://schemas.microsoft.com/office/powerpoint/2010/main" val="1642463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BDE0499-2038-4200-A201-E48974A35E2C}"/>
              </a:ext>
            </a:extLst>
          </p:cNvPr>
          <p:cNvSpPr>
            <a:spLocks noChangeArrowheads="1"/>
          </p:cNvSpPr>
          <p:nvPr/>
        </p:nvSpPr>
        <p:spPr bwMode="auto">
          <a:xfrm>
            <a:off x="160338" y="5038725"/>
            <a:ext cx="8828087" cy="1666875"/>
          </a:xfrm>
          <a:prstGeom prst="rect">
            <a:avLst/>
          </a:prstGeom>
          <a:solidFill>
            <a:srgbClr val="112E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fr-FR" dirty="0">
              <a:solidFill>
                <a:schemeClr val="folHlink"/>
              </a:solidFill>
            </a:endParaRPr>
          </a:p>
        </p:txBody>
      </p:sp>
      <p:sp>
        <p:nvSpPr>
          <p:cNvPr id="5" name="Rectangle 5">
            <a:extLst>
              <a:ext uri="{FF2B5EF4-FFF2-40B4-BE49-F238E27FC236}">
                <a16:creationId xmlns:a16="http://schemas.microsoft.com/office/drawing/2014/main" id="{1821E8A6-C0A3-4250-B647-056ECF3205A7}"/>
              </a:ext>
            </a:extLst>
          </p:cNvPr>
          <p:cNvSpPr>
            <a:spLocks noChangeArrowheads="1"/>
          </p:cNvSpPr>
          <p:nvPr userDrawn="1"/>
        </p:nvSpPr>
        <p:spPr bwMode="gray">
          <a:xfrm flipV="1">
            <a:off x="460375" y="1219200"/>
            <a:ext cx="8683625" cy="460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GB" altLang="fr-FR" sz="2400" dirty="0"/>
          </a:p>
        </p:txBody>
      </p:sp>
      <p:pic>
        <p:nvPicPr>
          <p:cNvPr id="6" name="Picture 6" descr="triathlon">
            <a:extLst>
              <a:ext uri="{FF2B5EF4-FFF2-40B4-BE49-F238E27FC236}">
                <a16:creationId xmlns:a16="http://schemas.microsoft.com/office/drawing/2014/main" id="{48DD3FE6-A918-4A0E-B2DA-D9817B898E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3663" y="198438"/>
            <a:ext cx="2654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ctrTitle"/>
          </p:nvPr>
        </p:nvSpPr>
        <p:spPr>
          <a:xfrm>
            <a:off x="922338" y="5834063"/>
            <a:ext cx="7561262" cy="863600"/>
          </a:xfrm>
        </p:spPr>
        <p:txBody>
          <a:bodyPr/>
          <a:lstStyle>
            <a:lvl1pPr>
              <a:defRPr sz="4000">
                <a:solidFill>
                  <a:schemeClr val="bg1"/>
                </a:solidFill>
              </a:defRPr>
            </a:lvl1pPr>
          </a:lstStyle>
          <a:p>
            <a:r>
              <a:rPr lang="en-US"/>
              <a:t>Click to edit Master title style</a:t>
            </a:r>
          </a:p>
        </p:txBody>
      </p:sp>
      <p:sp>
        <p:nvSpPr>
          <p:cNvPr id="103428" name="Rectangle 4"/>
          <p:cNvSpPr>
            <a:spLocks noGrp="1" noChangeArrowheads="1"/>
          </p:cNvSpPr>
          <p:nvPr>
            <p:ph type="subTitle" idx="1"/>
          </p:nvPr>
        </p:nvSpPr>
        <p:spPr>
          <a:xfrm>
            <a:off x="941388" y="5257800"/>
            <a:ext cx="7561262" cy="554038"/>
          </a:xfrm>
        </p:spPr>
        <p:txBody>
          <a:bodyPr/>
          <a:lstStyle>
            <a:lvl1pPr>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3572916389"/>
      </p:ext>
    </p:extLst>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02492"/>
      </p:ext>
    </p:extLst>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60350"/>
            <a:ext cx="2006600"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260350"/>
            <a:ext cx="5868987"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345499"/>
      </p:ext>
    </p:extLst>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515649"/>
      </p:ext>
    </p:extLst>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0462714"/>
      </p:ext>
    </p:extLst>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484313"/>
            <a:ext cx="3678237"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484313"/>
            <a:ext cx="3679825"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678045"/>
      </p:ext>
    </p:extLst>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11518"/>
      </p:ext>
    </p:extLst>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09294"/>
      </p:ext>
    </p:extLst>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904198"/>
      </p:ext>
    </p:extLst>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5291185"/>
      </p:ext>
    </p:extLst>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1065366"/>
      </p:ext>
    </p:extLst>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0D1EB3-E66D-407D-8934-963C9243B97D}"/>
              </a:ext>
            </a:extLst>
          </p:cNvPr>
          <p:cNvSpPr>
            <a:spLocks noGrp="1" noChangeArrowheads="1"/>
          </p:cNvSpPr>
          <p:nvPr>
            <p:ph type="title"/>
          </p:nvPr>
        </p:nvSpPr>
        <p:spPr bwMode="auto">
          <a:xfrm>
            <a:off x="971550" y="260350"/>
            <a:ext cx="79565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fr-FR"/>
              <a:t>Click to edit Master title style</a:t>
            </a:r>
          </a:p>
        </p:txBody>
      </p:sp>
      <p:sp>
        <p:nvSpPr>
          <p:cNvPr id="1027" name="Rectangle 3">
            <a:extLst>
              <a:ext uri="{FF2B5EF4-FFF2-40B4-BE49-F238E27FC236}">
                <a16:creationId xmlns:a16="http://schemas.microsoft.com/office/drawing/2014/main" id="{9391C8A6-566B-4B53-AB1A-6108E863230F}"/>
              </a:ext>
            </a:extLst>
          </p:cNvPr>
          <p:cNvSpPr>
            <a:spLocks noGrp="1" noChangeArrowheads="1"/>
          </p:cNvSpPr>
          <p:nvPr>
            <p:ph type="body" idx="1"/>
          </p:nvPr>
        </p:nvSpPr>
        <p:spPr bwMode="auto">
          <a:xfrm>
            <a:off x="900113" y="1484313"/>
            <a:ext cx="7510462"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1"/>
            <a:r>
              <a:rPr lang="en-US" altLang="fr-FR"/>
              <a:t>Second level</a:t>
            </a:r>
          </a:p>
        </p:txBody>
      </p:sp>
      <p:sp>
        <p:nvSpPr>
          <p:cNvPr id="1028" name="Rectangle 4">
            <a:extLst>
              <a:ext uri="{FF2B5EF4-FFF2-40B4-BE49-F238E27FC236}">
                <a16:creationId xmlns:a16="http://schemas.microsoft.com/office/drawing/2014/main" id="{57D82B93-10DA-4178-BE20-BE77CC58AACD}"/>
              </a:ext>
            </a:extLst>
          </p:cNvPr>
          <p:cNvSpPr>
            <a:spLocks noChangeArrowheads="1"/>
          </p:cNvSpPr>
          <p:nvPr/>
        </p:nvSpPr>
        <p:spPr bwMode="gray">
          <a:xfrm flipV="1">
            <a:off x="460375" y="1219200"/>
            <a:ext cx="8683625" cy="460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GB" altLang="fr-FR" sz="2400" dirty="0"/>
          </a:p>
        </p:txBody>
      </p:sp>
      <p:pic>
        <p:nvPicPr>
          <p:cNvPr id="1029" name="Picture 5" descr="triathlon">
            <a:extLst>
              <a:ext uri="{FF2B5EF4-FFF2-40B4-BE49-F238E27FC236}">
                <a16:creationId xmlns:a16="http://schemas.microsoft.com/office/drawing/2014/main" id="{B65F8E28-A98E-4D05-9FAF-9251133B621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6188" y="6021388"/>
            <a:ext cx="1290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wheel spokes="1"/>
  </p:transition>
  <p:txStyles>
    <p:title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mn-ea"/>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cs typeface="+mn-cs"/>
        </a:defRPr>
      </a:lvl2pPr>
      <a:lvl3pPr marL="901700" indent="-271463"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cs typeface="+mn-cs"/>
        </a:defRPr>
      </a:lvl3pPr>
      <a:lvl4pPr marL="1339850" indent="-258763"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mn-lt"/>
          <a:cs typeface="+mn-cs"/>
        </a:defRPr>
      </a:lvl4pPr>
      <a:lvl5pPr marL="1790700" indent="-271463"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mn-lt"/>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28E9B614-2133-4CC0-A510-9C7A1F3598F8}"/>
              </a:ext>
            </a:extLst>
          </p:cNvPr>
          <p:cNvSpPr>
            <a:spLocks noGrp="1" noChangeArrowheads="1"/>
          </p:cNvSpPr>
          <p:nvPr>
            <p:ph type="ctrTitle"/>
          </p:nvPr>
        </p:nvSpPr>
        <p:spPr>
          <a:xfrm>
            <a:off x="900113" y="5164824"/>
            <a:ext cx="7561262" cy="863600"/>
          </a:xfrm>
        </p:spPr>
        <p:txBody>
          <a:bodyPr/>
          <a:lstStyle/>
          <a:p>
            <a:pPr algn="ctr" eaLnBrk="1" hangingPunct="1"/>
            <a:r>
              <a:rPr lang="ja-JP" altLang="en-US" sz="4800" dirty="0">
                <a:ea typeface="ＭＳ Ｐゴシック" panose="020B0600070205080204" pitchFamily="50" charset="-128"/>
              </a:rPr>
              <a:t>競技説明会</a:t>
            </a:r>
            <a:endParaRPr lang="hu-HU" altLang="fr-FR" sz="4800"/>
          </a:p>
        </p:txBody>
      </p:sp>
      <p:sp>
        <p:nvSpPr>
          <p:cNvPr id="5124" name="Rectangle 3">
            <a:extLst>
              <a:ext uri="{FF2B5EF4-FFF2-40B4-BE49-F238E27FC236}">
                <a16:creationId xmlns:a16="http://schemas.microsoft.com/office/drawing/2014/main" id="{0835DAB4-7984-484D-8555-C6C62D4C5623}"/>
              </a:ext>
            </a:extLst>
          </p:cNvPr>
          <p:cNvSpPr>
            <a:spLocks noGrp="1" noChangeArrowheads="1"/>
          </p:cNvSpPr>
          <p:nvPr>
            <p:ph type="subTitle" idx="1"/>
          </p:nvPr>
        </p:nvSpPr>
        <p:spPr>
          <a:xfrm>
            <a:off x="250825" y="6072874"/>
            <a:ext cx="7561263" cy="554037"/>
          </a:xfrm>
        </p:spPr>
        <p:txBody>
          <a:bodyPr/>
          <a:lstStyle/>
          <a:p>
            <a:pPr marL="0" indent="0" eaLnBrk="1" hangingPunct="1">
              <a:buFontTx/>
              <a:buNone/>
            </a:pPr>
            <a:r>
              <a:rPr lang="ja-JP" altLang="en-US" dirty="0">
                <a:ea typeface="ＭＳ Ｐゴシック" panose="020B0600070205080204" pitchFamily="50" charset="-128"/>
              </a:rPr>
              <a:t>２０１９／５／１７</a:t>
            </a:r>
            <a:endParaRPr lang="hu-HU" altLang="fr-FR" dirty="0"/>
          </a:p>
        </p:txBody>
      </p:sp>
      <p:pic>
        <p:nvPicPr>
          <p:cNvPr id="5125" name="図 2">
            <a:extLst>
              <a:ext uri="{FF2B5EF4-FFF2-40B4-BE49-F238E27FC236}">
                <a16:creationId xmlns:a16="http://schemas.microsoft.com/office/drawing/2014/main" id="{CB8658C4-8AEB-491F-BF28-F1CD6C763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6138"/>
            <a:ext cx="91440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F9D87938-30FC-4FD9-B3A7-3F801A857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83" y="2392446"/>
            <a:ext cx="8785671" cy="2408974"/>
          </a:xfrm>
          <a:prstGeom prst="rect">
            <a:avLst/>
          </a:prstGeom>
        </p:spPr>
      </p:pic>
    </p:spTree>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6CBC7FA3-33EE-455A-B3A6-1C91A395B818}"/>
              </a:ext>
            </a:extLst>
          </p:cNvPr>
          <p:cNvSpPr>
            <a:spLocks noGrp="1" noChangeArrowheads="1"/>
          </p:cNvSpPr>
          <p:nvPr>
            <p:ph type="title"/>
          </p:nvPr>
        </p:nvSpPr>
        <p:spPr/>
        <p:txBody>
          <a:bodyPr/>
          <a:lstStyle/>
          <a:p>
            <a:r>
              <a:rPr kumimoji="1" lang="ja-JP" altLang="en-US" dirty="0">
                <a:ea typeface="ＭＳ Ｐゴシック" panose="020B0600070205080204" pitchFamily="50" charset="-128"/>
              </a:rPr>
              <a:t>バイク預託</a:t>
            </a:r>
          </a:p>
        </p:txBody>
      </p:sp>
      <p:graphicFrame>
        <p:nvGraphicFramePr>
          <p:cNvPr id="4" name="表 3">
            <a:extLst>
              <a:ext uri="{FF2B5EF4-FFF2-40B4-BE49-F238E27FC236}">
                <a16:creationId xmlns:a16="http://schemas.microsoft.com/office/drawing/2014/main" id="{68951DE3-BC5D-49B0-B747-1BA9EF93F969}"/>
              </a:ext>
            </a:extLst>
          </p:cNvPr>
          <p:cNvGraphicFramePr>
            <a:graphicFrameLocks noGrp="1"/>
          </p:cNvGraphicFramePr>
          <p:nvPr>
            <p:extLst>
              <p:ext uri="{D42A27DB-BD31-4B8C-83A1-F6EECF244321}">
                <p14:modId xmlns:p14="http://schemas.microsoft.com/office/powerpoint/2010/main" val="772999179"/>
              </p:ext>
            </p:extLst>
          </p:nvPr>
        </p:nvGraphicFramePr>
        <p:xfrm>
          <a:off x="143669" y="1340768"/>
          <a:ext cx="8856662" cy="4648448"/>
        </p:xfrm>
        <a:graphic>
          <a:graphicData uri="http://schemas.openxmlformats.org/drawingml/2006/table">
            <a:tbl>
              <a:tblPr firstRow="1" bandRow="1">
                <a:tableStyleId>{5C22544A-7EE6-4342-B048-85BDC9FD1C3A}</a:tableStyleId>
              </a:tblPr>
              <a:tblGrid>
                <a:gridCol w="1061874">
                  <a:extLst>
                    <a:ext uri="{9D8B030D-6E8A-4147-A177-3AD203B41FA5}">
                      <a16:colId xmlns:a16="http://schemas.microsoft.com/office/drawing/2014/main" val="20000"/>
                    </a:ext>
                  </a:extLst>
                </a:gridCol>
                <a:gridCol w="7794788">
                  <a:extLst>
                    <a:ext uri="{9D8B030D-6E8A-4147-A177-3AD203B41FA5}">
                      <a16:colId xmlns:a16="http://schemas.microsoft.com/office/drawing/2014/main" val="20001"/>
                    </a:ext>
                  </a:extLst>
                </a:gridCol>
              </a:tblGrid>
              <a:tr h="520983">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　　時</a:t>
                      </a:r>
                    </a:p>
                  </a:txBody>
                  <a:tcPr marL="90275" marR="90275" marT="50641" marB="50641"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algn="l"/>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日（土）　</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19:30</a:t>
                      </a:r>
                      <a:endPar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275" marR="90275" marT="50641" marB="50641"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20983">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会　　場</a:t>
                      </a:r>
                    </a:p>
                  </a:txBody>
                  <a:tcPr marL="90275" marR="90275" marT="50641" marB="50641"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トランジションエリア（山下公園内）</a:t>
                      </a:r>
                    </a:p>
                  </a:txBody>
                  <a:tcPr marL="90275" marR="90275" marT="50641" marB="50641"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1"/>
                  </a:ext>
                </a:extLst>
              </a:tr>
              <a:tr h="3606234">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内　　容</a:t>
                      </a:r>
                    </a:p>
                  </a:txBody>
                  <a:tcPr marL="90275" marR="90275" marT="50641" marB="50641"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marL="342900" indent="-342900" algn="l">
                        <a:spcAft>
                          <a:spcPts val="300"/>
                        </a:spcAft>
                        <a:buFont typeface="Wingdings" panose="05000000000000000000" pitchFamily="2" charset="2"/>
                        <a:buChar char="l"/>
                      </a:pP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前日にトランジションエリアにバイクをセットしておくことを推奨します。当日の行動時間に余裕ができます。</a:t>
                      </a:r>
                      <a:endPar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spcAft>
                          <a:spcPts val="300"/>
                        </a:spcAft>
                        <a:buFont typeface="Wingdings" panose="05000000000000000000" pitchFamily="2" charset="2"/>
                        <a:buChar char="l"/>
                      </a:pP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整備不良、ルールに準じていないバイクでの出走はできません。</a:t>
                      </a:r>
                    </a:p>
                    <a:p>
                      <a:pPr marL="342900" indent="-342900" algn="l">
                        <a:spcAft>
                          <a:spcPts val="300"/>
                        </a:spcAft>
                        <a:buFont typeface="Wingdings" panose="05000000000000000000" pitchFamily="2" charset="2"/>
                        <a:buChar char="l"/>
                      </a:pP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トランジションエリア入口で審判員のチェックを受け、それぞれのレースナンバーが表示されたラックにバイクをセットします。</a:t>
                      </a:r>
                    </a:p>
                    <a:p>
                      <a:pPr marL="342900" indent="-342900" algn="l">
                        <a:spcAft>
                          <a:spcPts val="300"/>
                        </a:spcAft>
                        <a:buFont typeface="Wingdings" panose="05000000000000000000" pitchFamily="2" charset="2"/>
                        <a:buChar char="l"/>
                      </a:pP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一度預託したバイクは、レース終了後までトランジションエリアから出す事はできません。</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なお、ランニングシューズの設置やタイヤの空気圧のチェック、ドリンク（サイクルボトル）のセットなどは、レース当日の朝</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分からです。</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リストバンド提示必須</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spcAft>
                          <a:spcPts val="300"/>
                        </a:spcAft>
                        <a:buFont typeface="Wingdings" panose="05000000000000000000" pitchFamily="2" charset="2"/>
                        <a:buChar char="l"/>
                      </a:pP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トランジションエリアは夜間も含め警備員による警備を行っていますが、必ずカギ等ご用意ください。</a:t>
                      </a:r>
                      <a:endPar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275" marR="90275" marT="50641" marB="50641"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bl>
          </a:graphicData>
        </a:graphic>
      </p:graphicFrame>
    </p:spTree>
  </p:cSld>
  <p:clrMapOvr>
    <a:masterClrMapping/>
  </p:clrMapOvr>
  <p:transition>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X:\2015WTS\05 広報\ロゴ\WTSYOKOHAMAロゴ\2015YOK_LOGO.jpg">
            <a:extLst>
              <a:ext uri="{FF2B5EF4-FFF2-40B4-BE49-F238E27FC236}">
                <a16:creationId xmlns:a16="http://schemas.microsoft.com/office/drawing/2014/main" id="{0274D5EF-9892-4FB3-A0EC-44F400D34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図 2">
            <a:extLst>
              <a:ext uri="{FF2B5EF4-FFF2-40B4-BE49-F238E27FC236}">
                <a16:creationId xmlns:a16="http://schemas.microsoft.com/office/drawing/2014/main" id="{CAF79D47-4905-47B0-86BF-4C13FEF0E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1308100"/>
            <a:ext cx="77914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タイトル 1">
            <a:extLst>
              <a:ext uri="{FF2B5EF4-FFF2-40B4-BE49-F238E27FC236}">
                <a16:creationId xmlns:a16="http://schemas.microsoft.com/office/drawing/2014/main" id="{DA9114DA-1A06-4283-B68A-29C562C483F7}"/>
              </a:ext>
            </a:extLst>
          </p:cNvPr>
          <p:cNvSpPr>
            <a:spLocks noGrp="1" noChangeArrowheads="1"/>
          </p:cNvSpPr>
          <p:nvPr>
            <p:ph type="title"/>
          </p:nvPr>
        </p:nvSpPr>
        <p:spPr/>
        <p:txBody>
          <a:bodyPr/>
          <a:lstStyle/>
          <a:p>
            <a:r>
              <a:rPr lang="ja-JP" altLang="en-US" dirty="0">
                <a:ea typeface="ＭＳ Ｐゴシック" panose="020B0600070205080204" pitchFamily="50" charset="-128"/>
              </a:rPr>
              <a:t>当日選手受付手順</a:t>
            </a:r>
            <a:endParaRPr kumimoji="1" lang="ja-JP" altLang="en-US" dirty="0">
              <a:ea typeface="ＭＳ Ｐゴシック" panose="020B0600070205080204" pitchFamily="50" charset="-128"/>
            </a:endParaRPr>
          </a:p>
        </p:txBody>
      </p:sp>
      <p:sp>
        <p:nvSpPr>
          <p:cNvPr id="14341" name="テキスト ボックス 9">
            <a:extLst>
              <a:ext uri="{FF2B5EF4-FFF2-40B4-BE49-F238E27FC236}">
                <a16:creationId xmlns:a16="http://schemas.microsoft.com/office/drawing/2014/main" id="{E0565029-4760-449F-B939-669F023C782D}"/>
              </a:ext>
            </a:extLst>
          </p:cNvPr>
          <p:cNvSpPr txBox="1">
            <a:spLocks noChangeArrowheads="1"/>
          </p:cNvSpPr>
          <p:nvPr/>
        </p:nvSpPr>
        <p:spPr bwMode="auto">
          <a:xfrm>
            <a:off x="179388" y="1333500"/>
            <a:ext cx="4184650" cy="6461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kumimoji="1" lang="ja-JP" altLang="en-US" dirty="0">
                <a:solidFill>
                  <a:srgbClr val="FF0000"/>
                </a:solidFill>
                <a:latin typeface="Meiryo UI" panose="020B0604030504040204" pitchFamily="50" charset="-128"/>
                <a:ea typeface="Meiryo UI" panose="020B0604030504040204" pitchFamily="50" charset="-128"/>
              </a:rPr>
              <a:t>選手受付からスイムチェックインまで約</a:t>
            </a:r>
            <a:r>
              <a:rPr kumimoji="1" lang="en-US" altLang="ja-JP" dirty="0">
                <a:solidFill>
                  <a:srgbClr val="FF0000"/>
                </a:solidFill>
                <a:latin typeface="Meiryo UI" panose="020B0604030504040204" pitchFamily="50" charset="-128"/>
                <a:ea typeface="Meiryo UI" panose="020B0604030504040204" pitchFamily="50" charset="-128"/>
              </a:rPr>
              <a:t>700m</a:t>
            </a:r>
          </a:p>
          <a:p>
            <a:r>
              <a:rPr lang="ja-JP" altLang="en-US" dirty="0">
                <a:solidFill>
                  <a:srgbClr val="FF0000"/>
                </a:solidFill>
                <a:latin typeface="Meiryo UI" panose="020B0604030504040204" pitchFamily="50" charset="-128"/>
                <a:ea typeface="Meiryo UI" panose="020B0604030504040204" pitchFamily="50" charset="-128"/>
              </a:rPr>
              <a:t>あります。余裕をもって行動してください。</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1E985056-08D1-426F-954C-D37EB40685C5}"/>
              </a:ext>
            </a:extLst>
          </p:cNvPr>
          <p:cNvSpPr>
            <a:spLocks noGrp="1" noChangeArrowheads="1"/>
          </p:cNvSpPr>
          <p:nvPr>
            <p:ph type="title"/>
          </p:nvPr>
        </p:nvSpPr>
        <p:spPr/>
        <p:txBody>
          <a:bodyPr/>
          <a:lstStyle/>
          <a:p>
            <a:r>
              <a:rPr lang="ja-JP" altLang="en-US" dirty="0">
                <a:ea typeface="ＭＳ Ｐゴシック" panose="020B0600070205080204" pitchFamily="50" charset="-128"/>
              </a:rPr>
              <a:t>当日選手受付手順</a:t>
            </a:r>
            <a:endParaRPr kumimoji="1" lang="ja-JP" altLang="en-US" dirty="0">
              <a:ea typeface="ＭＳ Ｐゴシック" panose="020B0600070205080204" pitchFamily="50" charset="-128"/>
            </a:endParaRPr>
          </a:p>
        </p:txBody>
      </p:sp>
      <p:graphicFrame>
        <p:nvGraphicFramePr>
          <p:cNvPr id="5" name="表 4">
            <a:extLst>
              <a:ext uri="{FF2B5EF4-FFF2-40B4-BE49-F238E27FC236}">
                <a16:creationId xmlns:a16="http://schemas.microsoft.com/office/drawing/2014/main" id="{661DC42F-6D2C-4CE0-BB25-16843684BE42}"/>
              </a:ext>
            </a:extLst>
          </p:cNvPr>
          <p:cNvGraphicFramePr>
            <a:graphicFrameLocks noGrp="1"/>
          </p:cNvGraphicFramePr>
          <p:nvPr>
            <p:extLst>
              <p:ext uri="{D42A27DB-BD31-4B8C-83A1-F6EECF244321}">
                <p14:modId xmlns:p14="http://schemas.microsoft.com/office/powerpoint/2010/main" val="2643859623"/>
              </p:ext>
            </p:extLst>
          </p:nvPr>
        </p:nvGraphicFramePr>
        <p:xfrm>
          <a:off x="527050" y="1341438"/>
          <a:ext cx="7956550" cy="2598737"/>
        </p:xfrm>
        <a:graphic>
          <a:graphicData uri="http://schemas.openxmlformats.org/drawingml/2006/table">
            <a:tbl>
              <a:tblPr firstRow="1" bandRow="1">
                <a:tableStyleId>{5C22544A-7EE6-4342-B048-85BDC9FD1C3A}</a:tableStyleId>
              </a:tblPr>
              <a:tblGrid>
                <a:gridCol w="1198530">
                  <a:extLst>
                    <a:ext uri="{9D8B030D-6E8A-4147-A177-3AD203B41FA5}">
                      <a16:colId xmlns:a16="http://schemas.microsoft.com/office/drawing/2014/main" val="20000"/>
                    </a:ext>
                  </a:extLst>
                </a:gridCol>
                <a:gridCol w="6758020">
                  <a:extLst>
                    <a:ext uri="{9D8B030D-6E8A-4147-A177-3AD203B41FA5}">
                      <a16:colId xmlns:a16="http://schemas.microsoft.com/office/drawing/2014/main" val="20001"/>
                    </a:ext>
                  </a:extLst>
                </a:gridCol>
              </a:tblGrid>
              <a:tr h="487396">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会　　場</a:t>
                      </a:r>
                    </a:p>
                  </a:txBody>
                  <a:tcPr marL="90278" marR="90278" marT="50624" marB="50624" anchor="ctr">
                    <a:lnR w="12700" cap="flat" cmpd="sng" algn="ctr">
                      <a:solidFill>
                        <a:schemeClr val="bg1"/>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トランジションエリア横、山下公園石のステージ前テント</a:t>
                      </a:r>
                    </a:p>
                  </a:txBody>
                  <a:tcPr marL="90278" marR="90278" marT="50624" marB="50624" anchor="ctr">
                    <a:lnL w="12700" cap="flat" cmpd="sng" algn="ctr">
                      <a:solidFill>
                        <a:schemeClr val="bg1"/>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2111341">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注意事項</a:t>
                      </a:r>
                    </a:p>
                  </a:txBody>
                  <a:tcPr marL="90278" marR="90278" marT="50624" marB="50624" anchor="ctr">
                    <a:lnR w="12700" cap="flat" cmpd="sng" algn="ctr">
                      <a:solidFill>
                        <a:schemeClr val="bg1"/>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marL="285750" indent="-285750" algn="l">
                        <a:buFont typeface="Wingdings" panose="05000000000000000000" pitchFamily="2" charset="2"/>
                        <a:buChar char="l"/>
                      </a:pPr>
                      <a:r>
                        <a:rPr kumimoji="1" lang="ja-JP" altLang="en-US" sz="1800" b="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レースに出場する選手（リレーも含め）は、全員「健康チェックシート」を記入・提出していただきます。</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l"/>
                      </a:pPr>
                      <a:r>
                        <a:rPr kumimoji="1" lang="ja-JP" altLang="en-US" sz="1800" b="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「健康チェックシート」</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と引き換えに、配布する</a:t>
                      </a: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スイムキャップ</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を着用してレースに出場してください。</a:t>
                      </a:r>
                    </a:p>
                    <a:p>
                      <a:pPr marL="285750" indent="-285750" algn="l">
                        <a:buFont typeface="Wingdings" panose="05000000000000000000" pitchFamily="2" charset="2"/>
                        <a:buChar char="l"/>
                      </a:pP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当日体調のすぐれない方、不安のある方は、医師による問診を受け、場合によってはスイムスキップしてください。</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l"/>
                      </a:pP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スイムスキップ申告</a:t>
                      </a:r>
                    </a:p>
                  </a:txBody>
                  <a:tcPr marL="90278" marR="90278" marT="50624" marB="50624" anchor="ctr">
                    <a:lnL w="12700" cap="flat" cmpd="sng" algn="ctr">
                      <a:solidFill>
                        <a:schemeClr val="bg1"/>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6" name="表 5">
            <a:extLst>
              <a:ext uri="{FF2B5EF4-FFF2-40B4-BE49-F238E27FC236}">
                <a16:creationId xmlns:a16="http://schemas.microsoft.com/office/drawing/2014/main" id="{241FC651-4583-4002-BD39-20010CBC9981}"/>
              </a:ext>
            </a:extLst>
          </p:cNvPr>
          <p:cNvGraphicFramePr>
            <a:graphicFrameLocks noGrp="1"/>
          </p:cNvGraphicFramePr>
          <p:nvPr/>
        </p:nvGraphicFramePr>
        <p:xfrm>
          <a:off x="527050" y="3940175"/>
          <a:ext cx="7956551" cy="2208216"/>
        </p:xfrm>
        <a:graphic>
          <a:graphicData uri="http://schemas.openxmlformats.org/drawingml/2006/table">
            <a:tbl>
              <a:tblPr firstRow="1" bandRow="1">
                <a:tableStyleId>{5C22544A-7EE6-4342-B048-85BDC9FD1C3A}</a:tableStyleId>
              </a:tblPr>
              <a:tblGrid>
                <a:gridCol w="2170409">
                  <a:extLst>
                    <a:ext uri="{9D8B030D-6E8A-4147-A177-3AD203B41FA5}">
                      <a16:colId xmlns:a16="http://schemas.microsoft.com/office/drawing/2014/main" val="20000"/>
                    </a:ext>
                  </a:extLst>
                </a:gridCol>
                <a:gridCol w="3275776">
                  <a:extLst>
                    <a:ext uri="{9D8B030D-6E8A-4147-A177-3AD203B41FA5}">
                      <a16:colId xmlns:a16="http://schemas.microsoft.com/office/drawing/2014/main" val="20001"/>
                    </a:ext>
                  </a:extLst>
                </a:gridCol>
                <a:gridCol w="2510366">
                  <a:extLst>
                    <a:ext uri="{9D8B030D-6E8A-4147-A177-3AD203B41FA5}">
                      <a16:colId xmlns:a16="http://schemas.microsoft.com/office/drawing/2014/main" val="20002"/>
                    </a:ext>
                  </a:extLst>
                </a:gridCol>
              </a:tblGrid>
              <a:tr h="368036">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受付時間</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スタートウェーブ</a:t>
                      </a: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グループ</a:t>
                      </a:r>
                    </a:p>
                  </a:txBody>
                  <a:tcPr marL="91578" marR="91578" marT="46815" marB="46815" anchor="ctr">
                    <a:lnL w="9525" cap="flat" cmpd="sng" algn="ctr">
                      <a:solidFill>
                        <a:srgbClr val="92AEDC"/>
                      </a:solidFill>
                      <a:prstDash val="solid"/>
                      <a:round/>
                      <a:headEnd type="none" w="med" len="med"/>
                      <a:tailEnd type="none" w="med" len="med"/>
                    </a:lnL>
                    <a:lnB w="9525" cap="flat" cmpd="sng" algn="ctr">
                      <a:solidFill>
                        <a:srgbClr val="92AEDC"/>
                      </a:solidFill>
                      <a:prstDash val="solid"/>
                      <a:round/>
                      <a:headEnd type="none" w="med" len="med"/>
                      <a:tailEnd type="none" w="med" len="med"/>
                    </a:lnB>
                    <a:solidFill>
                      <a:srgbClr val="00528B"/>
                    </a:solidFill>
                  </a:tcPr>
                </a:tc>
                <a:extLst>
                  <a:ext uri="{0D108BD9-81ED-4DB2-BD59-A6C34878D82A}">
                    <a16:rowId xmlns:a16="http://schemas.microsoft.com/office/drawing/2014/main" val="10000"/>
                  </a:ext>
                </a:extLst>
              </a:tr>
              <a:tr h="368036">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06:15</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TRI</a:t>
                      </a: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TRI</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368036">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06:50</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第１ウェーブー第３ウェーブ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2"/>
                  </a:ext>
                </a:extLst>
              </a:tr>
              <a:tr h="368036">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07:50</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第４ウェーブ－第７ウェーブ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368036">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08:50</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第８ウェーブ－第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4"/>
                  </a:ext>
                </a:extLst>
              </a:tr>
              <a:tr h="368036">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09:50</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bl>
          </a:graphicData>
        </a:graphic>
      </p:graphicFrame>
    </p:spTree>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3">
            <a:extLst>
              <a:ext uri="{FF2B5EF4-FFF2-40B4-BE49-F238E27FC236}">
                <a16:creationId xmlns:a16="http://schemas.microsoft.com/office/drawing/2014/main" id="{F187B48B-AECF-41E0-AE8F-7CA275DBD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21112"/>
            <a:ext cx="8459787" cy="23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F57194D3-DF79-44F4-8419-B19D0F4D175F}"/>
              </a:ext>
            </a:extLst>
          </p:cNvPr>
          <p:cNvSpPr>
            <a:spLocks noGrp="1" noChangeArrowheads="1"/>
          </p:cNvSpPr>
          <p:nvPr>
            <p:ph type="title"/>
          </p:nvPr>
        </p:nvSpPr>
        <p:spPr>
          <a:xfrm>
            <a:off x="611188" y="260350"/>
            <a:ext cx="8316912" cy="720725"/>
          </a:xfrm>
        </p:spPr>
        <p:txBody>
          <a:bodyPr/>
          <a:lstStyle/>
          <a:p>
            <a:pPr eaLnBrk="1" hangingPunct="1"/>
            <a:r>
              <a:rPr lang="ja-JP" altLang="en-US" sz="4000" dirty="0">
                <a:ea typeface="ＭＳ Ｐゴシック" panose="020B0600070205080204" pitchFamily="50" charset="-128"/>
              </a:rPr>
              <a:t>バイクチェックイン、バイクピックアップ</a:t>
            </a:r>
            <a:endParaRPr lang="hu-HU" altLang="fr-FR" sz="4000"/>
          </a:p>
        </p:txBody>
      </p:sp>
      <p:pic>
        <p:nvPicPr>
          <p:cNvPr id="17412" name="Picture 2" descr="X:\2015WTS\05 広報\ロゴ\WTSYOKOHAMAロゴ\2015YOK_LOGO.jpg">
            <a:extLst>
              <a:ext uri="{FF2B5EF4-FFF2-40B4-BE49-F238E27FC236}">
                <a16:creationId xmlns:a16="http://schemas.microsoft.com/office/drawing/2014/main" id="{46226BDA-AD12-4569-A941-10540EE26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 7">
            <a:extLst>
              <a:ext uri="{FF2B5EF4-FFF2-40B4-BE49-F238E27FC236}">
                <a16:creationId xmlns:a16="http://schemas.microsoft.com/office/drawing/2014/main" id="{A119350D-1484-401D-8290-F98CF8CD0FF2}"/>
              </a:ext>
            </a:extLst>
          </p:cNvPr>
          <p:cNvGraphicFramePr>
            <a:graphicFrameLocks noGrp="1"/>
          </p:cNvGraphicFramePr>
          <p:nvPr/>
        </p:nvGraphicFramePr>
        <p:xfrm>
          <a:off x="468313" y="1301750"/>
          <a:ext cx="8459787" cy="2466972"/>
        </p:xfrm>
        <a:graphic>
          <a:graphicData uri="http://schemas.openxmlformats.org/drawingml/2006/table">
            <a:tbl>
              <a:tblPr firstRow="1" firstCol="1" bandRow="1" bandCol="1">
                <a:tableStyleId>{F5AB1C69-6EDB-4FF4-983F-18BD219EF322}</a:tableStyleId>
              </a:tblPr>
              <a:tblGrid>
                <a:gridCol w="2761877">
                  <a:extLst>
                    <a:ext uri="{9D8B030D-6E8A-4147-A177-3AD203B41FA5}">
                      <a16:colId xmlns:a16="http://schemas.microsoft.com/office/drawing/2014/main" val="20000"/>
                    </a:ext>
                  </a:extLst>
                </a:gridCol>
                <a:gridCol w="2848955">
                  <a:extLst>
                    <a:ext uri="{9D8B030D-6E8A-4147-A177-3AD203B41FA5}">
                      <a16:colId xmlns:a16="http://schemas.microsoft.com/office/drawing/2014/main" val="20001"/>
                    </a:ext>
                  </a:extLst>
                </a:gridCol>
                <a:gridCol w="2848955">
                  <a:extLst>
                    <a:ext uri="{9D8B030D-6E8A-4147-A177-3AD203B41FA5}">
                      <a16:colId xmlns:a16="http://schemas.microsoft.com/office/drawing/2014/main" val="20002"/>
                    </a:ext>
                  </a:extLst>
                </a:gridCol>
              </a:tblGrid>
              <a:tr h="411162">
                <a:tc>
                  <a:txBody>
                    <a:bodyPr/>
                    <a:lstStyle/>
                    <a:p>
                      <a:pPr algn="ctr">
                        <a:spcAft>
                          <a:spcPts val="0"/>
                        </a:spcAft>
                      </a:pPr>
                      <a:r>
                        <a:rPr lang="ja-JP" altLang="en-US" sz="18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ウェーブ</a:t>
                      </a:r>
                      <a:endParaRPr lang="ja-JP" sz="18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12700" cmpd="sng">
                      <a:noFill/>
                    </a:lnL>
                    <a:lnR w="9525" cap="flat" cmpd="sng" algn="ctr">
                      <a:solidFill>
                        <a:srgbClr val="92AED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00528B"/>
                    </a:solidFill>
                  </a:tcPr>
                </a:tc>
                <a:tc>
                  <a:txBody>
                    <a:bodyPr/>
                    <a:lstStyle/>
                    <a:p>
                      <a:pPr algn="ctr">
                        <a:spcAft>
                          <a:spcPts val="0"/>
                        </a:spcAft>
                      </a:pPr>
                      <a:r>
                        <a:rPr lang="ja-JP" altLang="en-US" sz="18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バイクセッティング時間</a:t>
                      </a:r>
                      <a:endParaRPr lang="ja-JP" sz="18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00528B"/>
                    </a:solidFill>
                  </a:tcPr>
                </a:tc>
                <a:tc>
                  <a:txBody>
                    <a:bodyPr/>
                    <a:lstStyle/>
                    <a:p>
                      <a:pPr algn="ctr">
                        <a:spcAft>
                          <a:spcPts val="0"/>
                        </a:spcAft>
                      </a:pPr>
                      <a:r>
                        <a:rPr lang="ja-JP" altLang="en-US" sz="18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バイクピックアップ時間</a:t>
                      </a:r>
                      <a:endParaRPr lang="ja-JP" sz="18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9525" cap="flat" cmpd="sng" algn="ctr">
                      <a:solidFill>
                        <a:srgbClr val="92AEDC"/>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00528B"/>
                    </a:solidFill>
                  </a:tcPr>
                </a:tc>
                <a:extLst>
                  <a:ext uri="{0D108BD9-81ED-4DB2-BD59-A6C34878D82A}">
                    <a16:rowId xmlns:a16="http://schemas.microsoft.com/office/drawing/2014/main" val="10000"/>
                  </a:ext>
                </a:extLst>
              </a:tr>
              <a:tr h="411162">
                <a:tc>
                  <a:txBody>
                    <a:bodyPr/>
                    <a:lstStyle/>
                    <a:p>
                      <a:pPr algn="l">
                        <a:spcAft>
                          <a:spcPts val="0"/>
                        </a:spcAft>
                      </a:pP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エイジパラ　（</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TRI</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12700" cmpd="sng">
                      <a:noFill/>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D7E1F1"/>
                    </a:solidFill>
                  </a:tcPr>
                </a:tc>
                <a:tc>
                  <a:txBody>
                    <a:bodyPr/>
                    <a:lstStyle/>
                    <a:p>
                      <a:pPr algn="ctr">
                        <a:spcAft>
                          <a:spcPts val="0"/>
                        </a:spcAft>
                      </a:pP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rowSpan="5">
                  <a:txBody>
                    <a:bodyPr/>
                    <a:lstStyle/>
                    <a:p>
                      <a:pPr algn="ctr">
                        <a:spcAft>
                          <a:spcPts val="0"/>
                        </a:spcAft>
                      </a:pP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13:00</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62123" marR="62123" marT="46813" marB="46813" anchor="ctr">
                    <a:lnL w="9525" cap="flat" cmpd="sng" algn="ctr">
                      <a:solidFill>
                        <a:srgbClr val="92AEDC"/>
                      </a:solidFill>
                      <a:prstDash val="solid"/>
                      <a:round/>
                      <a:headEnd type="none" w="med" len="med"/>
                      <a:tailEnd type="none" w="med" len="med"/>
                    </a:lnL>
                    <a:lnR w="12700" cmpd="sng">
                      <a:noFill/>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1"/>
                  </a:ext>
                </a:extLst>
              </a:tr>
              <a:tr h="411162">
                <a:tc>
                  <a:txBody>
                    <a:bodyPr/>
                    <a:lstStyle/>
                    <a:p>
                      <a:pPr algn="l">
                        <a:spcAft>
                          <a:spcPts val="0"/>
                        </a:spcAft>
                      </a:pP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（１－３）</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12700" cmpd="sng">
                      <a:noFill/>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D7E1F1"/>
                    </a:solidFill>
                  </a:tcPr>
                </a:tc>
                <a:tc>
                  <a:txBody>
                    <a:bodyPr/>
                    <a:lstStyle/>
                    <a:p>
                      <a:pPr algn="ctr">
                        <a:spcAft>
                          <a:spcPts val="0"/>
                        </a:spcAft>
                      </a:pP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spcAft>
                          <a:spcPts val="0"/>
                        </a:spcAft>
                      </a:pPr>
                      <a:endPar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129" marR="62129" marT="46800" marB="46800" anchor="ctr">
                    <a:lnL w="9525" cap="flat" cmpd="sng" algn="ctr">
                      <a:solidFill>
                        <a:srgbClr val="92AEDC"/>
                      </a:solidFill>
                      <a:prstDash val="solid"/>
                      <a:round/>
                      <a:headEnd type="none" w="med" len="med"/>
                      <a:tailEnd type="none" w="med" len="med"/>
                    </a:lnL>
                    <a:lnR w="12700" cmpd="sng">
                      <a:noFill/>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1162">
                <a:tc>
                  <a:txBody>
                    <a:bodyPr/>
                    <a:lstStyle/>
                    <a:p>
                      <a:pPr algn="l">
                        <a:spcAft>
                          <a:spcPts val="0"/>
                        </a:spcAft>
                      </a:pP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（４－</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12700" cmpd="sng">
                      <a:noFill/>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D7E1F1"/>
                    </a:solidFill>
                  </a:tcPr>
                </a:tc>
                <a:tc>
                  <a:txBody>
                    <a:bodyPr/>
                    <a:lstStyle/>
                    <a:p>
                      <a:pPr algn="ctr">
                        <a:spcAft>
                          <a:spcPts val="0"/>
                        </a:spcAft>
                      </a:pP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vMerge="1">
                  <a:txBody>
                    <a:bodyPr/>
                    <a:lstStyle/>
                    <a:p>
                      <a:pPr algn="ctr">
                        <a:spcAft>
                          <a:spcPts val="0"/>
                        </a:spcAft>
                      </a:pP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129" marR="62129" marT="46800" marB="46800" anchor="ctr">
                    <a:lnL w="9525" cap="flat" cmpd="sng" algn="ctr">
                      <a:solidFill>
                        <a:srgbClr val="92AEDC"/>
                      </a:solidFill>
                      <a:prstDash val="solid"/>
                      <a:round/>
                      <a:headEnd type="none" w="med" len="med"/>
                      <a:tailEnd type="none" w="med" len="med"/>
                    </a:lnL>
                    <a:lnR w="12700" cmpd="sng">
                      <a:noFill/>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3"/>
                  </a:ext>
                </a:extLst>
              </a:tr>
              <a:tr h="411162">
                <a:tc>
                  <a:txBody>
                    <a:bodyPr/>
                    <a:lstStyle/>
                    <a:p>
                      <a:pPr algn="l">
                        <a:spcAft>
                          <a:spcPts val="0"/>
                        </a:spcAft>
                      </a:pP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12700" cmpd="sng">
                      <a:noFill/>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D7E1F1"/>
                    </a:solidFill>
                  </a:tcPr>
                </a:tc>
                <a:tc>
                  <a:txBody>
                    <a:bodyPr/>
                    <a:lstStyle/>
                    <a:p>
                      <a:pPr algn="ctr">
                        <a:spcAft>
                          <a:spcPts val="0"/>
                        </a:spcAft>
                      </a:pP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spcAft>
                          <a:spcPts val="0"/>
                        </a:spcAft>
                      </a:pP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129" marR="62129" marT="46800" marB="46800" anchor="ctr">
                    <a:lnL w="9525" cap="flat" cmpd="sng" algn="ctr">
                      <a:solidFill>
                        <a:srgbClr val="92AEDC"/>
                      </a:solidFill>
                      <a:prstDash val="solid"/>
                      <a:round/>
                      <a:headEnd type="none" w="med" len="med"/>
                      <a:tailEnd type="none" w="med" len="med"/>
                    </a:lnL>
                    <a:lnR w="12700" cmpd="sng">
                      <a:noFill/>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1162">
                <a:tc>
                  <a:txBody>
                    <a:bodyPr/>
                    <a:lstStyle/>
                    <a:p>
                      <a:pPr algn="l">
                        <a:spcAft>
                          <a:spcPts val="0"/>
                        </a:spcAft>
                      </a:pP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12700" cmpd="sng">
                      <a:noFill/>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D7E1F1"/>
                    </a:solidFill>
                  </a:tcPr>
                </a:tc>
                <a:tc>
                  <a:txBody>
                    <a:bodyPr/>
                    <a:lstStyle/>
                    <a:p>
                      <a:pPr algn="ctr">
                        <a:spcAft>
                          <a:spcPts val="0"/>
                        </a:spcAft>
                      </a:pP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en-US" alt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0920" marR="60920" marT="46813" marB="46813"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vMerge="1">
                  <a:txBody>
                    <a:bodyPr/>
                    <a:lstStyle/>
                    <a:p>
                      <a:pPr algn="ctr">
                        <a:spcAft>
                          <a:spcPts val="0"/>
                        </a:spcAft>
                      </a:pP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129" marR="62129" marT="46800" marB="46800" anchor="ctr">
                    <a:lnL w="9525" cap="flat" cmpd="sng" algn="ctr">
                      <a:solidFill>
                        <a:srgbClr val="92AEDC"/>
                      </a:solidFill>
                      <a:prstDash val="solid"/>
                      <a:round/>
                      <a:headEnd type="none" w="med" len="med"/>
                      <a:tailEnd type="none" w="med" len="med"/>
                    </a:lnL>
                    <a:lnR w="12700" cmpd="sng">
                      <a:noFill/>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5"/>
                  </a:ext>
                </a:extLst>
              </a:tr>
            </a:tbl>
          </a:graphicData>
        </a:graphic>
      </p:graphicFrame>
      <p:sp>
        <p:nvSpPr>
          <p:cNvPr id="10" name="コンテンツ プレースホルダー 2">
            <a:extLst>
              <a:ext uri="{FF2B5EF4-FFF2-40B4-BE49-F238E27FC236}">
                <a16:creationId xmlns:a16="http://schemas.microsoft.com/office/drawing/2014/main" id="{AAF04CA8-690F-4560-8562-6D0AE562E2F4}"/>
              </a:ext>
            </a:extLst>
          </p:cNvPr>
          <p:cNvSpPr txBox="1">
            <a:spLocks/>
          </p:cNvSpPr>
          <p:nvPr/>
        </p:nvSpPr>
        <p:spPr bwMode="auto">
          <a:xfrm>
            <a:off x="468313" y="3821112"/>
            <a:ext cx="5832475" cy="2585313"/>
          </a:xfrm>
          <a:prstGeom prst="rect">
            <a:avLst/>
          </a:prstGeom>
          <a:noFill/>
          <a:ln>
            <a:noFill/>
          </a:ln>
          <a:effectLst/>
          <a:extLst/>
        </p:spPr>
        <p:txBody>
          <a:bodyPr lIns="91428" tIns="45715" rIns="91428" bIns="45715">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ct val="0"/>
              </a:spcBef>
              <a:buFont typeface="Wingdings" panose="05000000000000000000" pitchFamily="2" charset="2"/>
              <a:buChar char="l"/>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トランジションエリアへの出入りには、</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リストバンド</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が必要です。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 typeface="Wingdings" panose="05000000000000000000" pitchFamily="2" charset="2"/>
              <a:buChar char="l"/>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競技に必要の無い荷物をトランジションエリア内に置く事はできません。</a:t>
            </a:r>
            <a:endParaRPr lang="en-US" altLang="ja-JP" sz="1800" kern="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 typeface="Wingdings" panose="05000000000000000000" pitchFamily="2" charset="2"/>
              <a:buChar char="l"/>
              <a:defRPr/>
            </a:pPr>
            <a:r>
              <a:rPr lang="ja-JP" altLang="en-US" sz="1800" kern="0" dirty="0">
                <a:latin typeface="Meiryo UI" panose="020B0604030504040204" pitchFamily="50" charset="-128"/>
                <a:ea typeface="Meiryo UI" panose="020B0604030504040204" pitchFamily="50" charset="-128"/>
                <a:cs typeface="Meiryo UI" panose="020B0604030504040204" pitchFamily="50" charset="-128"/>
              </a:rPr>
              <a:t>バイクラックに貼ってあるレースナンバーシールを正面に見て手前にハンドルが来るようにサドルをバイクラックにかけます。</a:t>
            </a:r>
            <a:endParaRPr lang="en-US" altLang="ja-JP" sz="1800" kern="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 typeface="Wingdings" panose="05000000000000000000" pitchFamily="2" charset="2"/>
              <a:buChar char="l"/>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バイクピックアップ時は、バイク・ヘルメットのレースナンバーシールとリストバンドを照合します。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 typeface="Wingdings" panose="05000000000000000000" pitchFamily="2" charset="2"/>
              <a:buChar char="l"/>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表彰対象者は表彰式の前にピックアップを終えてください。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 typeface="Wingdings" panose="05000000000000000000" pitchFamily="2" charset="2"/>
              <a:buChar char="l"/>
              <a:defRPr/>
            </a:pPr>
            <a:endParaRPr lang="ja-JP" altLang="en-US" sz="1800" kern="0"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ransition>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17AFD48-F68D-41CB-8308-3DF6529472B6}"/>
              </a:ext>
            </a:extLst>
          </p:cNvPr>
          <p:cNvSpPr>
            <a:spLocks noGrp="1" noChangeArrowheads="1"/>
          </p:cNvSpPr>
          <p:nvPr>
            <p:ph type="title"/>
          </p:nvPr>
        </p:nvSpPr>
        <p:spPr/>
        <p:txBody>
          <a:bodyPr/>
          <a:lstStyle/>
          <a:p>
            <a:r>
              <a:rPr lang="ja-JP" altLang="en-US" dirty="0">
                <a:latin typeface="Meiryo UI" panose="020B0604030504040204" pitchFamily="50" charset="-128"/>
                <a:ea typeface="Meiryo UI" panose="020B0604030504040204" pitchFamily="50" charset="-128"/>
              </a:rPr>
              <a:t>スイムチェックイン（スイム会場）</a:t>
            </a:r>
            <a:endParaRPr kumimoji="1" lang="ja-JP" altLang="en-US" dirty="0">
              <a:ea typeface="ＭＳ Ｐゴシック" panose="020B0600070205080204" pitchFamily="50" charset="-128"/>
            </a:endParaRPr>
          </a:p>
        </p:txBody>
      </p:sp>
      <p:graphicFrame>
        <p:nvGraphicFramePr>
          <p:cNvPr id="5" name="表 4">
            <a:extLst>
              <a:ext uri="{FF2B5EF4-FFF2-40B4-BE49-F238E27FC236}">
                <a16:creationId xmlns:a16="http://schemas.microsoft.com/office/drawing/2014/main" id="{2A99E698-6E80-4CF6-9D51-6F8B8A459E4D}"/>
              </a:ext>
            </a:extLst>
          </p:cNvPr>
          <p:cNvGraphicFramePr>
            <a:graphicFrameLocks noGrp="1"/>
          </p:cNvGraphicFramePr>
          <p:nvPr/>
        </p:nvGraphicFramePr>
        <p:xfrm>
          <a:off x="468313" y="1306513"/>
          <a:ext cx="8459787" cy="2208210"/>
        </p:xfrm>
        <a:graphic>
          <a:graphicData uri="http://schemas.openxmlformats.org/drawingml/2006/table">
            <a:tbl>
              <a:tblPr firstRow="1" bandRow="1">
                <a:tableStyleId>{5C22544A-7EE6-4342-B048-85BDC9FD1C3A}</a:tableStyleId>
              </a:tblPr>
              <a:tblGrid>
                <a:gridCol w="2307682">
                  <a:extLst>
                    <a:ext uri="{9D8B030D-6E8A-4147-A177-3AD203B41FA5}">
                      <a16:colId xmlns:a16="http://schemas.microsoft.com/office/drawing/2014/main" val="20000"/>
                    </a:ext>
                  </a:extLst>
                </a:gridCol>
                <a:gridCol w="3577601">
                  <a:extLst>
                    <a:ext uri="{9D8B030D-6E8A-4147-A177-3AD203B41FA5}">
                      <a16:colId xmlns:a16="http://schemas.microsoft.com/office/drawing/2014/main" val="20001"/>
                    </a:ext>
                  </a:extLst>
                </a:gridCol>
                <a:gridCol w="2574504">
                  <a:extLst>
                    <a:ext uri="{9D8B030D-6E8A-4147-A177-3AD203B41FA5}">
                      <a16:colId xmlns:a16="http://schemas.microsoft.com/office/drawing/2014/main" val="20002"/>
                    </a:ext>
                  </a:extLst>
                </a:gridCol>
              </a:tblGrid>
              <a:tr h="368035">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グループ</a:t>
                      </a:r>
                    </a:p>
                  </a:txBody>
                  <a:tcPr marL="91570" marR="91570" marT="46815" marB="46815"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00528B"/>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スタートウェーブ</a:t>
                      </a:r>
                    </a:p>
                  </a:txBody>
                  <a:tcPr marL="91570" marR="91570"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00528B"/>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スイムチェックイン時間</a:t>
                      </a:r>
                    </a:p>
                  </a:txBody>
                  <a:tcPr marL="91570" marR="91570" marT="46815" marB="46815" anchor="ctr">
                    <a:lnL w="9525" cap="flat" cmpd="sng" algn="ctr">
                      <a:solidFill>
                        <a:srgbClr val="92AEDC"/>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00528B"/>
                    </a:solidFill>
                  </a:tcPr>
                </a:tc>
                <a:extLst>
                  <a:ext uri="{0D108BD9-81ED-4DB2-BD59-A6C34878D82A}">
                    <a16:rowId xmlns:a16="http://schemas.microsoft.com/office/drawing/2014/main" val="10000"/>
                  </a:ext>
                </a:extLst>
              </a:tr>
              <a:tr h="36803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TRI</a:t>
                      </a:r>
                    </a:p>
                  </a:txBody>
                  <a:tcPr marL="91570" marR="91570" marT="46815" marB="46815"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TRI</a:t>
                      </a:r>
                    </a:p>
                  </a:txBody>
                  <a:tcPr marL="91570" marR="91570"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06:45</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07:00</a:t>
                      </a:r>
                    </a:p>
                  </a:txBody>
                  <a:tcPr marL="91570" marR="91570" marT="46815" marB="46815" anchor="ctr">
                    <a:lnL w="9525" cap="flat" cmpd="sng" algn="ctr">
                      <a:solidFill>
                        <a:srgbClr val="92AEDC"/>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1"/>
                  </a:ext>
                </a:extLst>
              </a:tr>
              <a:tr h="36803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0" marR="91570" marT="46815" marB="46815"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第１ウェーブー第３ウェーブ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0" marR="91570"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07:20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07:35</a:t>
                      </a:r>
                    </a:p>
                  </a:txBody>
                  <a:tcPr marL="91570" marR="91570" marT="46815" marB="46815" anchor="ctr">
                    <a:lnL w="9525" cap="flat" cmpd="sng" algn="ctr">
                      <a:solidFill>
                        <a:srgbClr val="92AEDC"/>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803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Ｂ</a:t>
                      </a:r>
                    </a:p>
                  </a:txBody>
                  <a:tcPr marL="91570" marR="91570" marT="46815" marB="46815"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第４ウェーブ－第７ウェーブ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0" marR="91570"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08:20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08:35</a:t>
                      </a:r>
                    </a:p>
                  </a:txBody>
                  <a:tcPr marL="91570" marR="91570" marT="46815" marB="46815" anchor="ctr">
                    <a:lnL w="9525" cap="flat" cmpd="sng" algn="ctr">
                      <a:solidFill>
                        <a:srgbClr val="92AEDC"/>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3"/>
                  </a:ext>
                </a:extLst>
              </a:tr>
              <a:tr h="36803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p>
                  </a:txBody>
                  <a:tcPr marL="91570" marR="91570" marT="46815" marB="46815"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第８ウェーブ－第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0" marR="91570"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09:25</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09:40</a:t>
                      </a:r>
                    </a:p>
                  </a:txBody>
                  <a:tcPr marL="91570" marR="91570" marT="46815" marB="46815" anchor="ctr">
                    <a:lnL w="9525" cap="flat" cmpd="sng" algn="ctr">
                      <a:solidFill>
                        <a:srgbClr val="92AEDC"/>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803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a:t>
                      </a:r>
                    </a:p>
                  </a:txBody>
                  <a:tcPr marL="91570" marR="91570" marT="46815" marB="46815"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0" marR="91570"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10:30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10:45</a:t>
                      </a:r>
                    </a:p>
                  </a:txBody>
                  <a:tcPr marL="91570" marR="91570" marT="46815" marB="46815" anchor="ctr">
                    <a:lnL w="9525" cap="flat" cmpd="sng" algn="ctr">
                      <a:solidFill>
                        <a:srgbClr val="92AEDC"/>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6" name="表 5">
            <a:extLst>
              <a:ext uri="{FF2B5EF4-FFF2-40B4-BE49-F238E27FC236}">
                <a16:creationId xmlns:a16="http://schemas.microsoft.com/office/drawing/2014/main" id="{1C6B85B6-CA6F-45FE-B3F2-F334F9BA66A9}"/>
              </a:ext>
            </a:extLst>
          </p:cNvPr>
          <p:cNvGraphicFramePr>
            <a:graphicFrameLocks noGrp="1"/>
          </p:cNvGraphicFramePr>
          <p:nvPr/>
        </p:nvGraphicFramePr>
        <p:xfrm>
          <a:off x="468313" y="3644900"/>
          <a:ext cx="8459787" cy="2376488"/>
        </p:xfrm>
        <a:graphic>
          <a:graphicData uri="http://schemas.openxmlformats.org/drawingml/2006/table">
            <a:tbl>
              <a:tblPr firstRow="1" bandRow="1">
                <a:tableStyleId>{5C22544A-7EE6-4342-B048-85BDC9FD1C3A}</a:tableStyleId>
              </a:tblPr>
              <a:tblGrid>
                <a:gridCol w="1296027">
                  <a:extLst>
                    <a:ext uri="{9D8B030D-6E8A-4147-A177-3AD203B41FA5}">
                      <a16:colId xmlns:a16="http://schemas.microsoft.com/office/drawing/2014/main" val="20000"/>
                    </a:ext>
                  </a:extLst>
                </a:gridCol>
                <a:gridCol w="7163760">
                  <a:extLst>
                    <a:ext uri="{9D8B030D-6E8A-4147-A177-3AD203B41FA5}">
                      <a16:colId xmlns:a16="http://schemas.microsoft.com/office/drawing/2014/main" val="20001"/>
                    </a:ext>
                  </a:extLst>
                </a:gridCol>
              </a:tblGrid>
              <a:tr h="2376488">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注意事項</a:t>
                      </a:r>
                    </a:p>
                  </a:txBody>
                  <a:tcPr marL="90270" marR="90270" marT="50650" marB="50650"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noFill/>
                      <a:prstDash val="solid"/>
                      <a:round/>
                      <a:headEnd type="none" w="med" len="med"/>
                      <a:tailEnd type="none" w="med" len="med"/>
                    </a:lnB>
                    <a:solidFill>
                      <a:srgbClr val="00528B"/>
                    </a:solidFill>
                  </a:tcPr>
                </a:tc>
                <a:tc>
                  <a:txBody>
                    <a:bodyPr/>
                    <a:lstStyle/>
                    <a:p>
                      <a:pPr marL="285750" indent="-285750" algn="l">
                        <a:buFont typeface="Wingdings" panose="05000000000000000000" pitchFamily="2" charset="2"/>
                        <a:buChar char="l"/>
                      </a:pP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スイムチェックイン・計測チップ（アンクルバンド）の配布を行います。</a:t>
                      </a:r>
                    </a:p>
                    <a:p>
                      <a:pPr marL="285750" indent="-285750" algn="l">
                        <a:buFont typeface="Wingdings" panose="05000000000000000000" pitchFamily="2" charset="2"/>
                        <a:buChar char="l"/>
                      </a:pP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一度スイムチェックインエリアに入るとスタートまで出ることはできません。</a:t>
                      </a:r>
                      <a:b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全ての準備を終えてからスイムチェックインエリアにお集まりください。</a:t>
                      </a:r>
                    </a:p>
                    <a:p>
                      <a:pPr marL="285750" indent="-285750" algn="l">
                        <a:buFont typeface="Wingdings" panose="05000000000000000000" pitchFamily="2" charset="2"/>
                        <a:buChar char="l"/>
                      </a:pP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スイムチェックインエリアには、仮設トイレ及びエイドステーションがあります。</a:t>
                      </a:r>
                    </a:p>
                    <a:p>
                      <a:pPr marL="285750" indent="-285750" algn="l">
                        <a:buFont typeface="Wingdings" panose="05000000000000000000" pitchFamily="2" charset="2"/>
                        <a:buChar char="l"/>
                      </a:pP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トランジションエリアからスイムチェックインエリアまで約</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700m</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あります。　　ウェットスーツやゴーグル、スイムキャップ等の忘れ物にご注意ください。</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l"/>
                      </a:pP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競技中メガネを着用する方の為に、スイムフィニッシュ地点にメガネ置き場を設置しています。メガネの取り間違いには十分ご注意ください。</a:t>
                      </a:r>
                    </a:p>
                  </a:txBody>
                  <a:tcPr marL="90270" marR="90270" marT="50650" marB="50650"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no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bl>
          </a:graphicData>
        </a:graphic>
      </p:graphicFrame>
    </p:spTree>
  </p:cSld>
  <p:clrMapOvr>
    <a:masterClrMapping/>
  </p:clrMapOvr>
  <p:transition>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82AA7-FA85-42FA-B974-E9DA7DA381D3}"/>
              </a:ext>
            </a:extLst>
          </p:cNvPr>
          <p:cNvSpPr>
            <a:spLocks noGrp="1"/>
          </p:cNvSpPr>
          <p:nvPr>
            <p:ph type="title"/>
          </p:nvPr>
        </p:nvSpPr>
        <p:spPr>
          <a:xfrm>
            <a:off x="593725" y="332656"/>
            <a:ext cx="7956550" cy="720725"/>
          </a:xfrm>
        </p:spPr>
        <p:txBody>
          <a:bodyPr/>
          <a:lstStyle/>
          <a:p>
            <a:r>
              <a:rPr kumimoji="1" lang="ja-JP" altLang="en-US" sz="3600" dirty="0"/>
              <a:t>スイムスキップ（新設）受付時間</a:t>
            </a:r>
          </a:p>
        </p:txBody>
      </p:sp>
      <p:graphicFrame>
        <p:nvGraphicFramePr>
          <p:cNvPr id="4" name="表 3">
            <a:extLst>
              <a:ext uri="{FF2B5EF4-FFF2-40B4-BE49-F238E27FC236}">
                <a16:creationId xmlns:a16="http://schemas.microsoft.com/office/drawing/2014/main" id="{F115A3A1-9D96-456B-B35C-BAF14B91FA42}"/>
              </a:ext>
            </a:extLst>
          </p:cNvPr>
          <p:cNvGraphicFramePr>
            <a:graphicFrameLocks noGrp="1"/>
          </p:cNvGraphicFramePr>
          <p:nvPr>
            <p:extLst>
              <p:ext uri="{D42A27DB-BD31-4B8C-83A1-F6EECF244321}">
                <p14:modId xmlns:p14="http://schemas.microsoft.com/office/powerpoint/2010/main" val="4204795889"/>
              </p:ext>
            </p:extLst>
          </p:nvPr>
        </p:nvGraphicFramePr>
        <p:xfrm>
          <a:off x="593724" y="1628800"/>
          <a:ext cx="7956551" cy="3600402"/>
        </p:xfrm>
        <a:graphic>
          <a:graphicData uri="http://schemas.openxmlformats.org/drawingml/2006/table">
            <a:tbl>
              <a:tblPr firstRow="1" bandRow="1">
                <a:tableStyleId>{5C22544A-7EE6-4342-B048-85BDC9FD1C3A}</a:tableStyleId>
              </a:tblPr>
              <a:tblGrid>
                <a:gridCol w="2170409">
                  <a:extLst>
                    <a:ext uri="{9D8B030D-6E8A-4147-A177-3AD203B41FA5}">
                      <a16:colId xmlns:a16="http://schemas.microsoft.com/office/drawing/2014/main" val="1396111411"/>
                    </a:ext>
                  </a:extLst>
                </a:gridCol>
                <a:gridCol w="3275776">
                  <a:extLst>
                    <a:ext uri="{9D8B030D-6E8A-4147-A177-3AD203B41FA5}">
                      <a16:colId xmlns:a16="http://schemas.microsoft.com/office/drawing/2014/main" val="1620269627"/>
                    </a:ext>
                  </a:extLst>
                </a:gridCol>
                <a:gridCol w="2510366">
                  <a:extLst>
                    <a:ext uri="{9D8B030D-6E8A-4147-A177-3AD203B41FA5}">
                      <a16:colId xmlns:a16="http://schemas.microsoft.com/office/drawing/2014/main" val="892010861"/>
                    </a:ext>
                  </a:extLst>
                </a:gridCol>
              </a:tblGrid>
              <a:tr h="600067">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受付時間</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スタートウェーブ</a:t>
                      </a: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グループ</a:t>
                      </a:r>
                    </a:p>
                  </a:txBody>
                  <a:tcPr marL="91578" marR="91578" marT="46815" marB="46815" anchor="ctr">
                    <a:lnL w="9525" cap="flat" cmpd="sng" algn="ctr">
                      <a:solidFill>
                        <a:srgbClr val="92AEDC"/>
                      </a:solidFill>
                      <a:prstDash val="solid"/>
                      <a:round/>
                      <a:headEnd type="none" w="med" len="med"/>
                      <a:tailEnd type="none" w="med" len="med"/>
                    </a:lnL>
                    <a:lnB w="9525" cap="flat" cmpd="sng" algn="ctr">
                      <a:solidFill>
                        <a:srgbClr val="92AEDC"/>
                      </a:solidFill>
                      <a:prstDash val="solid"/>
                      <a:round/>
                      <a:headEnd type="none" w="med" len="med"/>
                      <a:tailEnd type="none" w="med" len="med"/>
                    </a:lnB>
                    <a:solidFill>
                      <a:srgbClr val="00528B"/>
                    </a:solidFill>
                  </a:tcPr>
                </a:tc>
                <a:extLst>
                  <a:ext uri="{0D108BD9-81ED-4DB2-BD59-A6C34878D82A}">
                    <a16:rowId xmlns:a16="http://schemas.microsoft.com/office/drawing/2014/main" val="4183154329"/>
                  </a:ext>
                </a:extLst>
              </a:tr>
              <a:tr h="600067">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07:00</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TRI</a:t>
                      </a: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TRI</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2363499058"/>
                  </a:ext>
                </a:extLst>
              </a:tr>
              <a:tr h="600067">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07:35</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第１ウェーブー第３ウェーブ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2696707129"/>
                  </a:ext>
                </a:extLst>
              </a:tr>
              <a:tr h="600067">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08:35</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第４ウェーブ－第７ウェーブ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2595430991"/>
                  </a:ext>
                </a:extLst>
              </a:tr>
              <a:tr h="600067">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09:45</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第８ウェーブ－第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769852436"/>
                  </a:ext>
                </a:extLst>
              </a:tr>
              <a:tr h="600067">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09:00</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10:45</a:t>
                      </a:r>
                    </a:p>
                  </a:txBody>
                  <a:tcPr marL="91578" marR="91578" marT="46815" marB="46815" anchor="ctr">
                    <a:lnL w="12700" cap="flat" cmpd="sng" algn="ctr">
                      <a:solidFill>
                        <a:schemeClr val="bg1"/>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ウェーブ－第</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15" marB="46815" anchor="ctr">
                    <a:lnL w="9525" cap="flat" cmpd="sng" algn="ctr">
                      <a:solidFill>
                        <a:srgbClr val="92AEDC"/>
                      </a:solid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p>
                  </a:txBody>
                  <a:tcPr marL="91578" marR="91578" marT="46815" marB="46815"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712123484"/>
                  </a:ext>
                </a:extLst>
              </a:tr>
            </a:tbl>
          </a:graphicData>
        </a:graphic>
      </p:graphicFrame>
    </p:spTree>
    <p:extLst>
      <p:ext uri="{BB962C8B-B14F-4D97-AF65-F5344CB8AC3E}">
        <p14:creationId xmlns:p14="http://schemas.microsoft.com/office/powerpoint/2010/main" val="2519004283"/>
      </p:ext>
    </p:extLst>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AC14B41B-8C3A-462B-B5EF-CDD93B68A72A}"/>
              </a:ext>
            </a:extLst>
          </p:cNvPr>
          <p:cNvSpPr>
            <a:spLocks noGrp="1" noChangeArrowheads="1"/>
          </p:cNvSpPr>
          <p:nvPr>
            <p:ph type="title"/>
          </p:nvPr>
        </p:nvSpPr>
        <p:spPr/>
        <p:txBody>
          <a:bodyPr/>
          <a:lstStyle/>
          <a:p>
            <a:r>
              <a:rPr kumimoji="1" lang="ja-JP" altLang="en-US" dirty="0">
                <a:ea typeface="ＭＳ Ｐゴシック" panose="020B0600070205080204" pitchFamily="50" charset="-128"/>
              </a:rPr>
              <a:t>スイムスキップ制度 （新設）</a:t>
            </a:r>
          </a:p>
        </p:txBody>
      </p:sp>
      <p:sp>
        <p:nvSpPr>
          <p:cNvPr id="20483" name="テキスト ボックス 17">
            <a:extLst>
              <a:ext uri="{FF2B5EF4-FFF2-40B4-BE49-F238E27FC236}">
                <a16:creationId xmlns:a16="http://schemas.microsoft.com/office/drawing/2014/main" id="{BB2E65C3-6AC3-41D3-84E7-48161D1B2211}"/>
              </a:ext>
            </a:extLst>
          </p:cNvPr>
          <p:cNvSpPr txBox="1">
            <a:spLocks noChangeArrowheads="1"/>
          </p:cNvSpPr>
          <p:nvPr/>
        </p:nvSpPr>
        <p:spPr bwMode="auto">
          <a:xfrm>
            <a:off x="539750" y="5183188"/>
            <a:ext cx="4714875" cy="9239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kumimoji="1" lang="ja-JP" altLang="en-US" dirty="0">
                <a:latin typeface="Meiryo UI" panose="020B0604030504040204" pitchFamily="50" charset="-128"/>
                <a:ea typeface="Meiryo UI" panose="020B0604030504040204" pitchFamily="50" charset="-128"/>
              </a:rPr>
              <a:t>スイムスキップ申請は、大会当日の選手受付時のみ可能。</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計測は行うが、参考扱いで、表彰対象外。</a:t>
            </a:r>
          </a:p>
        </p:txBody>
      </p:sp>
      <p:pic>
        <p:nvPicPr>
          <p:cNvPr id="20484" name="Picture 3">
            <a:extLst>
              <a:ext uri="{FF2B5EF4-FFF2-40B4-BE49-F238E27FC236}">
                <a16:creationId xmlns:a16="http://schemas.microsoft.com/office/drawing/2014/main" id="{FAD11EF6-6A0A-49CA-8B4E-3CECE129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7" t="4282" b="3114"/>
          <a:stretch>
            <a:fillRect/>
          </a:stretch>
        </p:blipFill>
        <p:spPr bwMode="auto">
          <a:xfrm>
            <a:off x="539750" y="1341438"/>
            <a:ext cx="82804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9">
            <a:extLst>
              <a:ext uri="{FF2B5EF4-FFF2-40B4-BE49-F238E27FC236}">
                <a16:creationId xmlns:a16="http://schemas.microsoft.com/office/drawing/2014/main" id="{51D74839-3880-4BE7-9081-6D8E23E758E3}"/>
              </a:ext>
            </a:extLst>
          </p:cNvPr>
          <p:cNvSpPr txBox="1"/>
          <p:nvPr/>
        </p:nvSpPr>
        <p:spPr>
          <a:xfrm>
            <a:off x="6300788" y="2840038"/>
            <a:ext cx="2492375" cy="722312"/>
          </a:xfrm>
          <a:prstGeom prst="rect">
            <a:avLst/>
          </a:prstGeom>
          <a:solidFill>
            <a:sysClr val="window" lastClr="FFFFFF"/>
          </a:solidFill>
          <a:ln w="25400">
            <a:solidFill>
              <a:srgbClr val="FF0000"/>
            </a:solidFill>
          </a:ln>
        </p:spPr>
        <p:txBody>
          <a:bodyPr/>
          <a:lstStyle/>
          <a:p>
            <a:pPr>
              <a:lnSpc>
                <a:spcPts val="1500"/>
              </a:lnSpc>
              <a:spcAft>
                <a:spcPts val="0"/>
              </a:spcAft>
              <a:defRPr/>
            </a:pPr>
            <a:r>
              <a:rPr lang="ja-JP" sz="1400" b="1" dirty="0">
                <a:solidFill>
                  <a:srgbClr val="00206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sz="14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スイムスキップ選手待機エリア</a:t>
            </a:r>
            <a:endParaRPr lang="ja-JP"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89535">
              <a:lnSpc>
                <a:spcPts val="1500"/>
              </a:lnSpc>
              <a:spcAft>
                <a:spcPts val="0"/>
              </a:spcAft>
              <a:defRPr/>
            </a:pPr>
            <a:r>
              <a:rPr lang="ja-JP" sz="14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計測チップ受け取り</a:t>
            </a:r>
            <a:endParaRPr lang="ja-JP"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20486" name="直線矢印コネクタ 22">
            <a:extLst>
              <a:ext uri="{FF2B5EF4-FFF2-40B4-BE49-F238E27FC236}">
                <a16:creationId xmlns:a16="http://schemas.microsoft.com/office/drawing/2014/main" id="{B1E49D16-35A3-467B-BD9F-C280E4FFFB8B}"/>
              </a:ext>
            </a:extLst>
          </p:cNvPr>
          <p:cNvCxnSpPr>
            <a:cxnSpLocks/>
          </p:cNvCxnSpPr>
          <p:nvPr/>
        </p:nvCxnSpPr>
        <p:spPr bwMode="auto">
          <a:xfrm flipH="1">
            <a:off x="7105650" y="3565525"/>
            <a:ext cx="420688" cy="732334"/>
          </a:xfrm>
          <a:prstGeom prst="straightConnector1">
            <a:avLst/>
          </a:prstGeom>
          <a:noFill/>
          <a:ln w="25400" cap="sq" algn="ctr">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20487" name="テキスト ボックス 22">
            <a:extLst>
              <a:ext uri="{FF2B5EF4-FFF2-40B4-BE49-F238E27FC236}">
                <a16:creationId xmlns:a16="http://schemas.microsoft.com/office/drawing/2014/main" id="{037E17DE-2635-4D86-A8C3-E336AC9FF81E}"/>
              </a:ext>
            </a:extLst>
          </p:cNvPr>
          <p:cNvSpPr txBox="1">
            <a:spLocks noChangeArrowheads="1"/>
          </p:cNvSpPr>
          <p:nvPr/>
        </p:nvSpPr>
        <p:spPr bwMode="auto">
          <a:xfrm>
            <a:off x="5651500" y="5154613"/>
            <a:ext cx="2908300" cy="912812"/>
          </a:xfrm>
          <a:prstGeom prst="rect">
            <a:avLst/>
          </a:prstGeom>
          <a:solidFill>
            <a:srgbClr val="FFFFFF"/>
          </a:solidFill>
          <a:ln w="25400">
            <a:solidFill>
              <a:srgbClr val="FF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1600"/>
              </a:lnSpc>
            </a:pPr>
            <a:r>
              <a:rPr lang="ja-JP" altLang="ja-JP" sz="1400" b="1" dirty="0">
                <a:solidFill>
                  <a:srgbClr val="002060"/>
                </a:solidFill>
                <a:latin typeface="ＭＳ Ｐゴシック" panose="020B0600070205080204" pitchFamily="50" charset="-128"/>
                <a:ea typeface="Meiryo UI" panose="020B0604030504040204" pitchFamily="50" charset="-128"/>
              </a:rPr>
              <a:t>●</a:t>
            </a:r>
            <a:r>
              <a:rPr lang="ja-JP" altLang="ja-JP" sz="1400" b="1" dirty="0">
                <a:solidFill>
                  <a:srgbClr val="000000"/>
                </a:solidFill>
                <a:latin typeface="ＭＳ Ｐゴシック" panose="020B0600070205080204" pitchFamily="50" charset="-128"/>
                <a:ea typeface="Meiryo UI" panose="020B0604030504040204" pitchFamily="50" charset="-128"/>
              </a:rPr>
              <a:t>選手受付（スイムスキップ受付）</a:t>
            </a:r>
            <a:endParaRPr lang="ja-JP" altLang="ja-JP" sz="1400" dirty="0">
              <a:latin typeface="ＭＳ Ｐゴシック" panose="020B0600070205080204" pitchFamily="50" charset="-128"/>
              <a:ea typeface="ＭＳ Ｐゴシック" panose="020B0600070205080204" pitchFamily="50" charset="-128"/>
            </a:endParaRPr>
          </a:p>
          <a:p>
            <a:pPr>
              <a:lnSpc>
                <a:spcPts val="1600"/>
              </a:lnSpc>
            </a:pPr>
            <a:r>
              <a:rPr lang="ja-JP" altLang="ja-JP" sz="1400" dirty="0">
                <a:solidFill>
                  <a:srgbClr val="000000"/>
                </a:solidFill>
                <a:latin typeface="ＭＳ Ｐゴシック" panose="020B0600070205080204" pitchFamily="50" charset="-128"/>
                <a:ea typeface="Meiryo UI" panose="020B0604030504040204" pitchFamily="50" charset="-128"/>
              </a:rPr>
              <a:t>　・健康チェックシート提出</a:t>
            </a:r>
            <a:endParaRPr lang="ja-JP" altLang="ja-JP" sz="1400" dirty="0">
              <a:latin typeface="ＭＳ Ｐゴシック" panose="020B0600070205080204" pitchFamily="50" charset="-128"/>
              <a:ea typeface="ＭＳ Ｐゴシック" panose="020B0600070205080204" pitchFamily="50" charset="-128"/>
            </a:endParaRPr>
          </a:p>
          <a:p>
            <a:pPr>
              <a:lnSpc>
                <a:spcPts val="1600"/>
              </a:lnSpc>
            </a:pPr>
            <a:r>
              <a:rPr lang="ja-JP" altLang="ja-JP" sz="1400" dirty="0">
                <a:solidFill>
                  <a:srgbClr val="000000"/>
                </a:solidFill>
                <a:latin typeface="ＭＳ Ｐゴシック" panose="020B0600070205080204" pitchFamily="50" charset="-128"/>
                <a:ea typeface="Meiryo UI" panose="020B0604030504040204" pitchFamily="50" charset="-128"/>
              </a:rPr>
              <a:t>　・医師によるスイムスキップ進言</a:t>
            </a:r>
            <a:endParaRPr lang="en-US" altLang="ja-JP" sz="1400" dirty="0">
              <a:solidFill>
                <a:srgbClr val="000000"/>
              </a:solidFill>
              <a:latin typeface="ＭＳ Ｐゴシック" panose="020B0600070205080204" pitchFamily="50" charset="-128"/>
              <a:ea typeface="Meiryo UI" panose="020B0604030504040204" pitchFamily="50" charset="-128"/>
            </a:endParaRPr>
          </a:p>
          <a:p>
            <a:pPr>
              <a:lnSpc>
                <a:spcPts val="1600"/>
              </a:lnSpc>
            </a:pPr>
            <a:r>
              <a:rPr lang="ja-JP" altLang="en-US" sz="1400" dirty="0">
                <a:solidFill>
                  <a:srgbClr val="000000"/>
                </a:solidFill>
                <a:latin typeface="ＭＳ Ｐゴシック" panose="020B0600070205080204" pitchFamily="50" charset="-128"/>
                <a:ea typeface="Meiryo UI" panose="020B0604030504040204" pitchFamily="50" charset="-128"/>
                <a:cs typeface="ＭＳ Ｐゴシック" panose="020B0600070205080204" pitchFamily="50" charset="-128"/>
              </a:rPr>
              <a:t>　・自身によるスキップ申請</a:t>
            </a:r>
            <a:endParaRPr lang="ja-JP" altLang="ja-JP" sz="1400" dirty="0">
              <a:latin typeface="ＭＳ Ｐゴシック" panose="020B0600070205080204" pitchFamily="50" charset="-128"/>
              <a:ea typeface="ＭＳ Ｐゴシック" panose="020B0600070205080204" pitchFamily="50" charset="-128"/>
            </a:endParaRPr>
          </a:p>
        </p:txBody>
      </p:sp>
      <p:cxnSp>
        <p:nvCxnSpPr>
          <p:cNvPr id="20488" name="直線矢印コネクタ 24">
            <a:extLst>
              <a:ext uri="{FF2B5EF4-FFF2-40B4-BE49-F238E27FC236}">
                <a16:creationId xmlns:a16="http://schemas.microsoft.com/office/drawing/2014/main" id="{0468663A-3264-4AD8-932F-317523F4FEB8}"/>
              </a:ext>
            </a:extLst>
          </p:cNvPr>
          <p:cNvCxnSpPr>
            <a:cxnSpLocks/>
            <a:endCxn id="20490" idx="3"/>
          </p:cNvCxnSpPr>
          <p:nvPr/>
        </p:nvCxnSpPr>
        <p:spPr bwMode="auto">
          <a:xfrm flipV="1">
            <a:off x="8077200" y="4497388"/>
            <a:ext cx="349250" cy="652462"/>
          </a:xfrm>
          <a:prstGeom prst="straightConnector1">
            <a:avLst/>
          </a:prstGeom>
          <a:noFill/>
          <a:ln w="25400" cap="sq" algn="ctr">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20489" name="フローチャート: 結合子 25">
            <a:extLst>
              <a:ext uri="{FF2B5EF4-FFF2-40B4-BE49-F238E27FC236}">
                <a16:creationId xmlns:a16="http://schemas.microsoft.com/office/drawing/2014/main" id="{1A79AB13-85DC-44D0-9DD7-5EAE7F9B9AEB}"/>
              </a:ext>
            </a:extLst>
          </p:cNvPr>
          <p:cNvSpPr>
            <a:spLocks noChangeArrowheads="1"/>
          </p:cNvSpPr>
          <p:nvPr/>
        </p:nvSpPr>
        <p:spPr bwMode="auto">
          <a:xfrm>
            <a:off x="6904855" y="4297859"/>
            <a:ext cx="206375" cy="74612"/>
          </a:xfrm>
          <a:prstGeom prst="flowChartConnector">
            <a:avLst/>
          </a:prstGeom>
          <a:solidFill>
            <a:srgbClr val="00206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dirty="0">
              <a:ea typeface="ＭＳ Ｐゴシック" panose="020B0600070205080204" pitchFamily="50" charset="-128"/>
            </a:endParaRPr>
          </a:p>
        </p:txBody>
      </p:sp>
      <p:sp>
        <p:nvSpPr>
          <p:cNvPr id="20490" name="フローチャート: 結合子 28">
            <a:extLst>
              <a:ext uri="{FF2B5EF4-FFF2-40B4-BE49-F238E27FC236}">
                <a16:creationId xmlns:a16="http://schemas.microsoft.com/office/drawing/2014/main" id="{FFFF88D0-8673-4598-87F0-F81874211133}"/>
              </a:ext>
            </a:extLst>
          </p:cNvPr>
          <p:cNvSpPr>
            <a:spLocks noChangeArrowheads="1"/>
          </p:cNvSpPr>
          <p:nvPr/>
        </p:nvSpPr>
        <p:spPr bwMode="auto">
          <a:xfrm>
            <a:off x="8410575" y="4424363"/>
            <a:ext cx="101600" cy="87312"/>
          </a:xfrm>
          <a:prstGeom prst="flowChartConnector">
            <a:avLst/>
          </a:prstGeom>
          <a:solidFill>
            <a:srgbClr val="00206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dirty="0">
              <a:ea typeface="ＭＳ Ｐゴシック" panose="020B0600070205080204" pitchFamily="50" charset="-128"/>
            </a:endParaRPr>
          </a:p>
        </p:txBody>
      </p:sp>
      <p:sp>
        <p:nvSpPr>
          <p:cNvPr id="31" name="テキスト ボックス 21">
            <a:extLst>
              <a:ext uri="{FF2B5EF4-FFF2-40B4-BE49-F238E27FC236}">
                <a16:creationId xmlns:a16="http://schemas.microsoft.com/office/drawing/2014/main" id="{EE530764-1A8D-488E-BCA0-1BDBF7E075E4}"/>
              </a:ext>
            </a:extLst>
          </p:cNvPr>
          <p:cNvSpPr txBox="1"/>
          <p:nvPr/>
        </p:nvSpPr>
        <p:spPr>
          <a:xfrm>
            <a:off x="3276600" y="1458913"/>
            <a:ext cx="5516563" cy="1282700"/>
          </a:xfrm>
          <a:prstGeom prst="rect">
            <a:avLst/>
          </a:prstGeom>
          <a:solidFill>
            <a:sysClr val="window" lastClr="FFFFFF"/>
          </a:solidFill>
          <a:ln w="25400">
            <a:solidFill>
              <a:srgbClr val="FF0000"/>
            </a:solidFill>
          </a:ln>
        </p:spPr>
        <p:txBody>
          <a:bodyPr/>
          <a:lstStyle>
            <a:lvl1pPr>
              <a:tabLst>
                <a:tab pos="2790825" algn="l"/>
              </a:tabLst>
              <a:defRPr>
                <a:solidFill>
                  <a:schemeClr val="tx1"/>
                </a:solidFill>
                <a:latin typeface="Arial" panose="020B0604020202020204" pitchFamily="34" charset="0"/>
                <a:cs typeface="Arial" panose="020B0604020202020204" pitchFamily="34" charset="0"/>
              </a:defRPr>
            </a:lvl1pPr>
            <a:lvl2pPr marL="742950" indent="-285750">
              <a:tabLst>
                <a:tab pos="2790825" algn="l"/>
              </a:tabLst>
              <a:defRPr>
                <a:solidFill>
                  <a:schemeClr val="tx1"/>
                </a:solidFill>
                <a:latin typeface="Arial" panose="020B0604020202020204" pitchFamily="34" charset="0"/>
                <a:cs typeface="Arial" panose="020B0604020202020204" pitchFamily="34" charset="0"/>
              </a:defRPr>
            </a:lvl2pPr>
            <a:lvl3pPr marL="1143000" indent="-228600">
              <a:tabLst>
                <a:tab pos="2790825" algn="l"/>
              </a:tabLst>
              <a:defRPr>
                <a:solidFill>
                  <a:schemeClr val="tx1"/>
                </a:solidFill>
                <a:latin typeface="Arial" panose="020B0604020202020204" pitchFamily="34" charset="0"/>
                <a:cs typeface="Arial" panose="020B0604020202020204" pitchFamily="34" charset="0"/>
              </a:defRPr>
            </a:lvl3pPr>
            <a:lvl4pPr marL="1600200" indent="-228600">
              <a:tabLst>
                <a:tab pos="2790825" algn="l"/>
              </a:tabLst>
              <a:defRPr>
                <a:solidFill>
                  <a:schemeClr val="tx1"/>
                </a:solidFill>
                <a:latin typeface="Arial" panose="020B0604020202020204" pitchFamily="34" charset="0"/>
                <a:cs typeface="Arial" panose="020B0604020202020204" pitchFamily="34" charset="0"/>
              </a:defRPr>
            </a:lvl4pPr>
            <a:lvl5pPr marL="2057400" indent="-228600">
              <a:tabLst>
                <a:tab pos="27908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7908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7908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7908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790825" algn="l"/>
              </a:tabLst>
              <a:defRPr>
                <a:solidFill>
                  <a:schemeClr val="tx1"/>
                </a:solidFill>
                <a:latin typeface="Arial" panose="020B0604020202020204" pitchFamily="34" charset="0"/>
                <a:cs typeface="Arial" panose="020B0604020202020204" pitchFamily="34" charset="0"/>
              </a:defRPr>
            </a:lvl9pPr>
          </a:lstStyle>
          <a:p>
            <a:pPr algn="just">
              <a:lnSpc>
                <a:spcPts val="1600"/>
              </a:lnSpc>
            </a:pP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【スキップスタート時間】</a:t>
            </a:r>
          </a:p>
          <a:p>
            <a:pPr algn="just">
              <a:lnSpc>
                <a:spcPts val="1600"/>
              </a:lnSpc>
            </a:pP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TRI</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グループ　　　　　　　　</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7:40</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集合、</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7:45</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スタート</a:t>
            </a:r>
          </a:p>
          <a:p>
            <a:pPr algn="just">
              <a:lnSpc>
                <a:spcPts val="1600"/>
              </a:lnSpc>
            </a:pP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　Ａグループ（１～３ウェーブ）</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9:00</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集合、</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9:05</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スタート</a:t>
            </a:r>
          </a:p>
          <a:p>
            <a:pPr algn="just">
              <a:lnSpc>
                <a:spcPts val="1600"/>
              </a:lnSpc>
            </a:pP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　Ｂグループ（４～７ウェーブ）</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10:00</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集合、</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10:05</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スタート</a:t>
            </a:r>
          </a:p>
          <a:p>
            <a:pPr algn="just">
              <a:lnSpc>
                <a:spcPts val="1600"/>
              </a:lnSpc>
            </a:pP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Ｃグループ（８～</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11</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ウェーブ）</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11:05</a:t>
            </a:r>
            <a:r>
              <a:rPr lang="ja-JP" altLang="ja-JP" sz="14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集合、</a:t>
            </a:r>
            <a:r>
              <a:rPr lang="en-US" altLang="ja-JP" sz="14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11:10</a:t>
            </a:r>
            <a:r>
              <a:rPr lang="ja-JP" altLang="ja-JP" sz="14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スタート</a:t>
            </a:r>
          </a:p>
          <a:p>
            <a:pPr algn="just">
              <a:lnSpc>
                <a:spcPts val="1600"/>
              </a:lnSpc>
            </a:pP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　Ｄグループ（</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12</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16</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ウェーブ）</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11:50</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集合　</a:t>
            </a:r>
            <a:r>
              <a:rPr lang="en-US" altLang="ja-JP" sz="1400" dirty="0">
                <a:latin typeface="Meiryo UI" panose="020B0604030504040204" pitchFamily="50" charset="-128"/>
                <a:ea typeface="Meiryo UI" panose="020B0604030504040204" pitchFamily="50" charset="-128"/>
                <a:cs typeface="Times New Roman" panose="02020603050405020304" pitchFamily="18" charset="0"/>
              </a:rPr>
              <a:t>11:55</a:t>
            </a:r>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スタート</a:t>
            </a:r>
          </a:p>
          <a:p>
            <a:r>
              <a:rPr lang="en-US" altLang="ja-JP" sz="1400" dirty="0">
                <a:latin typeface="ＭＳ Ｐゴシック" panose="020B0600070205080204" pitchFamily="50" charset="-128"/>
                <a:ea typeface="ＭＳ Ｐゴシック" panose="020B0600070205080204" pitchFamily="50" charset="-128"/>
              </a:rPr>
              <a:t> </a:t>
            </a:r>
            <a:endParaRPr lang="ja-JP" altLang="ja-JP" sz="1400" dirty="0">
              <a:latin typeface="ＭＳ Ｐゴシック" panose="020B0600070205080204" pitchFamily="50" charset="-128"/>
              <a:ea typeface="ＭＳ Ｐゴシック" panose="020B0600070205080204" pitchFamily="50" charset="-128"/>
            </a:endParaRPr>
          </a:p>
        </p:txBody>
      </p:sp>
      <p:sp>
        <p:nvSpPr>
          <p:cNvPr id="20492" name="正方形/長方形 31">
            <a:extLst>
              <a:ext uri="{FF2B5EF4-FFF2-40B4-BE49-F238E27FC236}">
                <a16:creationId xmlns:a16="http://schemas.microsoft.com/office/drawing/2014/main" id="{202265C2-096D-49B1-B76D-13AB3C0D99FE}"/>
              </a:ext>
            </a:extLst>
          </p:cNvPr>
          <p:cNvSpPr>
            <a:spLocks noChangeArrowheads="1"/>
          </p:cNvSpPr>
          <p:nvPr/>
        </p:nvSpPr>
        <p:spPr bwMode="auto">
          <a:xfrm>
            <a:off x="539750" y="2205038"/>
            <a:ext cx="1368425" cy="863600"/>
          </a:xfrm>
          <a:prstGeom prst="rect">
            <a:avLst/>
          </a:prstGeom>
          <a:solidFill>
            <a:srgbClr val="B7DEE8"/>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dirty="0">
              <a:ea typeface="ＭＳ Ｐゴシック" panose="020B0600070205080204" pitchFamily="50" charset="-128"/>
            </a:endParaRPr>
          </a:p>
        </p:txBody>
      </p:sp>
    </p:spTree>
  </p:cSld>
  <p:clrMapOvr>
    <a:masterClrMapping/>
  </p:clrMapOvr>
  <p:transition>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16D4DFA-35B2-4FB3-9E26-FDB35A3181C5}"/>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競技コース全体図</a:t>
            </a:r>
            <a:endParaRPr lang="hu-HU" altLang="fr-FR" sz="4000" dirty="0"/>
          </a:p>
        </p:txBody>
      </p:sp>
      <p:pic>
        <p:nvPicPr>
          <p:cNvPr id="21507" name="Picture 2" descr="X:\2015WTS\05 広報\ロゴ\WTSYOKOHAMAロゴ\2015YOK_LOGO.jpg">
            <a:extLst>
              <a:ext uri="{FF2B5EF4-FFF2-40B4-BE49-F238E27FC236}">
                <a16:creationId xmlns:a16="http://schemas.microsoft.com/office/drawing/2014/main" id="{3D3CA54F-9517-4160-8498-ABADED582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a16="http://schemas.microsoft.com/office/drawing/2014/main" id="{5847CD3D-98D4-4197-A7A1-5707A97E0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098"/>
          <a:stretch>
            <a:fillRect/>
          </a:stretch>
        </p:blipFill>
        <p:spPr bwMode="auto">
          <a:xfrm>
            <a:off x="142875" y="1412875"/>
            <a:ext cx="8785225" cy="433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2BA77AB8-3157-4F3E-9997-3D1D03521B5C}"/>
              </a:ext>
            </a:extLst>
          </p:cNvPr>
          <p:cNvSpPr>
            <a:spLocks noGrp="1" noChangeArrowheads="1"/>
          </p:cNvSpPr>
          <p:nvPr>
            <p:ph type="title"/>
          </p:nvPr>
        </p:nvSpPr>
        <p:spPr/>
        <p:txBody>
          <a:bodyPr/>
          <a:lstStyle/>
          <a:p>
            <a:r>
              <a:rPr kumimoji="1" lang="ja-JP" altLang="en-US" dirty="0">
                <a:ea typeface="ＭＳ Ｐゴシック" panose="020B0600070205080204" pitchFamily="50" charset="-128"/>
              </a:rPr>
              <a:t>各種目周回数</a:t>
            </a:r>
          </a:p>
        </p:txBody>
      </p:sp>
      <p:sp>
        <p:nvSpPr>
          <p:cNvPr id="3" name="コンテンツ プレースホルダー 2">
            <a:extLst>
              <a:ext uri="{FF2B5EF4-FFF2-40B4-BE49-F238E27FC236}">
                <a16:creationId xmlns:a16="http://schemas.microsoft.com/office/drawing/2014/main" id="{41AF23A9-A91E-4C68-86ED-DB23F32B6B41}"/>
              </a:ext>
            </a:extLst>
          </p:cNvPr>
          <p:cNvSpPr>
            <a:spLocks noGrp="1"/>
          </p:cNvSpPr>
          <p:nvPr>
            <p:ph idx="1"/>
          </p:nvPr>
        </p:nvSpPr>
        <p:spPr>
          <a:xfrm>
            <a:off x="719906" y="1484313"/>
            <a:ext cx="7956549" cy="4810125"/>
          </a:xfrm>
        </p:spPr>
        <p:txBody>
          <a:bodyPr/>
          <a:lstStyle/>
          <a:p>
            <a:pPr>
              <a:defRPr/>
            </a:pPr>
            <a:r>
              <a:rPr kumimoji="1" lang="ja-JP" altLang="en-US" sz="2800" dirty="0">
                <a:solidFill>
                  <a:srgbClr val="002060"/>
                </a:solidFill>
                <a:latin typeface="Meiryo UI" panose="020B0604030504040204" pitchFamily="50" charset="-128"/>
                <a:ea typeface="Meiryo UI" panose="020B0604030504040204" pitchFamily="50" charset="-128"/>
              </a:rPr>
              <a:t>スタンダード</a:t>
            </a:r>
            <a:br>
              <a:rPr kumimoji="1" lang="en-US" altLang="ja-JP" sz="2800" dirty="0">
                <a:solidFill>
                  <a:srgbClr val="002060"/>
                </a:solidFill>
                <a:latin typeface="Meiryo UI" panose="020B0604030504040204" pitchFamily="50" charset="-128"/>
                <a:ea typeface="Meiryo UI" panose="020B0604030504040204" pitchFamily="50" charset="-128"/>
              </a:rPr>
            </a:br>
            <a:r>
              <a:rPr kumimoji="1" lang="en-US" altLang="ja-JP" sz="2800" dirty="0">
                <a:solidFill>
                  <a:srgbClr val="002060"/>
                </a:solidFill>
                <a:latin typeface="Meiryo UI" panose="020B0604030504040204" pitchFamily="50" charset="-128"/>
                <a:ea typeface="Meiryo UI" panose="020B0604030504040204" pitchFamily="50" charset="-128"/>
              </a:rPr>
              <a:t>	</a:t>
            </a:r>
            <a:r>
              <a:rPr kumimoji="1" lang="ja-JP" altLang="en-US" sz="2800" dirty="0">
                <a:solidFill>
                  <a:srgbClr val="002060"/>
                </a:solidFill>
                <a:latin typeface="Meiryo UI" panose="020B0604030504040204" pitchFamily="50" charset="-128"/>
                <a:ea typeface="Meiryo UI" panose="020B0604030504040204" pitchFamily="50" charset="-128"/>
              </a:rPr>
              <a:t>スイム</a:t>
            </a:r>
            <a:r>
              <a:rPr kumimoji="1" lang="en-US" altLang="ja-JP" sz="2800" dirty="0">
                <a:solidFill>
                  <a:srgbClr val="002060"/>
                </a:solidFill>
                <a:latin typeface="Meiryo UI" panose="020B0604030504040204" pitchFamily="50" charset="-128"/>
                <a:ea typeface="Meiryo UI" panose="020B0604030504040204" pitchFamily="50" charset="-128"/>
              </a:rPr>
              <a:t>		750</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m</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x</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2</a:t>
            </a:r>
            <a:r>
              <a:rPr kumimoji="1" lang="ja-JP" altLang="en-US" sz="2800" dirty="0">
                <a:solidFill>
                  <a:srgbClr val="002060"/>
                </a:solidFill>
                <a:latin typeface="Meiryo UI" panose="020B0604030504040204" pitchFamily="50" charset="-128"/>
                <a:ea typeface="Meiryo UI" panose="020B0604030504040204" pitchFamily="50" charset="-128"/>
              </a:rPr>
              <a:t>周回</a:t>
            </a:r>
            <a:br>
              <a:rPr kumimoji="1" lang="en-US" altLang="ja-JP" sz="2800" dirty="0">
                <a:solidFill>
                  <a:srgbClr val="002060"/>
                </a:solidFill>
                <a:latin typeface="Meiryo UI" panose="020B0604030504040204" pitchFamily="50" charset="-128"/>
                <a:ea typeface="Meiryo UI" panose="020B0604030504040204" pitchFamily="50" charset="-128"/>
              </a:rPr>
            </a:br>
            <a:r>
              <a:rPr kumimoji="1" lang="en-US" altLang="ja-JP" sz="2800" dirty="0">
                <a:solidFill>
                  <a:srgbClr val="002060"/>
                </a:solidFill>
                <a:latin typeface="Meiryo UI" panose="020B0604030504040204" pitchFamily="50" charset="-128"/>
                <a:ea typeface="Meiryo UI" panose="020B0604030504040204" pitchFamily="50" charset="-128"/>
              </a:rPr>
              <a:t>	</a:t>
            </a:r>
            <a:r>
              <a:rPr kumimoji="1" lang="ja-JP" altLang="en-US" sz="2800" dirty="0">
                <a:solidFill>
                  <a:srgbClr val="002060"/>
                </a:solidFill>
                <a:latin typeface="Meiryo UI" panose="020B0604030504040204" pitchFamily="50" charset="-128"/>
                <a:ea typeface="Meiryo UI" panose="020B0604030504040204" pitchFamily="50" charset="-128"/>
              </a:rPr>
              <a:t>バイク</a:t>
            </a:r>
            <a:r>
              <a:rPr kumimoji="1" lang="en-US" altLang="ja-JP" sz="2800" dirty="0">
                <a:solidFill>
                  <a:srgbClr val="002060"/>
                </a:solidFill>
                <a:latin typeface="Meiryo UI" panose="020B0604030504040204" pitchFamily="50" charset="-128"/>
                <a:ea typeface="Meiryo UI" panose="020B0604030504040204" pitchFamily="50" charset="-128"/>
              </a:rPr>
              <a:t>		6.4</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km</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x</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6</a:t>
            </a:r>
            <a:r>
              <a:rPr kumimoji="1" lang="ja-JP" altLang="en-US" sz="2800" dirty="0">
                <a:solidFill>
                  <a:srgbClr val="002060"/>
                </a:solidFill>
                <a:latin typeface="Meiryo UI" panose="020B0604030504040204" pitchFamily="50" charset="-128"/>
                <a:ea typeface="Meiryo UI" panose="020B0604030504040204" pitchFamily="50" charset="-128"/>
              </a:rPr>
              <a:t>周回 （</a:t>
            </a:r>
            <a:r>
              <a:rPr kumimoji="1" lang="en-US" altLang="ja-JP" sz="2800" dirty="0">
                <a:solidFill>
                  <a:srgbClr val="002060"/>
                </a:solidFill>
                <a:latin typeface="Meiryo UI" panose="020B0604030504040204" pitchFamily="50" charset="-128"/>
                <a:ea typeface="Meiryo UI" panose="020B0604030504040204" pitchFamily="50" charset="-128"/>
              </a:rPr>
              <a:t>38.4km</a:t>
            </a:r>
            <a:r>
              <a:rPr kumimoji="1" lang="ja-JP" altLang="en-US" sz="2800" dirty="0">
                <a:solidFill>
                  <a:srgbClr val="002060"/>
                </a:solidFill>
                <a:latin typeface="Meiryo UI" panose="020B0604030504040204" pitchFamily="50" charset="-128"/>
                <a:ea typeface="Meiryo UI" panose="020B0604030504040204" pitchFamily="50" charset="-128"/>
              </a:rPr>
              <a:t>）</a:t>
            </a:r>
            <a:br>
              <a:rPr kumimoji="1" lang="en-US" altLang="ja-JP" sz="2800" dirty="0">
                <a:solidFill>
                  <a:srgbClr val="002060"/>
                </a:solidFill>
                <a:latin typeface="Meiryo UI" panose="020B0604030504040204" pitchFamily="50" charset="-128"/>
                <a:ea typeface="Meiryo UI" panose="020B0604030504040204" pitchFamily="50" charset="-128"/>
              </a:rPr>
            </a:br>
            <a:r>
              <a:rPr kumimoji="1" lang="en-US" altLang="ja-JP" sz="2800" dirty="0">
                <a:solidFill>
                  <a:srgbClr val="002060"/>
                </a:solidFill>
                <a:latin typeface="Meiryo UI" panose="020B0604030504040204" pitchFamily="50" charset="-128"/>
                <a:ea typeface="Meiryo UI" panose="020B0604030504040204" pitchFamily="50" charset="-128"/>
              </a:rPr>
              <a:t>	</a:t>
            </a:r>
            <a:r>
              <a:rPr kumimoji="1" lang="ja-JP" altLang="en-US" sz="2800" dirty="0">
                <a:solidFill>
                  <a:srgbClr val="002060"/>
                </a:solidFill>
                <a:latin typeface="Meiryo UI" panose="020B0604030504040204" pitchFamily="50" charset="-128"/>
                <a:ea typeface="Meiryo UI" panose="020B0604030504040204" pitchFamily="50" charset="-128"/>
              </a:rPr>
              <a:t>ラン</a:t>
            </a:r>
            <a:r>
              <a:rPr kumimoji="1" lang="en-US" altLang="ja-JP" sz="2800" dirty="0">
                <a:solidFill>
                  <a:srgbClr val="002060"/>
                </a:solidFill>
                <a:latin typeface="Meiryo UI" panose="020B0604030504040204" pitchFamily="50" charset="-128"/>
                <a:ea typeface="Meiryo UI" panose="020B0604030504040204" pitchFamily="50" charset="-128"/>
              </a:rPr>
              <a:t>		3.75</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km</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x</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2.6</a:t>
            </a:r>
            <a:r>
              <a:rPr kumimoji="1" lang="ja-JP" altLang="en-US" sz="2800" dirty="0">
                <a:solidFill>
                  <a:srgbClr val="002060"/>
                </a:solidFill>
                <a:latin typeface="Meiryo UI" panose="020B0604030504040204" pitchFamily="50" charset="-128"/>
                <a:ea typeface="Meiryo UI" panose="020B0604030504040204" pitchFamily="50" charset="-128"/>
              </a:rPr>
              <a:t>周回</a:t>
            </a:r>
            <a:br>
              <a:rPr kumimoji="1" lang="en-US" altLang="ja-JP" sz="2800" dirty="0">
                <a:solidFill>
                  <a:srgbClr val="002060"/>
                </a:solidFill>
                <a:latin typeface="Meiryo UI" panose="020B0604030504040204" pitchFamily="50" charset="-128"/>
                <a:ea typeface="Meiryo UI" panose="020B0604030504040204" pitchFamily="50" charset="-128"/>
              </a:rPr>
            </a:br>
            <a:endParaRPr kumimoji="1" lang="en-US" altLang="ja-JP" sz="2800" dirty="0">
              <a:solidFill>
                <a:srgbClr val="002060"/>
              </a:solidFill>
              <a:latin typeface="Meiryo UI" panose="020B0604030504040204" pitchFamily="50" charset="-128"/>
              <a:ea typeface="Meiryo UI" panose="020B0604030504040204" pitchFamily="50" charset="-128"/>
            </a:endParaRPr>
          </a:p>
          <a:p>
            <a:pPr>
              <a:defRPr/>
            </a:pPr>
            <a:r>
              <a:rPr kumimoji="1" lang="ja-JP" altLang="en-US" sz="2800" dirty="0">
                <a:solidFill>
                  <a:srgbClr val="002060"/>
                </a:solidFill>
                <a:latin typeface="Meiryo UI" panose="020B0604030504040204" pitchFamily="50" charset="-128"/>
                <a:ea typeface="Meiryo UI" panose="020B0604030504040204" pitchFamily="50" charset="-128"/>
              </a:rPr>
              <a:t>スプリント</a:t>
            </a:r>
            <a:br>
              <a:rPr kumimoji="1" lang="en-US" altLang="ja-JP" sz="2800" dirty="0">
                <a:solidFill>
                  <a:srgbClr val="002060"/>
                </a:solidFill>
                <a:latin typeface="Meiryo UI" panose="020B0604030504040204" pitchFamily="50" charset="-128"/>
                <a:ea typeface="Meiryo UI" panose="020B0604030504040204" pitchFamily="50" charset="-128"/>
              </a:rPr>
            </a:br>
            <a:r>
              <a:rPr kumimoji="1" lang="en-US" altLang="ja-JP" sz="2800" dirty="0">
                <a:solidFill>
                  <a:srgbClr val="002060"/>
                </a:solidFill>
                <a:latin typeface="Meiryo UI" panose="020B0604030504040204" pitchFamily="50" charset="-128"/>
                <a:ea typeface="Meiryo UI" panose="020B0604030504040204" pitchFamily="50" charset="-128"/>
              </a:rPr>
              <a:t>	</a:t>
            </a:r>
            <a:r>
              <a:rPr kumimoji="1" lang="ja-JP" altLang="en-US" sz="2800" dirty="0">
                <a:solidFill>
                  <a:srgbClr val="002060"/>
                </a:solidFill>
                <a:latin typeface="Meiryo UI" panose="020B0604030504040204" pitchFamily="50" charset="-128"/>
                <a:ea typeface="Meiryo UI" panose="020B0604030504040204" pitchFamily="50" charset="-128"/>
              </a:rPr>
              <a:t>スイム</a:t>
            </a:r>
            <a:r>
              <a:rPr kumimoji="1" lang="en-US" altLang="ja-JP" sz="2800" dirty="0">
                <a:solidFill>
                  <a:srgbClr val="002060"/>
                </a:solidFill>
                <a:latin typeface="Meiryo UI" panose="020B0604030504040204" pitchFamily="50" charset="-128"/>
                <a:ea typeface="Meiryo UI" panose="020B0604030504040204" pitchFamily="50" charset="-128"/>
              </a:rPr>
              <a:t>		750</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m</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x</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1</a:t>
            </a:r>
            <a:r>
              <a:rPr kumimoji="1" lang="ja-JP" altLang="en-US" sz="2800" dirty="0">
                <a:solidFill>
                  <a:srgbClr val="002060"/>
                </a:solidFill>
                <a:latin typeface="Meiryo UI" panose="020B0604030504040204" pitchFamily="50" charset="-128"/>
                <a:ea typeface="Meiryo UI" panose="020B0604030504040204" pitchFamily="50" charset="-128"/>
              </a:rPr>
              <a:t>周回</a:t>
            </a:r>
            <a:br>
              <a:rPr kumimoji="1" lang="en-US" altLang="ja-JP" sz="2800" dirty="0">
                <a:solidFill>
                  <a:srgbClr val="002060"/>
                </a:solidFill>
                <a:latin typeface="Meiryo UI" panose="020B0604030504040204" pitchFamily="50" charset="-128"/>
                <a:ea typeface="Meiryo UI" panose="020B0604030504040204" pitchFamily="50" charset="-128"/>
              </a:rPr>
            </a:br>
            <a:r>
              <a:rPr kumimoji="1" lang="en-US" altLang="ja-JP" sz="2800" dirty="0">
                <a:solidFill>
                  <a:srgbClr val="002060"/>
                </a:solidFill>
                <a:latin typeface="Meiryo UI" panose="020B0604030504040204" pitchFamily="50" charset="-128"/>
                <a:ea typeface="Meiryo UI" panose="020B0604030504040204" pitchFamily="50" charset="-128"/>
              </a:rPr>
              <a:t>	</a:t>
            </a:r>
            <a:r>
              <a:rPr kumimoji="1" lang="ja-JP" altLang="en-US" sz="2800" dirty="0">
                <a:solidFill>
                  <a:srgbClr val="002060"/>
                </a:solidFill>
                <a:latin typeface="Meiryo UI" panose="020B0604030504040204" pitchFamily="50" charset="-128"/>
                <a:ea typeface="Meiryo UI" panose="020B0604030504040204" pitchFamily="50" charset="-128"/>
              </a:rPr>
              <a:t>バイク</a:t>
            </a:r>
            <a:r>
              <a:rPr kumimoji="1" lang="en-US" altLang="ja-JP" sz="2800" dirty="0">
                <a:solidFill>
                  <a:srgbClr val="002060"/>
                </a:solidFill>
                <a:latin typeface="Meiryo UI" panose="020B0604030504040204" pitchFamily="50" charset="-128"/>
                <a:ea typeface="Meiryo UI" panose="020B0604030504040204" pitchFamily="50" charset="-128"/>
              </a:rPr>
              <a:t>		6.4</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km</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x</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3</a:t>
            </a:r>
            <a:r>
              <a:rPr kumimoji="1" lang="ja-JP" altLang="en-US" sz="2800" dirty="0">
                <a:solidFill>
                  <a:srgbClr val="002060"/>
                </a:solidFill>
                <a:latin typeface="Meiryo UI" panose="020B0604030504040204" pitchFamily="50" charset="-128"/>
                <a:ea typeface="Meiryo UI" panose="020B0604030504040204" pitchFamily="50" charset="-128"/>
              </a:rPr>
              <a:t>周回  </a:t>
            </a:r>
            <a:r>
              <a:rPr kumimoji="1" lang="en-US" altLang="ja-JP" sz="2800" dirty="0">
                <a:solidFill>
                  <a:srgbClr val="002060"/>
                </a:solidFill>
                <a:latin typeface="Meiryo UI" panose="020B0604030504040204" pitchFamily="50" charset="-128"/>
                <a:ea typeface="Meiryo UI" panose="020B0604030504040204" pitchFamily="50" charset="-128"/>
              </a:rPr>
              <a:t>(19.2km)</a:t>
            </a:r>
            <a:br>
              <a:rPr kumimoji="1" lang="en-US" altLang="ja-JP" sz="2800" dirty="0">
                <a:solidFill>
                  <a:srgbClr val="002060"/>
                </a:solidFill>
                <a:latin typeface="Meiryo UI" panose="020B0604030504040204" pitchFamily="50" charset="-128"/>
                <a:ea typeface="Meiryo UI" panose="020B0604030504040204" pitchFamily="50" charset="-128"/>
              </a:rPr>
            </a:br>
            <a:r>
              <a:rPr kumimoji="1" lang="en-US" altLang="ja-JP" sz="2800" dirty="0">
                <a:solidFill>
                  <a:srgbClr val="002060"/>
                </a:solidFill>
                <a:latin typeface="Meiryo UI" panose="020B0604030504040204" pitchFamily="50" charset="-128"/>
                <a:ea typeface="Meiryo UI" panose="020B0604030504040204" pitchFamily="50" charset="-128"/>
              </a:rPr>
              <a:t>	</a:t>
            </a:r>
            <a:r>
              <a:rPr kumimoji="1" lang="ja-JP" altLang="en-US" sz="2800" dirty="0">
                <a:solidFill>
                  <a:srgbClr val="002060"/>
                </a:solidFill>
                <a:latin typeface="Meiryo UI" panose="020B0604030504040204" pitchFamily="50" charset="-128"/>
                <a:ea typeface="Meiryo UI" panose="020B0604030504040204" pitchFamily="50" charset="-128"/>
              </a:rPr>
              <a:t>ラン</a:t>
            </a:r>
            <a:r>
              <a:rPr kumimoji="1" lang="en-US" altLang="ja-JP" sz="2800" dirty="0">
                <a:solidFill>
                  <a:srgbClr val="002060"/>
                </a:solidFill>
                <a:latin typeface="Meiryo UI" panose="020B0604030504040204" pitchFamily="50" charset="-128"/>
                <a:ea typeface="Meiryo UI" panose="020B0604030504040204" pitchFamily="50" charset="-128"/>
              </a:rPr>
              <a:t>		3.75</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km</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x</a:t>
            </a:r>
            <a:r>
              <a:rPr kumimoji="1" lang="ja-JP" altLang="en-US" sz="2800" dirty="0">
                <a:solidFill>
                  <a:srgbClr val="002060"/>
                </a:solidFill>
                <a:latin typeface="Meiryo UI" panose="020B0604030504040204" pitchFamily="50" charset="-128"/>
                <a:ea typeface="Meiryo UI" panose="020B0604030504040204" pitchFamily="50" charset="-128"/>
              </a:rPr>
              <a:t> </a:t>
            </a:r>
            <a:r>
              <a:rPr kumimoji="1" lang="en-US" altLang="ja-JP" sz="2800" dirty="0">
                <a:solidFill>
                  <a:srgbClr val="002060"/>
                </a:solidFill>
                <a:latin typeface="Meiryo UI" panose="020B0604030504040204" pitchFamily="50" charset="-128"/>
                <a:ea typeface="Meiryo UI" panose="020B0604030504040204" pitchFamily="50" charset="-128"/>
              </a:rPr>
              <a:t>1.6</a:t>
            </a:r>
            <a:r>
              <a:rPr kumimoji="1" lang="ja-JP" altLang="en-US" sz="2800" dirty="0">
                <a:solidFill>
                  <a:srgbClr val="002060"/>
                </a:solidFill>
                <a:latin typeface="Meiryo UI" panose="020B0604030504040204" pitchFamily="50" charset="-128"/>
                <a:ea typeface="Meiryo UI" panose="020B0604030504040204" pitchFamily="50" charset="-128"/>
              </a:rPr>
              <a:t>周回</a:t>
            </a:r>
            <a:endParaRPr kumimoji="1" lang="en-US" altLang="ja-JP" sz="2800" dirty="0">
              <a:solidFill>
                <a:srgbClr val="002060"/>
              </a:solidFill>
              <a:latin typeface="Meiryo UI" panose="020B0604030504040204" pitchFamily="50" charset="-128"/>
              <a:ea typeface="Meiryo UI" panose="020B0604030504040204" pitchFamily="50" charset="-128"/>
            </a:endParaRPr>
          </a:p>
          <a:p>
            <a:pPr>
              <a:defRPr/>
            </a:pPr>
            <a:endParaRPr kumimoji="1" lang="en-US" altLang="ja-JP" sz="2800" dirty="0">
              <a:solidFill>
                <a:srgbClr val="002060"/>
              </a:solidFill>
              <a:latin typeface="Meiryo UI" panose="020B0604030504040204" pitchFamily="50" charset="-128"/>
              <a:ea typeface="Meiryo UI" panose="020B0604030504040204" pitchFamily="50" charset="-128"/>
            </a:endParaRPr>
          </a:p>
          <a:p>
            <a:pPr marL="0" indent="0">
              <a:buFontTx/>
              <a:buNone/>
              <a:defRPr/>
            </a:pPr>
            <a:endParaRPr kumimoji="1" lang="ja-JP" altLang="en-US" sz="2800" dirty="0">
              <a:solidFill>
                <a:srgbClr val="002060"/>
              </a:solidFill>
              <a:latin typeface="Meiryo UI" panose="020B0604030504040204" pitchFamily="50" charset="-128"/>
              <a:ea typeface="Meiryo UI" panose="020B0604030504040204" pitchFamily="50" charset="-128"/>
            </a:endParaRPr>
          </a:p>
        </p:txBody>
      </p:sp>
    </p:spTree>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DDCBEFF-82C0-421C-9B28-9E8F52DF96AA}"/>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制限時間</a:t>
            </a:r>
            <a:endParaRPr lang="hu-HU" altLang="fr-FR" sz="4000"/>
          </a:p>
        </p:txBody>
      </p:sp>
      <p:pic>
        <p:nvPicPr>
          <p:cNvPr id="24579" name="Picture 2" descr="X:\2015WTS\05 広報\ロゴ\WTSYOKOHAMAロゴ\2015YOK_LOGO.jpg">
            <a:extLst>
              <a:ext uri="{FF2B5EF4-FFF2-40B4-BE49-F238E27FC236}">
                <a16:creationId xmlns:a16="http://schemas.microsoft.com/office/drawing/2014/main" id="{62C2EB96-DD6A-40C6-A58D-12EBC3163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a:extLst>
              <a:ext uri="{FF2B5EF4-FFF2-40B4-BE49-F238E27FC236}">
                <a16:creationId xmlns:a16="http://schemas.microsoft.com/office/drawing/2014/main" id="{A977FDC0-D902-4D16-BB52-3B63AB3C7147}"/>
              </a:ext>
            </a:extLst>
          </p:cNvPr>
          <p:cNvSpPr>
            <a:spLocks noGrp="1"/>
          </p:cNvSpPr>
          <p:nvPr>
            <p:ph idx="1"/>
          </p:nvPr>
        </p:nvSpPr>
        <p:spPr>
          <a:xfrm>
            <a:off x="611188" y="1736725"/>
            <a:ext cx="8316912" cy="3384550"/>
          </a:xfrm>
        </p:spPr>
        <p:txBody>
          <a:bodyPr/>
          <a:lstStyle/>
          <a:p>
            <a:r>
              <a:rPr lang="ja-JP" altLang="en-US" sz="2800" dirty="0">
                <a:solidFill>
                  <a:srgbClr val="002060"/>
                </a:solidFill>
                <a:latin typeface="Meiryo UI" panose="020B0604030504040204" pitchFamily="50" charset="-128"/>
                <a:ea typeface="Meiryo UI" panose="020B0604030504040204" pitchFamily="50" charset="-128"/>
              </a:rPr>
              <a:t>スイム：　</a:t>
            </a:r>
            <a:r>
              <a:rPr lang="en-US" altLang="ja-JP" sz="2800" dirty="0">
                <a:solidFill>
                  <a:srgbClr val="002060"/>
                </a:solidFill>
                <a:latin typeface="Meiryo UI" panose="020B0604030504040204" pitchFamily="50" charset="-128"/>
                <a:ea typeface="Meiryo UI" panose="020B0604030504040204" pitchFamily="50" charset="-128"/>
              </a:rPr>
              <a:t>	</a:t>
            </a:r>
            <a:r>
              <a:rPr lang="ja-JP" altLang="en-US" sz="2800" dirty="0">
                <a:solidFill>
                  <a:srgbClr val="002060"/>
                </a:solidFill>
                <a:latin typeface="Meiryo UI" panose="020B0604030504040204" pitchFamily="50" charset="-128"/>
                <a:ea typeface="Meiryo UI" panose="020B0604030504040204" pitchFamily="50" charset="-128"/>
              </a:rPr>
              <a:t>スタンダード</a:t>
            </a:r>
            <a:r>
              <a:rPr lang="en-US" altLang="ja-JP" sz="2800" dirty="0">
                <a:solidFill>
                  <a:srgbClr val="002060"/>
                </a:solidFill>
                <a:latin typeface="Meiryo UI" panose="020B0604030504040204" pitchFamily="50" charset="-128"/>
                <a:ea typeface="Meiryo UI" panose="020B0604030504040204" pitchFamily="50" charset="-128"/>
              </a:rPr>
              <a:t>45</a:t>
            </a:r>
            <a:r>
              <a:rPr lang="ja-JP" altLang="en-US" sz="2800" dirty="0">
                <a:solidFill>
                  <a:srgbClr val="002060"/>
                </a:solidFill>
                <a:latin typeface="Meiryo UI" panose="020B0604030504040204" pitchFamily="50" charset="-128"/>
                <a:ea typeface="Meiryo UI" panose="020B0604030504040204" pitchFamily="50" charset="-128"/>
              </a:rPr>
              <a:t>分（</a:t>
            </a:r>
            <a:r>
              <a:rPr lang="en-US" altLang="ja-JP" sz="2800" dirty="0">
                <a:solidFill>
                  <a:srgbClr val="002060"/>
                </a:solidFill>
                <a:latin typeface="Meiryo UI" panose="020B0604030504040204" pitchFamily="50" charset="-128"/>
                <a:ea typeface="Meiryo UI" panose="020B0604030504040204" pitchFamily="50" charset="-128"/>
              </a:rPr>
              <a:t>1</a:t>
            </a:r>
            <a:r>
              <a:rPr lang="ja-JP" altLang="en-US" sz="2800" dirty="0">
                <a:solidFill>
                  <a:srgbClr val="002060"/>
                </a:solidFill>
                <a:latin typeface="Meiryo UI" panose="020B0604030504040204" pitchFamily="50" charset="-128"/>
                <a:ea typeface="Meiryo UI" panose="020B0604030504040204" pitchFamily="50" charset="-128"/>
              </a:rPr>
              <a:t>周回目：</a:t>
            </a:r>
            <a:r>
              <a:rPr lang="en-US" altLang="ja-JP" sz="2800" dirty="0">
                <a:solidFill>
                  <a:srgbClr val="002060"/>
                </a:solidFill>
                <a:latin typeface="Meiryo UI" panose="020B0604030504040204" pitchFamily="50" charset="-128"/>
                <a:ea typeface="Meiryo UI" panose="020B0604030504040204" pitchFamily="50" charset="-128"/>
              </a:rPr>
              <a:t>22</a:t>
            </a:r>
            <a:r>
              <a:rPr lang="ja-JP" altLang="en-US" sz="2800" dirty="0">
                <a:solidFill>
                  <a:srgbClr val="002060"/>
                </a:solidFill>
                <a:latin typeface="Meiryo UI" panose="020B0604030504040204" pitchFamily="50" charset="-128"/>
                <a:ea typeface="Meiryo UI" panose="020B0604030504040204" pitchFamily="50" charset="-128"/>
              </a:rPr>
              <a:t>分</a:t>
            </a:r>
            <a:r>
              <a:rPr lang="en-US" altLang="ja-JP" sz="2800" dirty="0">
                <a:solidFill>
                  <a:srgbClr val="002060"/>
                </a:solidFill>
                <a:latin typeface="Meiryo UI" panose="020B0604030504040204" pitchFamily="50" charset="-128"/>
                <a:ea typeface="Meiryo UI" panose="020B0604030504040204" pitchFamily="50" charset="-128"/>
              </a:rPr>
              <a:t>30</a:t>
            </a:r>
            <a:r>
              <a:rPr lang="ja-JP" altLang="en-US" sz="2800" dirty="0">
                <a:solidFill>
                  <a:srgbClr val="002060"/>
                </a:solidFill>
                <a:latin typeface="Meiryo UI" panose="020B0604030504040204" pitchFamily="50" charset="-128"/>
                <a:ea typeface="Meiryo UI" panose="020B0604030504040204" pitchFamily="50" charset="-128"/>
              </a:rPr>
              <a:t>秒）</a:t>
            </a:r>
            <a:br>
              <a:rPr lang="en-US" altLang="ja-JP" sz="2800" dirty="0">
                <a:solidFill>
                  <a:srgbClr val="002060"/>
                </a:solidFill>
                <a:latin typeface="Meiryo UI" panose="020B0604030504040204" pitchFamily="50" charset="-128"/>
                <a:ea typeface="Meiryo UI" panose="020B0604030504040204" pitchFamily="50" charset="-128"/>
              </a:rPr>
            </a:br>
            <a:r>
              <a:rPr lang="en-US" altLang="ja-JP" sz="2800" dirty="0">
                <a:solidFill>
                  <a:srgbClr val="002060"/>
                </a:solidFill>
                <a:latin typeface="Meiryo UI" panose="020B0604030504040204" pitchFamily="50" charset="-128"/>
                <a:ea typeface="Meiryo UI" panose="020B0604030504040204" pitchFamily="50" charset="-128"/>
              </a:rPr>
              <a:t>		</a:t>
            </a:r>
            <a:r>
              <a:rPr lang="ja-JP" altLang="en-US" sz="2800" dirty="0">
                <a:solidFill>
                  <a:srgbClr val="002060"/>
                </a:solidFill>
                <a:latin typeface="Meiryo UI" panose="020B0604030504040204" pitchFamily="50" charset="-128"/>
                <a:ea typeface="Meiryo UI" panose="020B0604030504040204" pitchFamily="50" charset="-128"/>
              </a:rPr>
              <a:t>スプリント</a:t>
            </a:r>
            <a:r>
              <a:rPr lang="en-US" altLang="ja-JP" sz="2800" dirty="0">
                <a:solidFill>
                  <a:srgbClr val="002060"/>
                </a:solidFill>
                <a:latin typeface="Meiryo UI" panose="020B0604030504040204" pitchFamily="50" charset="-128"/>
                <a:ea typeface="Meiryo UI" panose="020B0604030504040204" pitchFamily="50" charset="-128"/>
              </a:rPr>
              <a:t>25</a:t>
            </a:r>
            <a:r>
              <a:rPr lang="ja-JP" altLang="en-US" sz="2800" dirty="0">
                <a:solidFill>
                  <a:srgbClr val="002060"/>
                </a:solidFill>
                <a:latin typeface="Meiryo UI" panose="020B0604030504040204" pitchFamily="50" charset="-128"/>
                <a:ea typeface="Meiryo UI" panose="020B0604030504040204" pitchFamily="50" charset="-128"/>
              </a:rPr>
              <a:t>分</a:t>
            </a:r>
            <a:endParaRPr lang="en-US" altLang="ja-JP" sz="2800" dirty="0">
              <a:solidFill>
                <a:srgbClr val="002060"/>
              </a:solidFill>
              <a:latin typeface="Meiryo UI" panose="020B0604030504040204" pitchFamily="50" charset="-128"/>
              <a:ea typeface="Meiryo UI" panose="020B0604030504040204" pitchFamily="50" charset="-128"/>
            </a:endParaRPr>
          </a:p>
          <a:p>
            <a:r>
              <a:rPr lang="ja-JP" altLang="en-US" sz="2800" dirty="0">
                <a:solidFill>
                  <a:srgbClr val="002060"/>
                </a:solidFill>
                <a:latin typeface="Meiryo UI" panose="020B0604030504040204" pitchFamily="50" charset="-128"/>
                <a:ea typeface="Meiryo UI" panose="020B0604030504040204" pitchFamily="50" charset="-128"/>
              </a:rPr>
              <a:t>バイク：　</a:t>
            </a:r>
            <a:r>
              <a:rPr lang="en-US" altLang="ja-JP" sz="2800" dirty="0">
                <a:solidFill>
                  <a:srgbClr val="002060"/>
                </a:solidFill>
                <a:latin typeface="Meiryo UI" panose="020B0604030504040204" pitchFamily="50" charset="-128"/>
                <a:ea typeface="Meiryo UI" panose="020B0604030504040204" pitchFamily="50" charset="-128"/>
              </a:rPr>
              <a:t>	12:55</a:t>
            </a:r>
            <a:br>
              <a:rPr lang="en-US" altLang="ja-JP" sz="2800" dirty="0">
                <a:solidFill>
                  <a:srgbClr val="002060"/>
                </a:solidFill>
                <a:latin typeface="Meiryo UI" panose="020B0604030504040204" pitchFamily="50" charset="-128"/>
                <a:ea typeface="Meiryo UI" panose="020B0604030504040204" pitchFamily="50" charset="-128"/>
              </a:rPr>
            </a:br>
            <a:r>
              <a:rPr lang="en-US" altLang="ja-JP" sz="2800" dirty="0">
                <a:solidFill>
                  <a:srgbClr val="002060"/>
                </a:solidFill>
                <a:latin typeface="Meiryo UI" panose="020B0604030504040204" pitchFamily="50" charset="-128"/>
                <a:ea typeface="Meiryo UI" panose="020B0604030504040204" pitchFamily="50" charset="-128"/>
              </a:rPr>
              <a:t>		12:35</a:t>
            </a:r>
            <a:r>
              <a:rPr lang="ja-JP" altLang="en-US" sz="2800" dirty="0">
                <a:solidFill>
                  <a:srgbClr val="002060"/>
                </a:solidFill>
                <a:latin typeface="Meiryo UI" panose="020B0604030504040204" pitchFamily="50" charset="-128"/>
                <a:ea typeface="Meiryo UI" panose="020B0604030504040204" pitchFamily="50" charset="-128"/>
              </a:rPr>
              <a:t>以降、次の周回に入れない</a:t>
            </a:r>
            <a:endParaRPr lang="en-US" altLang="ja-JP" sz="2800" dirty="0">
              <a:solidFill>
                <a:srgbClr val="002060"/>
              </a:solidFill>
              <a:latin typeface="Meiryo UI" panose="020B0604030504040204" pitchFamily="50" charset="-128"/>
              <a:ea typeface="Meiryo UI" panose="020B0604030504040204" pitchFamily="50" charset="-128"/>
            </a:endParaRPr>
          </a:p>
          <a:p>
            <a:r>
              <a:rPr lang="ja-JP" altLang="en-US" sz="2800" dirty="0">
                <a:solidFill>
                  <a:srgbClr val="002060"/>
                </a:solidFill>
                <a:latin typeface="Meiryo UI" panose="020B0604030504040204" pitchFamily="50" charset="-128"/>
                <a:ea typeface="Meiryo UI" panose="020B0604030504040204" pitchFamily="50" charset="-128"/>
              </a:rPr>
              <a:t>フィニッシュ：</a:t>
            </a:r>
            <a:br>
              <a:rPr lang="en-US" altLang="ja-JP" sz="2800" dirty="0">
                <a:solidFill>
                  <a:srgbClr val="002060"/>
                </a:solidFill>
                <a:latin typeface="Meiryo UI" panose="020B0604030504040204" pitchFamily="50" charset="-128"/>
                <a:ea typeface="Meiryo UI" panose="020B0604030504040204" pitchFamily="50" charset="-128"/>
              </a:rPr>
            </a:br>
            <a:r>
              <a:rPr lang="en-US" altLang="ja-JP" sz="2800" dirty="0">
                <a:solidFill>
                  <a:srgbClr val="002060"/>
                </a:solidFill>
                <a:latin typeface="Meiryo UI" panose="020B0604030504040204" pitchFamily="50" charset="-128"/>
                <a:ea typeface="Meiryo UI" panose="020B0604030504040204" pitchFamily="50" charset="-128"/>
              </a:rPr>
              <a:t>		</a:t>
            </a:r>
            <a:r>
              <a:rPr lang="ja-JP" altLang="en-US" sz="2800" dirty="0">
                <a:solidFill>
                  <a:srgbClr val="002060"/>
                </a:solidFill>
                <a:latin typeface="Meiryo UI" panose="020B0604030504040204" pitchFamily="50" charset="-128"/>
                <a:ea typeface="Meiryo UI" panose="020B0604030504040204" pitchFamily="50" charset="-128"/>
              </a:rPr>
              <a:t>スタンダード</a:t>
            </a:r>
            <a:r>
              <a:rPr lang="en-US" altLang="ja-JP" sz="2800" dirty="0">
                <a:solidFill>
                  <a:srgbClr val="002060"/>
                </a:solidFill>
                <a:latin typeface="Meiryo UI" panose="020B0604030504040204" pitchFamily="50" charset="-128"/>
                <a:ea typeface="Meiryo UI" panose="020B0604030504040204" pitchFamily="50" charset="-128"/>
              </a:rPr>
              <a:t>	3</a:t>
            </a:r>
            <a:r>
              <a:rPr lang="ja-JP" altLang="en-US" sz="2800" dirty="0">
                <a:solidFill>
                  <a:srgbClr val="002060"/>
                </a:solidFill>
                <a:latin typeface="Meiryo UI" panose="020B0604030504040204" pitchFamily="50" charset="-128"/>
                <a:ea typeface="Meiryo UI" panose="020B0604030504040204" pitchFamily="50" charset="-128"/>
              </a:rPr>
              <a:t>時間</a:t>
            </a:r>
            <a:r>
              <a:rPr lang="en-US" altLang="ja-JP" sz="2800" dirty="0">
                <a:solidFill>
                  <a:srgbClr val="002060"/>
                </a:solidFill>
                <a:latin typeface="Meiryo UI" panose="020B0604030504040204" pitchFamily="50" charset="-128"/>
                <a:ea typeface="Meiryo UI" panose="020B0604030504040204" pitchFamily="50" charset="-128"/>
              </a:rPr>
              <a:t>45</a:t>
            </a:r>
            <a:r>
              <a:rPr lang="ja-JP" altLang="en-US" sz="2800" dirty="0">
                <a:solidFill>
                  <a:srgbClr val="002060"/>
                </a:solidFill>
                <a:latin typeface="Meiryo UI" panose="020B0604030504040204" pitchFamily="50" charset="-128"/>
                <a:ea typeface="Meiryo UI" panose="020B0604030504040204" pitchFamily="50" charset="-128"/>
              </a:rPr>
              <a:t>分</a:t>
            </a:r>
            <a:br>
              <a:rPr lang="en-US" altLang="ja-JP" sz="2800" dirty="0">
                <a:solidFill>
                  <a:srgbClr val="002060"/>
                </a:solidFill>
                <a:latin typeface="Meiryo UI" panose="020B0604030504040204" pitchFamily="50" charset="-128"/>
                <a:ea typeface="Meiryo UI" panose="020B0604030504040204" pitchFamily="50" charset="-128"/>
              </a:rPr>
            </a:br>
            <a:r>
              <a:rPr lang="en-US" altLang="ja-JP" sz="2800" dirty="0">
                <a:solidFill>
                  <a:srgbClr val="002060"/>
                </a:solidFill>
                <a:latin typeface="Meiryo UI" panose="020B0604030504040204" pitchFamily="50" charset="-128"/>
                <a:ea typeface="Meiryo UI" panose="020B0604030504040204" pitchFamily="50" charset="-128"/>
              </a:rPr>
              <a:t>		</a:t>
            </a:r>
            <a:r>
              <a:rPr lang="ja-JP" altLang="en-US" sz="2800" dirty="0">
                <a:solidFill>
                  <a:srgbClr val="002060"/>
                </a:solidFill>
                <a:latin typeface="Meiryo UI" panose="020B0604030504040204" pitchFamily="50" charset="-128"/>
                <a:ea typeface="Meiryo UI" panose="020B0604030504040204" pitchFamily="50" charset="-128"/>
              </a:rPr>
              <a:t>スプリント</a:t>
            </a:r>
            <a:r>
              <a:rPr lang="en-US" altLang="ja-JP" sz="2800" dirty="0">
                <a:solidFill>
                  <a:srgbClr val="002060"/>
                </a:solidFill>
                <a:latin typeface="Meiryo UI" panose="020B0604030504040204" pitchFamily="50" charset="-128"/>
                <a:ea typeface="Meiryo UI" panose="020B0604030504040204" pitchFamily="50" charset="-128"/>
              </a:rPr>
              <a:t>	2</a:t>
            </a:r>
            <a:r>
              <a:rPr lang="ja-JP" altLang="en-US" sz="2800" dirty="0">
                <a:solidFill>
                  <a:srgbClr val="002060"/>
                </a:solidFill>
                <a:latin typeface="Meiryo UI" panose="020B0604030504040204" pitchFamily="50" charset="-128"/>
                <a:ea typeface="Meiryo UI" panose="020B0604030504040204" pitchFamily="50" charset="-128"/>
              </a:rPr>
              <a:t>時間</a:t>
            </a:r>
            <a:r>
              <a:rPr lang="en-US" altLang="ja-JP" sz="2800" dirty="0">
                <a:solidFill>
                  <a:srgbClr val="002060"/>
                </a:solidFill>
                <a:latin typeface="Meiryo UI" panose="020B0604030504040204" pitchFamily="50" charset="-128"/>
                <a:ea typeface="Meiryo UI" panose="020B0604030504040204" pitchFamily="50" charset="-128"/>
              </a:rPr>
              <a:t>00</a:t>
            </a:r>
            <a:r>
              <a:rPr lang="ja-JP" altLang="en-US" sz="2800" dirty="0">
                <a:solidFill>
                  <a:srgbClr val="002060"/>
                </a:solidFill>
                <a:latin typeface="Meiryo UI" panose="020B0604030504040204" pitchFamily="50" charset="-128"/>
                <a:ea typeface="Meiryo UI" panose="020B0604030504040204" pitchFamily="50" charset="-128"/>
              </a:rPr>
              <a:t>分</a:t>
            </a:r>
            <a:endParaRPr lang="en-US" altLang="ja-JP" sz="2800" dirty="0">
              <a:solidFill>
                <a:srgbClr val="002060"/>
              </a:solidFill>
              <a:latin typeface="Meiryo UI" panose="020B0604030504040204" pitchFamily="50" charset="-128"/>
              <a:ea typeface="Meiryo UI" panose="020B0604030504040204" pitchFamily="50" charset="-128"/>
            </a:endParaRPr>
          </a:p>
          <a:p>
            <a:pPr>
              <a:buFontTx/>
              <a:buNone/>
            </a:pPr>
            <a:endParaRPr lang="ja-JP" altLang="en-US" dirty="0">
              <a:ea typeface="ＭＳ Ｐゴシック" panose="020B0600070205080204" pitchFamily="50" charset="-128"/>
            </a:endParaRPr>
          </a:p>
        </p:txBody>
      </p:sp>
    </p:spTree>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BCECB2E6-8211-4206-ADB4-0E9CAF7C6FE4}"/>
              </a:ext>
            </a:extLst>
          </p:cNvPr>
          <p:cNvSpPr>
            <a:spLocks noGrp="1" noChangeArrowheads="1"/>
          </p:cNvSpPr>
          <p:nvPr>
            <p:ph type="title"/>
          </p:nvPr>
        </p:nvSpPr>
        <p:spPr/>
        <p:txBody>
          <a:bodyPr/>
          <a:lstStyle/>
          <a:p>
            <a:r>
              <a:rPr kumimoji="1" lang="ja-JP" altLang="en-US" dirty="0">
                <a:ea typeface="ＭＳ Ｐゴシック" panose="020B0600070205080204" pitchFamily="50" charset="-128"/>
              </a:rPr>
              <a:t>はじめに</a:t>
            </a:r>
          </a:p>
        </p:txBody>
      </p:sp>
      <p:sp>
        <p:nvSpPr>
          <p:cNvPr id="6147" name="コンテンツ プレースホルダー 2">
            <a:extLst>
              <a:ext uri="{FF2B5EF4-FFF2-40B4-BE49-F238E27FC236}">
                <a16:creationId xmlns:a16="http://schemas.microsoft.com/office/drawing/2014/main" id="{97A49452-8B09-4D58-9040-E8593412DFD9}"/>
              </a:ext>
            </a:extLst>
          </p:cNvPr>
          <p:cNvSpPr>
            <a:spLocks noGrp="1" noChangeArrowheads="1"/>
          </p:cNvSpPr>
          <p:nvPr>
            <p:ph idx="1"/>
          </p:nvPr>
        </p:nvSpPr>
        <p:spPr>
          <a:xfrm>
            <a:off x="684213" y="1484313"/>
            <a:ext cx="7726362" cy="4810125"/>
          </a:xfrm>
        </p:spPr>
        <p:txBody>
          <a:bodyPr/>
          <a:lstStyle/>
          <a:p>
            <a:pPr marL="0" indent="0">
              <a:buFontTx/>
              <a:buNone/>
            </a:pPr>
            <a:r>
              <a:rPr kumimoji="1" lang="en-US" altLang="ja-JP" sz="2800" dirty="0">
                <a:solidFill>
                  <a:srgbClr val="002060"/>
                </a:solidFill>
                <a:latin typeface="Meiryo UI" panose="020B0604030504040204" pitchFamily="50" charset="-128"/>
                <a:ea typeface="Meiryo UI" panose="020B0604030504040204" pitchFamily="50" charset="-128"/>
              </a:rPr>
              <a:t>ITU</a:t>
            </a:r>
            <a:r>
              <a:rPr kumimoji="1" lang="ja-JP" altLang="en-US" sz="2800" dirty="0">
                <a:solidFill>
                  <a:srgbClr val="002060"/>
                </a:solidFill>
                <a:latin typeface="Meiryo UI" panose="020B0604030504040204" pitchFamily="50" charset="-128"/>
                <a:ea typeface="Meiryo UI" panose="020B0604030504040204" pitchFamily="50" charset="-128"/>
              </a:rPr>
              <a:t>世界トライアスロンシリーズ横浜大会は、</a:t>
            </a:r>
            <a:r>
              <a:rPr kumimoji="1" lang="en-US" altLang="ja-JP" sz="2800" dirty="0">
                <a:solidFill>
                  <a:srgbClr val="002060"/>
                </a:solidFill>
                <a:latin typeface="Meiryo UI" panose="020B0604030504040204" pitchFamily="50" charset="-128"/>
                <a:ea typeface="Meiryo UI" panose="020B0604030504040204" pitchFamily="50" charset="-128"/>
              </a:rPr>
              <a:t>ISO20121</a:t>
            </a:r>
            <a:r>
              <a:rPr kumimoji="1" lang="ja-JP" altLang="en-US" sz="2800" dirty="0">
                <a:solidFill>
                  <a:srgbClr val="002060"/>
                </a:solidFill>
                <a:latin typeface="Meiryo UI" panose="020B0604030504040204" pitchFamily="50" charset="-128"/>
                <a:ea typeface="Meiryo UI" panose="020B0604030504040204" pitchFamily="50" charset="-128"/>
              </a:rPr>
              <a:t>の認証を受け開催しています。</a:t>
            </a:r>
            <a:endParaRPr kumimoji="1" lang="en-US" altLang="ja-JP" sz="2800" dirty="0">
              <a:solidFill>
                <a:srgbClr val="002060"/>
              </a:solidFill>
              <a:latin typeface="Meiryo UI" panose="020B0604030504040204" pitchFamily="50" charset="-128"/>
              <a:ea typeface="Meiryo UI" panose="020B0604030504040204" pitchFamily="50" charset="-128"/>
            </a:endParaRPr>
          </a:p>
          <a:p>
            <a:pPr marL="0" indent="0">
              <a:buFontTx/>
              <a:buNone/>
            </a:pPr>
            <a:endParaRPr kumimoji="1" lang="en-US" altLang="ja-JP" sz="2800" dirty="0">
              <a:solidFill>
                <a:srgbClr val="002060"/>
              </a:solidFill>
              <a:latin typeface="Meiryo UI" panose="020B0604030504040204" pitchFamily="50" charset="-128"/>
              <a:ea typeface="Meiryo UI" panose="020B0604030504040204" pitchFamily="50" charset="-128"/>
            </a:endParaRPr>
          </a:p>
          <a:p>
            <a:pPr marL="0" indent="0">
              <a:buFontTx/>
              <a:buNone/>
            </a:pPr>
            <a:r>
              <a:rPr kumimoji="1" lang="ja-JP" altLang="en-US" sz="2800" dirty="0">
                <a:solidFill>
                  <a:srgbClr val="002060"/>
                </a:solidFill>
                <a:latin typeface="Meiryo UI" panose="020B0604030504040204" pitchFamily="50" charset="-128"/>
                <a:ea typeface="Meiryo UI" panose="020B0604030504040204" pitchFamily="50" charset="-128"/>
              </a:rPr>
              <a:t>適用規則：</a:t>
            </a:r>
            <a:r>
              <a:rPr kumimoji="1" lang="en-US" altLang="ja-JP" sz="2800" dirty="0">
                <a:solidFill>
                  <a:srgbClr val="002060"/>
                </a:solidFill>
                <a:latin typeface="Meiryo UI" panose="020B0604030504040204" pitchFamily="50" charset="-128"/>
                <a:ea typeface="Meiryo UI" panose="020B0604030504040204" pitchFamily="50" charset="-128"/>
              </a:rPr>
              <a:t>JTU</a:t>
            </a:r>
            <a:r>
              <a:rPr kumimoji="1" lang="ja-JP" altLang="en-US" sz="2800" dirty="0">
                <a:solidFill>
                  <a:srgbClr val="002060"/>
                </a:solidFill>
                <a:latin typeface="Meiryo UI" panose="020B0604030504040204" pitchFamily="50" charset="-128"/>
                <a:ea typeface="Meiryo UI" panose="020B0604030504040204" pitchFamily="50" charset="-128"/>
              </a:rPr>
              <a:t>競技規則（</a:t>
            </a:r>
            <a:r>
              <a:rPr kumimoji="1" lang="en-US" altLang="ja-JP" sz="2800" dirty="0">
                <a:solidFill>
                  <a:srgbClr val="002060"/>
                </a:solidFill>
                <a:latin typeface="Meiryo UI" panose="020B0604030504040204" pitchFamily="50" charset="-128"/>
                <a:ea typeface="Meiryo UI" panose="020B0604030504040204" pitchFamily="50" charset="-128"/>
              </a:rPr>
              <a:t>2019</a:t>
            </a:r>
            <a:r>
              <a:rPr kumimoji="1" lang="ja-JP" altLang="en-US" sz="2800" dirty="0">
                <a:solidFill>
                  <a:srgbClr val="002060"/>
                </a:solidFill>
                <a:latin typeface="Meiryo UI" panose="020B0604030504040204" pitchFamily="50" charset="-128"/>
                <a:ea typeface="Meiryo UI" panose="020B0604030504040204" pitchFamily="50" charset="-128"/>
              </a:rPr>
              <a:t>年</a:t>
            </a:r>
            <a:r>
              <a:rPr kumimoji="1" lang="en-US" altLang="ja-JP" sz="2800" dirty="0">
                <a:solidFill>
                  <a:srgbClr val="002060"/>
                </a:solidFill>
                <a:latin typeface="Meiryo UI" panose="020B0604030504040204" pitchFamily="50" charset="-128"/>
                <a:ea typeface="Meiryo UI" panose="020B0604030504040204" pitchFamily="50" charset="-128"/>
              </a:rPr>
              <a:t>1</a:t>
            </a:r>
            <a:r>
              <a:rPr kumimoji="1" lang="ja-JP" altLang="en-US" sz="2800" dirty="0">
                <a:solidFill>
                  <a:srgbClr val="002060"/>
                </a:solidFill>
                <a:latin typeface="Meiryo UI" panose="020B0604030504040204" pitchFamily="50" charset="-128"/>
                <a:ea typeface="Meiryo UI" panose="020B0604030504040204" pitchFamily="50" charset="-128"/>
              </a:rPr>
              <a:t>月改訂版）</a:t>
            </a:r>
            <a:endParaRPr kumimoji="1" lang="en-US" altLang="ja-JP" sz="2800" dirty="0">
              <a:solidFill>
                <a:srgbClr val="002060"/>
              </a:solidFill>
              <a:latin typeface="Meiryo UI" panose="020B0604030504040204" pitchFamily="50" charset="-128"/>
              <a:ea typeface="Meiryo UI" panose="020B0604030504040204" pitchFamily="50" charset="-128"/>
            </a:endParaRPr>
          </a:p>
          <a:p>
            <a:pPr marL="0" indent="0">
              <a:buFontTx/>
              <a:buNone/>
            </a:pPr>
            <a:endParaRPr kumimoji="1" lang="en-US" altLang="ja-JP" dirty="0">
              <a:solidFill>
                <a:srgbClr val="002060"/>
              </a:solidFill>
              <a:latin typeface="Meiryo UI" panose="020B0604030504040204" pitchFamily="50" charset="-128"/>
              <a:ea typeface="Meiryo UI" panose="020B0604030504040204" pitchFamily="50" charset="-128"/>
            </a:endParaRPr>
          </a:p>
          <a:p>
            <a:pPr marL="0" indent="0">
              <a:buFontTx/>
              <a:buNone/>
            </a:pPr>
            <a:r>
              <a:rPr lang="en-US" altLang="ja-JP" dirty="0">
                <a:solidFill>
                  <a:srgbClr val="FF00FF"/>
                </a:solidFill>
                <a:latin typeface="Meiryo UI" panose="020B0604030504040204" pitchFamily="50" charset="-128"/>
                <a:ea typeface="Meiryo UI" panose="020B0604030504040204" pitchFamily="50" charset="-128"/>
              </a:rPr>
              <a:t>ISO 20121 </a:t>
            </a:r>
            <a:r>
              <a:rPr lang="ja-JP" altLang="en-US" dirty="0">
                <a:solidFill>
                  <a:srgbClr val="FF00FF"/>
                </a:solidFill>
                <a:latin typeface="Meiryo UI" panose="020B0604030504040204" pitchFamily="50" charset="-128"/>
                <a:ea typeface="Meiryo UI" panose="020B0604030504040204" pitchFamily="50" charset="-128"/>
              </a:rPr>
              <a:t>とは</a:t>
            </a:r>
          </a:p>
          <a:p>
            <a:pPr marL="0" indent="0">
              <a:buFontTx/>
              <a:buNone/>
            </a:pPr>
            <a:r>
              <a:rPr lang="en-US" altLang="ja-JP" dirty="0">
                <a:solidFill>
                  <a:srgbClr val="FF00FF"/>
                </a:solidFill>
                <a:latin typeface="Meiryo UI" panose="020B0604030504040204" pitchFamily="50" charset="-128"/>
                <a:ea typeface="Meiryo UI" panose="020B0604030504040204" pitchFamily="50" charset="-128"/>
              </a:rPr>
              <a:t>ISO 20121</a:t>
            </a:r>
            <a:r>
              <a:rPr lang="ja-JP" altLang="en-US" dirty="0">
                <a:solidFill>
                  <a:srgbClr val="FF00FF"/>
                </a:solidFill>
                <a:latin typeface="Meiryo UI" panose="020B0604030504040204" pitchFamily="50" charset="-128"/>
                <a:ea typeface="Meiryo UI" panose="020B0604030504040204" pitchFamily="50" charset="-128"/>
              </a:rPr>
              <a:t>は、イベント運営における環境影響の管理に加えて、その経済的、社会的影響についても管理することで、イベント産業の持続可能性（サステナビリティ）をサポートするためのマネジメントシステムです。</a:t>
            </a:r>
          </a:p>
          <a:p>
            <a:pPr marL="0" indent="0">
              <a:buFontTx/>
              <a:buNone/>
            </a:pPr>
            <a:endParaRPr kumimoji="1" lang="ja-JP" altLang="en-US" dirty="0">
              <a:ea typeface="ＭＳ Ｐゴシック" panose="020B0600070205080204" pitchFamily="50" charset="-128"/>
            </a:endParaRPr>
          </a:p>
        </p:txBody>
      </p:sp>
    </p:spTree>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85C6BED-9109-49B9-B8EE-BED74B8BEDAC}"/>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ウェーブスタート時間</a:t>
            </a:r>
            <a:endParaRPr lang="hu-HU" altLang="fr-FR" sz="4000"/>
          </a:p>
        </p:txBody>
      </p:sp>
      <p:pic>
        <p:nvPicPr>
          <p:cNvPr id="25603" name="Picture 2" descr="X:\2015WTS\05 広報\ロゴ\WTSYOKOHAMAロゴ\2015YOK_LOGO.jpg">
            <a:extLst>
              <a:ext uri="{FF2B5EF4-FFF2-40B4-BE49-F238E27FC236}">
                <a16:creationId xmlns:a16="http://schemas.microsoft.com/office/drawing/2014/main" id="{5802E864-772D-4562-8885-F66E7BF13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4">
            <a:extLst>
              <a:ext uri="{FF2B5EF4-FFF2-40B4-BE49-F238E27FC236}">
                <a16:creationId xmlns:a16="http://schemas.microsoft.com/office/drawing/2014/main" id="{9AB27CE7-0822-435D-A502-8D637F093752}"/>
              </a:ext>
            </a:extLst>
          </p:cNvPr>
          <p:cNvGraphicFramePr>
            <a:graphicFrameLocks noGrp="1"/>
          </p:cNvGraphicFramePr>
          <p:nvPr>
            <p:extLst>
              <p:ext uri="{D42A27DB-BD31-4B8C-83A1-F6EECF244321}">
                <p14:modId xmlns:p14="http://schemas.microsoft.com/office/powerpoint/2010/main" val="2301604020"/>
              </p:ext>
            </p:extLst>
          </p:nvPr>
        </p:nvGraphicFramePr>
        <p:xfrm>
          <a:off x="450850" y="1282700"/>
          <a:ext cx="8532812" cy="4814893"/>
        </p:xfrm>
        <a:graphic>
          <a:graphicData uri="http://schemas.openxmlformats.org/drawingml/2006/table">
            <a:tbl>
              <a:tblPr firstRow="1" bandRow="1">
                <a:tableStyleId>{5C22544A-7EE6-4342-B048-85BDC9FD1C3A}</a:tableStyleId>
              </a:tblPr>
              <a:tblGrid>
                <a:gridCol w="2327602">
                  <a:extLst>
                    <a:ext uri="{9D8B030D-6E8A-4147-A177-3AD203B41FA5}">
                      <a16:colId xmlns:a16="http://schemas.microsoft.com/office/drawing/2014/main" val="20000"/>
                    </a:ext>
                  </a:extLst>
                </a:gridCol>
                <a:gridCol w="2137024">
                  <a:extLst>
                    <a:ext uri="{9D8B030D-6E8A-4147-A177-3AD203B41FA5}">
                      <a16:colId xmlns:a16="http://schemas.microsoft.com/office/drawing/2014/main" val="20001"/>
                    </a:ext>
                  </a:extLst>
                </a:gridCol>
                <a:gridCol w="2034093">
                  <a:extLst>
                    <a:ext uri="{9D8B030D-6E8A-4147-A177-3AD203B41FA5}">
                      <a16:colId xmlns:a16="http://schemas.microsoft.com/office/drawing/2014/main" val="20002"/>
                    </a:ext>
                  </a:extLst>
                </a:gridCol>
                <a:gridCol w="2034093">
                  <a:extLst>
                    <a:ext uri="{9D8B030D-6E8A-4147-A177-3AD203B41FA5}">
                      <a16:colId xmlns:a16="http://schemas.microsoft.com/office/drawing/2014/main" val="3354007425"/>
                    </a:ext>
                  </a:extLst>
                </a:gridCol>
              </a:tblGrid>
              <a:tr h="283229">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グループ</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28B"/>
                    </a:solidFill>
                  </a:tcPr>
                </a:tc>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スタートウェーブ</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28B"/>
                    </a:solidFill>
                  </a:tcPr>
                </a:tc>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スイムウォームアップ</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28B"/>
                    </a:solidFill>
                  </a:tcPr>
                </a:tc>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スタート時間</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28B"/>
                    </a:solidFill>
                  </a:tcPr>
                </a:tc>
                <a:extLst>
                  <a:ext uri="{0D108BD9-81ED-4DB2-BD59-A6C34878D82A}">
                    <a16:rowId xmlns:a16="http://schemas.microsoft.com/office/drawing/2014/main" val="10000"/>
                  </a:ext>
                </a:extLst>
              </a:tr>
              <a:tr h="283229">
                <a:tc rowSpan="3">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07:45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07:55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07:50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08:00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2"/>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07:55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08:05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8:10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229">
                <a:tc rowSpan="4">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Ｂ</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08:45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08:55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4"/>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08:50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08:55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9:10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6"/>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第７ウェーブ</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09:10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9:15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3229">
                <a:tc rowSpan="4">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09:50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08"/>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第９ウェーブ</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09:55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3229">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10"/>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10:20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3229">
                <a:tc rowSpan="5">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12"/>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14"/>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11:10</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83229">
                <a:tc vMerge="1">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78" marR="91578" marT="46800" marB="46800" anchor="ctr">
                    <a:lnL w="9525" cap="flat" cmpd="sng" algn="ctr">
                      <a:noFill/>
                      <a:prstDash val="solid"/>
                      <a:round/>
                      <a:headEnd type="none" w="med" len="med"/>
                      <a:tailEnd type="none" w="med" len="med"/>
                    </a:lnL>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ウェーブ</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11:15</a:t>
                      </a: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11:25</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tc>
                  <a:txBody>
                    <a:bodyPr/>
                    <a:lstStyle/>
                    <a:p>
                      <a:pPr algn="ctr"/>
                      <a:r>
                        <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11:30</a:t>
                      </a:r>
                    </a:p>
                  </a:txBody>
                  <a:tcPr marL="91581" marR="91581" marT="42548" marB="42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F8"/>
                    </a:solidFill>
                  </a:tcPr>
                </a:tc>
                <a:extLst>
                  <a:ext uri="{0D108BD9-81ED-4DB2-BD59-A6C34878D82A}">
                    <a16:rowId xmlns:a16="http://schemas.microsoft.com/office/drawing/2014/main" val="10016"/>
                  </a:ext>
                </a:extLst>
              </a:tr>
            </a:tbl>
          </a:graphicData>
        </a:graphic>
      </p:graphicFrame>
    </p:spTree>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5743F20-4162-4C72-881A-30DA855F7432}"/>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スイムウォームアップ→スタート</a:t>
            </a:r>
            <a:endParaRPr lang="hu-HU" altLang="fr-FR" sz="4000"/>
          </a:p>
        </p:txBody>
      </p:sp>
      <p:pic>
        <p:nvPicPr>
          <p:cNvPr id="27651" name="Picture 2" descr="X:\2015WTS\05 広報\ロゴ\WTSYOKOHAMAロゴ\2015YOK_LOGO.jpg">
            <a:extLst>
              <a:ext uri="{FF2B5EF4-FFF2-40B4-BE49-F238E27FC236}">
                <a16:creationId xmlns:a16="http://schemas.microsoft.com/office/drawing/2014/main" id="{FCFCD690-DDFD-45C0-95DD-B7D6CF967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図 1">
            <a:extLst>
              <a:ext uri="{FF2B5EF4-FFF2-40B4-BE49-F238E27FC236}">
                <a16:creationId xmlns:a16="http://schemas.microsoft.com/office/drawing/2014/main" id="{B8B81338-0017-480B-82AD-41B4FB36C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700213"/>
            <a:ext cx="804068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テキスト ボックス 5">
            <a:extLst>
              <a:ext uri="{FF2B5EF4-FFF2-40B4-BE49-F238E27FC236}">
                <a16:creationId xmlns:a16="http://schemas.microsoft.com/office/drawing/2014/main" id="{E79C573D-3F70-4E9F-BF9C-37AE865868D9}"/>
              </a:ext>
            </a:extLst>
          </p:cNvPr>
          <p:cNvSpPr txBox="1">
            <a:spLocks noChangeArrowheads="1"/>
          </p:cNvSpPr>
          <p:nvPr/>
        </p:nvSpPr>
        <p:spPr bwMode="auto">
          <a:xfrm>
            <a:off x="3995936" y="5512971"/>
            <a:ext cx="2103437"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kumimoji="1" lang="ja-JP" altLang="en-US" sz="1600" dirty="0">
                <a:latin typeface="Meiryo UI" panose="020B0604030504040204" pitchFamily="50" charset="-128"/>
                <a:ea typeface="Meiryo UI" panose="020B0604030504040204" pitchFamily="50" charset="-128"/>
              </a:rPr>
              <a:t>フローティングスタート</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周回目飛び込み禁止</a:t>
            </a:r>
          </a:p>
        </p:txBody>
      </p:sp>
    </p:spTree>
  </p:cSld>
  <p:clrMapOvr>
    <a:masterClrMapping/>
  </p:clrMapOvr>
  <p:transition>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F5E5CE5-BA3B-4B0D-8A2D-5367901FE731}"/>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スイムコースとスイムカットオフ</a:t>
            </a:r>
            <a:endParaRPr lang="hu-HU" altLang="fr-FR" sz="4000"/>
          </a:p>
        </p:txBody>
      </p:sp>
      <p:pic>
        <p:nvPicPr>
          <p:cNvPr id="28675" name="Picture 2" descr="X:\2015WTS\05 広報\ロゴ\WTSYOKOHAMAロゴ\2015YOK_LOGO.jpg">
            <a:extLst>
              <a:ext uri="{FF2B5EF4-FFF2-40B4-BE49-F238E27FC236}">
                <a16:creationId xmlns:a16="http://schemas.microsoft.com/office/drawing/2014/main" id="{89AE1E32-ABF9-4D01-B081-EA9741B0C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図 1">
            <a:extLst>
              <a:ext uri="{FF2B5EF4-FFF2-40B4-BE49-F238E27FC236}">
                <a16:creationId xmlns:a16="http://schemas.microsoft.com/office/drawing/2014/main" id="{1A823ABF-7933-42B4-8F32-E96C4E630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341438"/>
            <a:ext cx="64690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0B193748-0693-4502-B833-E207B6BEACD1}"/>
              </a:ext>
            </a:extLst>
          </p:cNvPr>
          <p:cNvSpPr/>
          <p:nvPr/>
        </p:nvSpPr>
        <p:spPr>
          <a:xfrm>
            <a:off x="4718050" y="4194175"/>
            <a:ext cx="4210050" cy="1754188"/>
          </a:xfrm>
          <a:prstGeom prst="rect">
            <a:avLst/>
          </a:prstGeom>
          <a:solidFill>
            <a:schemeClr val="accent5">
              <a:lumMod val="90000"/>
            </a:schemeClr>
          </a:solidFill>
        </p:spPr>
        <p:txBody>
          <a:bodyPr>
            <a:spAutoFit/>
          </a:bodyPr>
          <a:lstStyle/>
          <a:p>
            <a:pPr>
              <a:defRPr/>
            </a:pP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カットオフ</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スタンダード：</a:t>
            </a:r>
            <a:r>
              <a:rPr lang="en-US" altLang="ja-JP" dirty="0">
                <a:latin typeface="Meiryo UI" panose="020B0604030504040204" pitchFamily="50" charset="-128"/>
                <a:ea typeface="Meiryo UI" panose="020B0604030504040204" pitchFamily="50" charset="-128"/>
                <a:cs typeface="Meiryo UI" panose="020B0604030504040204" pitchFamily="50" charset="-128"/>
              </a:rPr>
              <a:t>	1</a:t>
            </a:r>
            <a:r>
              <a:rPr lang="ja-JP" altLang="en-US" dirty="0">
                <a:latin typeface="Meiryo UI" panose="020B0604030504040204" pitchFamily="50" charset="-128"/>
                <a:ea typeface="Meiryo UI" panose="020B0604030504040204" pitchFamily="50" charset="-128"/>
                <a:cs typeface="Meiryo UI" panose="020B0604030504040204" pitchFamily="50" charset="-128"/>
              </a:rPr>
              <a:t>周回目　</a:t>
            </a:r>
            <a:r>
              <a:rPr lang="en-US" altLang="ja-JP" dirty="0">
                <a:latin typeface="Meiryo UI" panose="020B0604030504040204" pitchFamily="50" charset="-128"/>
                <a:ea typeface="Meiryo UI" panose="020B0604030504040204" pitchFamily="50" charset="-128"/>
                <a:cs typeface="Meiryo UI" panose="020B0604030504040204" pitchFamily="50" charset="-128"/>
              </a:rPr>
              <a:t>22</a:t>
            </a:r>
            <a:r>
              <a:rPr lang="ja-JP" altLang="en-US" dirty="0">
                <a:latin typeface="Meiryo UI" panose="020B0604030504040204" pitchFamily="50" charset="-128"/>
                <a:ea typeface="Meiryo UI" panose="020B0604030504040204" pitchFamily="50" charset="-128"/>
                <a:cs typeface="Meiryo UI" panose="020B0604030504040204" pitchFamily="50" charset="-128"/>
              </a:rPr>
              <a:t>分</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秒</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2</a:t>
            </a:r>
            <a:r>
              <a:rPr lang="ja-JP" altLang="en-US" dirty="0">
                <a:latin typeface="Meiryo UI" panose="020B0604030504040204" pitchFamily="50" charset="-128"/>
                <a:ea typeface="Meiryo UI" panose="020B0604030504040204" pitchFamily="50" charset="-128"/>
                <a:cs typeface="Meiryo UI" panose="020B0604030504040204" pitchFamily="50" charset="-128"/>
              </a:rPr>
              <a:t>周回目　</a:t>
            </a:r>
            <a:r>
              <a:rPr lang="en-US" altLang="ja-JP" dirty="0">
                <a:latin typeface="Meiryo UI" panose="020B0604030504040204" pitchFamily="50" charset="-128"/>
                <a:ea typeface="Meiryo UI" panose="020B0604030504040204" pitchFamily="50" charset="-128"/>
                <a:cs typeface="Meiryo UI" panose="020B0604030504040204" pitchFamily="50" charset="-128"/>
              </a:rPr>
              <a:t>45</a:t>
            </a:r>
            <a:r>
              <a:rPr lang="ja-JP" altLang="en-US" dirty="0">
                <a:latin typeface="Meiryo UI" panose="020B0604030504040204" pitchFamily="50" charset="-128"/>
                <a:ea typeface="Meiryo UI" panose="020B0604030504040204" pitchFamily="50" charset="-128"/>
                <a:cs typeface="Meiryo UI" panose="020B0604030504040204" pitchFamily="50" charset="-128"/>
              </a:rPr>
              <a:t>分</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スプリント：</a:t>
            </a:r>
            <a:r>
              <a:rPr lang="en-US" altLang="ja-JP" dirty="0">
                <a:latin typeface="Meiryo UI" panose="020B0604030504040204" pitchFamily="50" charset="-128"/>
                <a:ea typeface="Meiryo UI" panose="020B0604030504040204" pitchFamily="50" charset="-128"/>
                <a:cs typeface="Meiryo UI" panose="020B0604030504040204" pitchFamily="50" charset="-128"/>
              </a:rPr>
              <a:t>	25</a:t>
            </a:r>
            <a:r>
              <a:rPr lang="ja-JP" altLang="en-US"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（第</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ブイを</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分以内）</a:t>
            </a:r>
          </a:p>
          <a:p>
            <a:pPr>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【TOV</a:t>
            </a:r>
            <a:r>
              <a:rPr lang="ja-JP" altLang="en-US" b="1" dirty="0">
                <a:latin typeface="Meiryo UI" panose="020B0604030504040204" pitchFamily="50" charset="-128"/>
                <a:ea typeface="Meiryo UI" panose="020B0604030504040204" pitchFamily="50" charset="-128"/>
                <a:cs typeface="Meiryo UI" panose="020B0604030504040204" pitchFamily="50" charset="-128"/>
              </a:rPr>
              <a:t>扱い</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678" name="テキスト ボックス 6">
            <a:extLst>
              <a:ext uri="{FF2B5EF4-FFF2-40B4-BE49-F238E27FC236}">
                <a16:creationId xmlns:a16="http://schemas.microsoft.com/office/drawing/2014/main" id="{7D69F34A-BDC6-4A37-9864-7442702CB4C2}"/>
              </a:ext>
            </a:extLst>
          </p:cNvPr>
          <p:cNvSpPr txBox="1">
            <a:spLocks noChangeArrowheads="1"/>
          </p:cNvSpPr>
          <p:nvPr/>
        </p:nvSpPr>
        <p:spPr bwMode="auto">
          <a:xfrm>
            <a:off x="6823075" y="3506788"/>
            <a:ext cx="2103438" cy="3381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周回目飛び込み禁止</a:t>
            </a:r>
          </a:p>
        </p:txBody>
      </p:sp>
    </p:spTree>
  </p:cSld>
  <p:clrMapOvr>
    <a:masterClrMapping/>
  </p:clrMapOvr>
  <p:transition>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51BA4AD-E566-4068-958A-80F0024C3710}"/>
              </a:ext>
            </a:extLst>
          </p:cNvPr>
          <p:cNvSpPr>
            <a:spLocks noGrp="1" noChangeArrowheads="1"/>
          </p:cNvSpPr>
          <p:nvPr>
            <p:ph type="title"/>
          </p:nvPr>
        </p:nvSpPr>
        <p:spPr>
          <a:xfrm>
            <a:off x="968375" y="344488"/>
            <a:ext cx="7956550" cy="720725"/>
          </a:xfrm>
        </p:spPr>
        <p:txBody>
          <a:bodyPr/>
          <a:lstStyle/>
          <a:p>
            <a:pPr eaLnBrk="1" hangingPunct="1"/>
            <a:r>
              <a:rPr lang="ja-JP" altLang="en-US" sz="4000" dirty="0">
                <a:ea typeface="ＭＳ Ｐゴシック" panose="020B0600070205080204" pitchFamily="50" charset="-128"/>
              </a:rPr>
              <a:t>トランジションエリア</a:t>
            </a:r>
            <a:endParaRPr lang="hu-HU" altLang="fr-FR" sz="4000"/>
          </a:p>
        </p:txBody>
      </p:sp>
      <p:pic>
        <p:nvPicPr>
          <p:cNvPr id="29699" name="Picture 2" descr="X:\2015WTS\05 広報\ロゴ\WTSYOKOHAMAロゴ\2015YOK_LOGO.jpg">
            <a:extLst>
              <a:ext uri="{FF2B5EF4-FFF2-40B4-BE49-F238E27FC236}">
                <a16:creationId xmlns:a16="http://schemas.microsoft.com/office/drawing/2014/main" id="{F7C9B52D-994D-4ADC-9318-20C2A238D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0" name="グループ化 6">
            <a:extLst>
              <a:ext uri="{FF2B5EF4-FFF2-40B4-BE49-F238E27FC236}">
                <a16:creationId xmlns:a16="http://schemas.microsoft.com/office/drawing/2014/main" id="{5F8AA027-95FB-4404-A16B-81BBF7A1B834}"/>
              </a:ext>
            </a:extLst>
          </p:cNvPr>
          <p:cNvGrpSpPr>
            <a:grpSpLocks noChangeAspect="1"/>
          </p:cNvGrpSpPr>
          <p:nvPr/>
        </p:nvGrpSpPr>
        <p:grpSpPr bwMode="auto">
          <a:xfrm>
            <a:off x="514350" y="1362075"/>
            <a:ext cx="6089650" cy="4932363"/>
            <a:chOff x="-99393" y="649062"/>
            <a:chExt cx="8467683" cy="6857985"/>
          </a:xfrm>
        </p:grpSpPr>
        <p:pic>
          <p:nvPicPr>
            <p:cNvPr id="29716" name="Picture 2">
              <a:extLst>
                <a:ext uri="{FF2B5EF4-FFF2-40B4-BE49-F238E27FC236}">
                  <a16:creationId xmlns:a16="http://schemas.microsoft.com/office/drawing/2014/main" id="{53BD34B2-045D-4E23-9A56-9008BB3C0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93" y="649062"/>
              <a:ext cx="8467683" cy="685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曲折矢印 15">
              <a:extLst>
                <a:ext uri="{FF2B5EF4-FFF2-40B4-BE49-F238E27FC236}">
                  <a16:creationId xmlns:a16="http://schemas.microsoft.com/office/drawing/2014/main" id="{F255BE0B-7A85-4680-804B-3B5371505BAD}"/>
                </a:ext>
              </a:extLst>
            </p:cNvPr>
            <p:cNvSpPr/>
            <p:nvPr/>
          </p:nvSpPr>
          <p:spPr>
            <a:xfrm>
              <a:off x="2564970" y="2322172"/>
              <a:ext cx="503293" cy="467941"/>
            </a:xfrm>
            <a:prstGeom prst="bentArrow">
              <a:avLst>
                <a:gd name="adj1" fmla="val 17174"/>
                <a:gd name="adj2" fmla="val 25000"/>
                <a:gd name="adj3" fmla="val 25000"/>
                <a:gd name="adj4" fmla="val 43750"/>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nvGrpSpPr>
            <p:cNvPr id="10" name="グループ化 9">
              <a:extLst>
                <a:ext uri="{FF2B5EF4-FFF2-40B4-BE49-F238E27FC236}">
                  <a16:creationId xmlns:a16="http://schemas.microsoft.com/office/drawing/2014/main" id="{AA20A324-1BD4-4BFD-959F-1BA711713E74}"/>
                </a:ext>
              </a:extLst>
            </p:cNvPr>
            <p:cNvGrpSpPr/>
            <p:nvPr/>
          </p:nvGrpSpPr>
          <p:grpSpPr>
            <a:xfrm rot="10800000">
              <a:off x="1544231" y="5478975"/>
              <a:ext cx="4573424" cy="623583"/>
              <a:chOff x="2987824" y="4365104"/>
              <a:chExt cx="4573420" cy="623584"/>
            </a:xfrm>
            <a:solidFill>
              <a:srgbClr val="FF0000"/>
            </a:solidFill>
          </p:grpSpPr>
          <p:sp>
            <p:nvSpPr>
              <p:cNvPr id="32" name="曲折矢印 18">
                <a:extLst>
                  <a:ext uri="{FF2B5EF4-FFF2-40B4-BE49-F238E27FC236}">
                    <a16:creationId xmlns:a16="http://schemas.microsoft.com/office/drawing/2014/main" id="{9C380515-D8E9-401F-9E82-2C708DD64D74}"/>
                  </a:ext>
                </a:extLst>
              </p:cNvPr>
              <p:cNvSpPr/>
              <p:nvPr/>
            </p:nvSpPr>
            <p:spPr>
              <a:xfrm>
                <a:off x="4361180" y="4365104"/>
                <a:ext cx="396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3" name="曲折矢印 19">
                <a:extLst>
                  <a:ext uri="{FF2B5EF4-FFF2-40B4-BE49-F238E27FC236}">
                    <a16:creationId xmlns:a16="http://schemas.microsoft.com/office/drawing/2014/main" id="{243B616B-175A-4C68-A299-C03E02FE6B6E}"/>
                  </a:ext>
                </a:extLst>
              </p:cNvPr>
              <p:cNvSpPr/>
              <p:nvPr/>
            </p:nvSpPr>
            <p:spPr>
              <a:xfrm>
                <a:off x="5779760"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4" name="曲折矢印 20">
                <a:extLst>
                  <a:ext uri="{FF2B5EF4-FFF2-40B4-BE49-F238E27FC236}">
                    <a16:creationId xmlns:a16="http://schemas.microsoft.com/office/drawing/2014/main" id="{21ADFEFC-CCB8-4D92-93CD-F1DDB275B4AE}"/>
                  </a:ext>
                </a:extLst>
              </p:cNvPr>
              <p:cNvSpPr/>
              <p:nvPr/>
            </p:nvSpPr>
            <p:spPr>
              <a:xfrm>
                <a:off x="2987824"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5" name="曲折矢印 21">
                <a:extLst>
                  <a:ext uri="{FF2B5EF4-FFF2-40B4-BE49-F238E27FC236}">
                    <a16:creationId xmlns:a16="http://schemas.microsoft.com/office/drawing/2014/main" id="{E8A289A7-622E-478E-B0BD-899236285128}"/>
                  </a:ext>
                </a:extLst>
              </p:cNvPr>
              <p:cNvSpPr/>
              <p:nvPr/>
            </p:nvSpPr>
            <p:spPr>
              <a:xfrm>
                <a:off x="7129244"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sp>
          <p:nvSpPr>
            <p:cNvPr id="11" name="フリーフォーム 22">
              <a:extLst>
                <a:ext uri="{FF2B5EF4-FFF2-40B4-BE49-F238E27FC236}">
                  <a16:creationId xmlns:a16="http://schemas.microsoft.com/office/drawing/2014/main" id="{2F3A2D65-DEE3-40D1-9FDE-B31A46C650BB}"/>
                </a:ext>
              </a:extLst>
            </p:cNvPr>
            <p:cNvSpPr/>
            <p:nvPr/>
          </p:nvSpPr>
          <p:spPr>
            <a:xfrm>
              <a:off x="1198573" y="5873668"/>
              <a:ext cx="302418" cy="490014"/>
            </a:xfrm>
            <a:custGeom>
              <a:avLst/>
              <a:gdLst>
                <a:gd name="connsiteX0" fmla="*/ 95839 w 397497"/>
                <a:gd name="connsiteY0" fmla="*/ 0 h 471340"/>
                <a:gd name="connsiteX1" fmla="*/ 1571 w 397497"/>
                <a:gd name="connsiteY1" fmla="*/ 263950 h 471340"/>
                <a:gd name="connsiteX2" fmla="*/ 86412 w 397497"/>
                <a:gd name="connsiteY2" fmla="*/ 433633 h 471340"/>
                <a:gd name="connsiteX3" fmla="*/ 397497 w 397497"/>
                <a:gd name="connsiteY3" fmla="*/ 471340 h 471340"/>
                <a:gd name="connsiteX0" fmla="*/ 95839 w 303229"/>
                <a:gd name="connsiteY0" fmla="*/ 0 h 490194"/>
                <a:gd name="connsiteX1" fmla="*/ 1571 w 303229"/>
                <a:gd name="connsiteY1" fmla="*/ 263950 h 490194"/>
                <a:gd name="connsiteX2" fmla="*/ 86412 w 303229"/>
                <a:gd name="connsiteY2" fmla="*/ 433633 h 490194"/>
                <a:gd name="connsiteX3" fmla="*/ 303229 w 303229"/>
                <a:gd name="connsiteY3" fmla="*/ 490194 h 490194"/>
                <a:gd name="connsiteX0" fmla="*/ 95839 w 303229"/>
                <a:gd name="connsiteY0" fmla="*/ 0 h 490194"/>
                <a:gd name="connsiteX1" fmla="*/ 1571 w 303229"/>
                <a:gd name="connsiteY1" fmla="*/ 263950 h 490194"/>
                <a:gd name="connsiteX2" fmla="*/ 86412 w 303229"/>
                <a:gd name="connsiteY2" fmla="*/ 395926 h 490194"/>
                <a:gd name="connsiteX3" fmla="*/ 303229 w 303229"/>
                <a:gd name="connsiteY3" fmla="*/ 490194 h 490194"/>
              </a:gdLst>
              <a:ahLst/>
              <a:cxnLst>
                <a:cxn ang="0">
                  <a:pos x="connsiteX0" y="connsiteY0"/>
                </a:cxn>
                <a:cxn ang="0">
                  <a:pos x="connsiteX1" y="connsiteY1"/>
                </a:cxn>
                <a:cxn ang="0">
                  <a:pos x="connsiteX2" y="connsiteY2"/>
                </a:cxn>
                <a:cxn ang="0">
                  <a:pos x="connsiteX3" y="connsiteY3"/>
                </a:cxn>
              </a:cxnLst>
              <a:rect l="l" t="t" r="r" b="b"/>
              <a:pathLst>
                <a:path w="303229" h="490194">
                  <a:moveTo>
                    <a:pt x="95839" y="0"/>
                  </a:moveTo>
                  <a:cubicBezTo>
                    <a:pt x="49490" y="95839"/>
                    <a:pt x="3142" y="197962"/>
                    <a:pt x="1571" y="263950"/>
                  </a:cubicBezTo>
                  <a:cubicBezTo>
                    <a:pt x="0" y="329938"/>
                    <a:pt x="36136" y="358219"/>
                    <a:pt x="86412" y="395926"/>
                  </a:cubicBezTo>
                  <a:cubicBezTo>
                    <a:pt x="136688" y="433633"/>
                    <a:pt x="180680" y="488623"/>
                    <a:pt x="303229" y="490194"/>
                  </a:cubicBezTo>
                </a:path>
              </a:pathLst>
            </a:custGeom>
            <a:noFill/>
            <a:ln w="63500">
              <a:solidFill>
                <a:srgbClr val="FF99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dirty="0"/>
            </a:p>
          </p:txBody>
        </p:sp>
        <p:sp>
          <p:nvSpPr>
            <p:cNvPr id="12" name="右矢印 23">
              <a:extLst>
                <a:ext uri="{FF2B5EF4-FFF2-40B4-BE49-F238E27FC236}">
                  <a16:creationId xmlns:a16="http://schemas.microsoft.com/office/drawing/2014/main" id="{63CF6EF1-FAA9-4C3F-A9D9-EF26E659BEA4}"/>
                </a:ext>
              </a:extLst>
            </p:cNvPr>
            <p:cNvSpPr/>
            <p:nvPr/>
          </p:nvSpPr>
          <p:spPr>
            <a:xfrm>
              <a:off x="3812164" y="2357488"/>
              <a:ext cx="613664" cy="14347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3" name="右矢印 24">
              <a:extLst>
                <a:ext uri="{FF2B5EF4-FFF2-40B4-BE49-F238E27FC236}">
                  <a16:creationId xmlns:a16="http://schemas.microsoft.com/office/drawing/2014/main" id="{091AA58C-9479-4E1B-B013-CD9E6EA3F1EA}"/>
                </a:ext>
              </a:extLst>
            </p:cNvPr>
            <p:cNvSpPr/>
            <p:nvPr/>
          </p:nvSpPr>
          <p:spPr>
            <a:xfrm>
              <a:off x="5410340" y="2346452"/>
              <a:ext cx="611457" cy="14347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4" name="右矢印 25">
              <a:extLst>
                <a:ext uri="{FF2B5EF4-FFF2-40B4-BE49-F238E27FC236}">
                  <a16:creationId xmlns:a16="http://schemas.microsoft.com/office/drawing/2014/main" id="{A384BCCC-AB8A-4D5A-AD8A-CC2E37A20070}"/>
                </a:ext>
              </a:extLst>
            </p:cNvPr>
            <p:cNvSpPr/>
            <p:nvPr/>
          </p:nvSpPr>
          <p:spPr>
            <a:xfrm rot="18297757">
              <a:off x="6915823" y="1852019"/>
              <a:ext cx="540780" cy="14348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9723" name="テキスト ボックス 14">
              <a:extLst>
                <a:ext uri="{FF2B5EF4-FFF2-40B4-BE49-F238E27FC236}">
                  <a16:creationId xmlns:a16="http://schemas.microsoft.com/office/drawing/2014/main" id="{91ABC4E7-9D0D-4F66-91AF-178D999E3801}"/>
                </a:ext>
              </a:extLst>
            </p:cNvPr>
            <p:cNvSpPr txBox="1">
              <a:spLocks noChangeArrowheads="1"/>
            </p:cNvSpPr>
            <p:nvPr/>
          </p:nvSpPr>
          <p:spPr bwMode="auto">
            <a:xfrm>
              <a:off x="1928708" y="6078808"/>
              <a:ext cx="1351562" cy="34236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リレーゾーン</a:t>
              </a:r>
            </a:p>
          </p:txBody>
        </p:sp>
        <p:sp>
          <p:nvSpPr>
            <p:cNvPr id="29724" name="テキスト ボックス 15">
              <a:extLst>
                <a:ext uri="{FF2B5EF4-FFF2-40B4-BE49-F238E27FC236}">
                  <a16:creationId xmlns:a16="http://schemas.microsoft.com/office/drawing/2014/main" id="{0B8C5FFA-114A-45E1-B908-029166DD3A70}"/>
                </a:ext>
              </a:extLst>
            </p:cNvPr>
            <p:cNvSpPr txBox="1">
              <a:spLocks noChangeArrowheads="1"/>
            </p:cNvSpPr>
            <p:nvPr/>
          </p:nvSpPr>
          <p:spPr bwMode="auto">
            <a:xfrm>
              <a:off x="3384505" y="5574623"/>
              <a:ext cx="1251447" cy="35040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ラン進行方向</a:t>
              </a:r>
            </a:p>
          </p:txBody>
        </p:sp>
        <p:sp>
          <p:nvSpPr>
            <p:cNvPr id="17" name="テキスト ボックス 16">
              <a:extLst>
                <a:ext uri="{FF2B5EF4-FFF2-40B4-BE49-F238E27FC236}">
                  <a16:creationId xmlns:a16="http://schemas.microsoft.com/office/drawing/2014/main" id="{7F08EA8B-1C97-4507-A65B-CCFA5BE091DC}"/>
                </a:ext>
              </a:extLst>
            </p:cNvPr>
            <p:cNvSpPr txBox="1"/>
            <p:nvPr/>
          </p:nvSpPr>
          <p:spPr>
            <a:xfrm>
              <a:off x="3423658" y="1957973"/>
              <a:ext cx="1600384" cy="350955"/>
            </a:xfrm>
            <a:prstGeom prst="rect">
              <a:avLst/>
            </a:prstGeom>
            <a:solidFill>
              <a:schemeClr val="bg1">
                <a:lumMod val="50000"/>
              </a:schemeClr>
            </a:solidFill>
          </p:spPr>
          <p:txBody>
            <a:bodyPr>
              <a:spAutoFit/>
            </a:bodyPr>
            <a:lstStyle/>
            <a:p>
              <a:pPr algn="ctr">
                <a:defRPr/>
              </a:pP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バイク</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進行方向</a:t>
              </a:r>
            </a:p>
          </p:txBody>
        </p:sp>
        <p:sp>
          <p:nvSpPr>
            <p:cNvPr id="18" name="右矢印 30">
              <a:extLst>
                <a:ext uri="{FF2B5EF4-FFF2-40B4-BE49-F238E27FC236}">
                  <a16:creationId xmlns:a16="http://schemas.microsoft.com/office/drawing/2014/main" id="{90817F7A-539A-48E4-BEAD-AAB0D52C1581}"/>
                </a:ext>
              </a:extLst>
            </p:cNvPr>
            <p:cNvSpPr/>
            <p:nvPr/>
          </p:nvSpPr>
          <p:spPr>
            <a:xfrm rot="16200000">
              <a:off x="6809869" y="4105640"/>
              <a:ext cx="611414" cy="143483"/>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9" name="右矢印 31">
              <a:extLst>
                <a:ext uri="{FF2B5EF4-FFF2-40B4-BE49-F238E27FC236}">
                  <a16:creationId xmlns:a16="http://schemas.microsoft.com/office/drawing/2014/main" id="{4136F26E-6991-44C2-9EDC-8BE912BAB2A2}"/>
                </a:ext>
              </a:extLst>
            </p:cNvPr>
            <p:cNvSpPr/>
            <p:nvPr/>
          </p:nvSpPr>
          <p:spPr>
            <a:xfrm rot="5400000">
              <a:off x="7120013" y="4612208"/>
              <a:ext cx="611414" cy="14569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0" name="左右矢印 32">
              <a:extLst>
                <a:ext uri="{FF2B5EF4-FFF2-40B4-BE49-F238E27FC236}">
                  <a16:creationId xmlns:a16="http://schemas.microsoft.com/office/drawing/2014/main" id="{F1B74364-A08C-478D-B5DA-D5661FF7377C}"/>
                </a:ext>
              </a:extLst>
            </p:cNvPr>
            <p:cNvSpPr/>
            <p:nvPr/>
          </p:nvSpPr>
          <p:spPr>
            <a:xfrm rot="1843827">
              <a:off x="2066092" y="2657677"/>
              <a:ext cx="503293" cy="156717"/>
            </a:xfrm>
            <a:prstGeom prst="lef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1" name="右矢印 33">
              <a:extLst>
                <a:ext uri="{FF2B5EF4-FFF2-40B4-BE49-F238E27FC236}">
                  <a16:creationId xmlns:a16="http://schemas.microsoft.com/office/drawing/2014/main" id="{2D0C12DD-8EB4-498F-9553-8B93BE85E2D8}"/>
                </a:ext>
              </a:extLst>
            </p:cNvPr>
            <p:cNvSpPr/>
            <p:nvPr/>
          </p:nvSpPr>
          <p:spPr>
            <a:xfrm>
              <a:off x="3518578" y="6392376"/>
              <a:ext cx="611456" cy="143473"/>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2" name="右矢印 34">
              <a:extLst>
                <a:ext uri="{FF2B5EF4-FFF2-40B4-BE49-F238E27FC236}">
                  <a16:creationId xmlns:a16="http://schemas.microsoft.com/office/drawing/2014/main" id="{CC3EFF8F-C7F3-4A3A-855A-FAD849D4FC25}"/>
                </a:ext>
              </a:extLst>
            </p:cNvPr>
            <p:cNvSpPr/>
            <p:nvPr/>
          </p:nvSpPr>
          <p:spPr>
            <a:xfrm rot="10800000">
              <a:off x="3141107" y="6544678"/>
              <a:ext cx="611457" cy="143472"/>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3" name="右矢印 35">
              <a:extLst>
                <a:ext uri="{FF2B5EF4-FFF2-40B4-BE49-F238E27FC236}">
                  <a16:creationId xmlns:a16="http://schemas.microsoft.com/office/drawing/2014/main" id="{27EC81C8-5F81-4141-A08A-AA35495CC5DC}"/>
                </a:ext>
              </a:extLst>
            </p:cNvPr>
            <p:cNvSpPr/>
            <p:nvPr/>
          </p:nvSpPr>
          <p:spPr>
            <a:xfrm rot="10800000">
              <a:off x="836555" y="6498324"/>
              <a:ext cx="611457" cy="14568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4" name="右矢印 36">
              <a:extLst>
                <a:ext uri="{FF2B5EF4-FFF2-40B4-BE49-F238E27FC236}">
                  <a16:creationId xmlns:a16="http://schemas.microsoft.com/office/drawing/2014/main" id="{EE276A64-4C6B-4B93-B9A0-35D62809018C}"/>
                </a:ext>
              </a:extLst>
            </p:cNvPr>
            <p:cNvSpPr/>
            <p:nvPr/>
          </p:nvSpPr>
          <p:spPr>
            <a:xfrm rot="5400000">
              <a:off x="399507" y="3834147"/>
              <a:ext cx="611413" cy="143483"/>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5" name="曲折矢印 38">
              <a:extLst>
                <a:ext uri="{FF2B5EF4-FFF2-40B4-BE49-F238E27FC236}">
                  <a16:creationId xmlns:a16="http://schemas.microsoft.com/office/drawing/2014/main" id="{B5EB21B5-B6EC-4E38-8B76-E597132BDE51}"/>
                </a:ext>
              </a:extLst>
            </p:cNvPr>
            <p:cNvSpPr/>
            <p:nvPr/>
          </p:nvSpPr>
          <p:spPr>
            <a:xfrm rot="5400000">
              <a:off x="639005" y="2868455"/>
              <a:ext cx="430418" cy="467974"/>
            </a:xfrm>
            <a:prstGeom prst="bentArrow">
              <a:avLst>
                <a:gd name="adj1" fmla="val 17174"/>
                <a:gd name="adj2" fmla="val 25000"/>
                <a:gd name="adj3" fmla="val 25000"/>
                <a:gd name="adj4" fmla="val 43750"/>
              </a:avLst>
            </a:prstGeom>
            <a:solidFill>
              <a:srgbClr val="3333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26" name="右矢印 39">
              <a:extLst>
                <a:ext uri="{FF2B5EF4-FFF2-40B4-BE49-F238E27FC236}">
                  <a16:creationId xmlns:a16="http://schemas.microsoft.com/office/drawing/2014/main" id="{F2A714D1-7C59-4449-B1A7-9BDAF2DC71D6}"/>
                </a:ext>
              </a:extLst>
            </p:cNvPr>
            <p:cNvSpPr/>
            <p:nvPr/>
          </p:nvSpPr>
          <p:spPr>
            <a:xfrm rot="5400000">
              <a:off x="674332" y="4320850"/>
              <a:ext cx="613621" cy="143482"/>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7" name="曲折矢印 40">
              <a:extLst>
                <a:ext uri="{FF2B5EF4-FFF2-40B4-BE49-F238E27FC236}">
                  <a16:creationId xmlns:a16="http://schemas.microsoft.com/office/drawing/2014/main" id="{C1879514-567A-4E2F-BFDA-70463BEE5CE6}"/>
                </a:ext>
              </a:extLst>
            </p:cNvPr>
            <p:cNvSpPr/>
            <p:nvPr/>
          </p:nvSpPr>
          <p:spPr>
            <a:xfrm flipV="1">
              <a:off x="909401" y="5244596"/>
              <a:ext cx="430447" cy="467941"/>
            </a:xfrm>
            <a:prstGeom prst="bentArrow">
              <a:avLst>
                <a:gd name="adj1" fmla="val 17174"/>
                <a:gd name="adj2" fmla="val 25000"/>
                <a:gd name="adj3" fmla="val 25000"/>
                <a:gd name="adj4" fmla="val 43750"/>
              </a:avLst>
            </a:prstGeom>
            <a:solidFill>
              <a:srgbClr val="3333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29736" name="テキスト ボックス 27">
              <a:extLst>
                <a:ext uri="{FF2B5EF4-FFF2-40B4-BE49-F238E27FC236}">
                  <a16:creationId xmlns:a16="http://schemas.microsoft.com/office/drawing/2014/main" id="{B90505F9-37B5-4DDD-A6F7-204977D3A383}"/>
                </a:ext>
              </a:extLst>
            </p:cNvPr>
            <p:cNvSpPr txBox="1">
              <a:spLocks noChangeArrowheads="1"/>
            </p:cNvSpPr>
            <p:nvPr/>
          </p:nvSpPr>
          <p:spPr bwMode="auto">
            <a:xfrm>
              <a:off x="1916833" y="4202845"/>
              <a:ext cx="595107"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2400" dirty="0">
                  <a:latin typeface="A-OTF 新ゴ Pro B"/>
                  <a:ea typeface="A-OTF 新ゴ Pro B"/>
                  <a:cs typeface="A-OTF 新ゴ Pro B"/>
                </a:rPr>
                <a:t>Ｄ</a:t>
              </a:r>
            </a:p>
          </p:txBody>
        </p:sp>
        <p:sp>
          <p:nvSpPr>
            <p:cNvPr id="29737" name="テキスト ボックス 28">
              <a:extLst>
                <a:ext uri="{FF2B5EF4-FFF2-40B4-BE49-F238E27FC236}">
                  <a16:creationId xmlns:a16="http://schemas.microsoft.com/office/drawing/2014/main" id="{B3C04871-85EC-4A50-B53C-BACD081D6E07}"/>
                </a:ext>
              </a:extLst>
            </p:cNvPr>
            <p:cNvSpPr txBox="1">
              <a:spLocks noChangeArrowheads="1"/>
            </p:cNvSpPr>
            <p:nvPr/>
          </p:nvSpPr>
          <p:spPr bwMode="auto">
            <a:xfrm>
              <a:off x="3411222" y="4206569"/>
              <a:ext cx="595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Ｃ</a:t>
              </a:r>
              <a:endParaRPr kumimoji="1" lang="ja-JP" altLang="en-US" sz="2400" dirty="0">
                <a:latin typeface="A-OTF 新ゴ Pro B"/>
                <a:ea typeface="A-OTF 新ゴ Pro B"/>
                <a:cs typeface="A-OTF 新ゴ Pro B"/>
              </a:endParaRPr>
            </a:p>
          </p:txBody>
        </p:sp>
        <p:sp>
          <p:nvSpPr>
            <p:cNvPr id="29738" name="テキスト ボックス 29">
              <a:extLst>
                <a:ext uri="{FF2B5EF4-FFF2-40B4-BE49-F238E27FC236}">
                  <a16:creationId xmlns:a16="http://schemas.microsoft.com/office/drawing/2014/main" id="{1AB351D5-A093-481C-B480-245F7EAD32DD}"/>
                </a:ext>
              </a:extLst>
            </p:cNvPr>
            <p:cNvSpPr txBox="1">
              <a:spLocks noChangeArrowheads="1"/>
            </p:cNvSpPr>
            <p:nvPr/>
          </p:nvSpPr>
          <p:spPr bwMode="auto">
            <a:xfrm>
              <a:off x="4778112" y="4206571"/>
              <a:ext cx="595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Ｂ</a:t>
              </a:r>
              <a:endParaRPr kumimoji="1" lang="ja-JP" altLang="en-US" sz="2400" dirty="0">
                <a:latin typeface="A-OTF 新ゴ Pro B"/>
                <a:ea typeface="A-OTF 新ゴ Pro B"/>
                <a:cs typeface="A-OTF 新ゴ Pro B"/>
              </a:endParaRPr>
            </a:p>
          </p:txBody>
        </p:sp>
        <p:sp>
          <p:nvSpPr>
            <p:cNvPr id="29739" name="テキスト ボックス 30">
              <a:extLst>
                <a:ext uri="{FF2B5EF4-FFF2-40B4-BE49-F238E27FC236}">
                  <a16:creationId xmlns:a16="http://schemas.microsoft.com/office/drawing/2014/main" id="{09F6B492-42AB-469C-B8DD-8F306CFD8807}"/>
                </a:ext>
              </a:extLst>
            </p:cNvPr>
            <p:cNvSpPr txBox="1">
              <a:spLocks noChangeArrowheads="1"/>
            </p:cNvSpPr>
            <p:nvPr/>
          </p:nvSpPr>
          <p:spPr bwMode="auto">
            <a:xfrm>
              <a:off x="6105528" y="4206572"/>
              <a:ext cx="491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Ａ</a:t>
              </a:r>
              <a:endParaRPr kumimoji="1" lang="ja-JP" altLang="en-US" sz="2400" dirty="0">
                <a:latin typeface="A-OTF 新ゴ Pro B"/>
                <a:ea typeface="A-OTF 新ゴ Pro B"/>
                <a:cs typeface="A-OTF 新ゴ Pro B"/>
              </a:endParaRPr>
            </a:p>
          </p:txBody>
        </p:sp>
      </p:grpSp>
      <p:pic>
        <p:nvPicPr>
          <p:cNvPr id="29701" name="Picture 2">
            <a:extLst>
              <a:ext uri="{FF2B5EF4-FFF2-40B4-BE49-F238E27FC236}">
                <a16:creationId xmlns:a16="http://schemas.microsoft.com/office/drawing/2014/main" id="{0B4349B3-27B9-408F-A675-B66069E40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925" y="2938463"/>
            <a:ext cx="29527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フリーフォーム 52">
            <a:extLst>
              <a:ext uri="{FF2B5EF4-FFF2-40B4-BE49-F238E27FC236}">
                <a16:creationId xmlns:a16="http://schemas.microsoft.com/office/drawing/2014/main" id="{334C155F-F61F-4B5C-829F-73E5658D0A5A}"/>
              </a:ext>
            </a:extLst>
          </p:cNvPr>
          <p:cNvSpPr/>
          <p:nvPr/>
        </p:nvSpPr>
        <p:spPr>
          <a:xfrm>
            <a:off x="1096963" y="5372100"/>
            <a:ext cx="0" cy="412750"/>
          </a:xfrm>
          <a:custGeom>
            <a:avLst/>
            <a:gdLst>
              <a:gd name="connsiteX0" fmla="*/ 0 w 0"/>
              <a:gd name="connsiteY0" fmla="*/ 0 h 323850"/>
              <a:gd name="connsiteX1" fmla="*/ 0 w 0"/>
              <a:gd name="connsiteY1" fmla="*/ 323850 h 323850"/>
              <a:gd name="connsiteX2" fmla="*/ 0 w 0"/>
              <a:gd name="connsiteY2" fmla="*/ 323850 h 323850"/>
            </a:gdLst>
            <a:ahLst/>
            <a:cxnLst>
              <a:cxn ang="0">
                <a:pos x="connsiteX0" y="connsiteY0"/>
              </a:cxn>
              <a:cxn ang="0">
                <a:pos x="connsiteX1" y="connsiteY1"/>
              </a:cxn>
              <a:cxn ang="0">
                <a:pos x="connsiteX2" y="connsiteY2"/>
              </a:cxn>
            </a:cxnLst>
            <a:rect l="l" t="t" r="r" b="b"/>
            <a:pathLst>
              <a:path h="323850">
                <a:moveTo>
                  <a:pt x="0" y="0"/>
                </a:moveTo>
                <a:lnTo>
                  <a:pt x="0" y="323850"/>
                </a:lnTo>
                <a:lnTo>
                  <a:pt x="0" y="323850"/>
                </a:lnTo>
              </a:path>
            </a:pathLst>
          </a:custGeom>
          <a:noFill/>
          <a:ln w="635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8" name="フリーフォーム 53">
            <a:extLst>
              <a:ext uri="{FF2B5EF4-FFF2-40B4-BE49-F238E27FC236}">
                <a16:creationId xmlns:a16="http://schemas.microsoft.com/office/drawing/2014/main" id="{DC16A7F1-7A91-4900-AAF0-5E7F9B1DEE44}"/>
              </a:ext>
            </a:extLst>
          </p:cNvPr>
          <p:cNvSpPr/>
          <p:nvPr/>
        </p:nvSpPr>
        <p:spPr>
          <a:xfrm>
            <a:off x="1079500" y="5160963"/>
            <a:ext cx="319088" cy="227012"/>
          </a:xfrm>
          <a:custGeom>
            <a:avLst/>
            <a:gdLst>
              <a:gd name="connsiteX0" fmla="*/ 0 w 295275"/>
              <a:gd name="connsiteY0" fmla="*/ 228600 h 228600"/>
              <a:gd name="connsiteX1" fmla="*/ 295275 w 295275"/>
              <a:gd name="connsiteY1" fmla="*/ 0 h 228600"/>
            </a:gdLst>
            <a:ahLst/>
            <a:cxnLst>
              <a:cxn ang="0">
                <a:pos x="connsiteX0" y="connsiteY0"/>
              </a:cxn>
              <a:cxn ang="0">
                <a:pos x="connsiteX1" y="connsiteY1"/>
              </a:cxn>
            </a:cxnLst>
            <a:rect l="l" t="t" r="r" b="b"/>
            <a:pathLst>
              <a:path w="295275" h="228600">
                <a:moveTo>
                  <a:pt x="0" y="228600"/>
                </a:moveTo>
                <a:lnTo>
                  <a:pt x="295275" y="0"/>
                </a:lnTo>
              </a:path>
            </a:pathLst>
          </a:custGeom>
          <a:noFill/>
          <a:ln w="63500">
            <a:solidFill>
              <a:srgbClr val="0099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29704" name="テキスト ボックス 38">
            <a:extLst>
              <a:ext uri="{FF2B5EF4-FFF2-40B4-BE49-F238E27FC236}">
                <a16:creationId xmlns:a16="http://schemas.microsoft.com/office/drawing/2014/main" id="{1E4662BB-4C78-4832-B023-4E7BEC25333C}"/>
              </a:ext>
            </a:extLst>
          </p:cNvPr>
          <p:cNvSpPr txBox="1">
            <a:spLocks noChangeArrowheads="1"/>
          </p:cNvSpPr>
          <p:nvPr/>
        </p:nvSpPr>
        <p:spPr bwMode="auto">
          <a:xfrm>
            <a:off x="796925" y="5807075"/>
            <a:ext cx="1657350" cy="2524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000" dirty="0">
                <a:solidFill>
                  <a:schemeClr val="bg1"/>
                </a:solidFill>
                <a:latin typeface="A-OTF 新ゴ Pro B"/>
                <a:ea typeface="A-OTF 新ゴ Pro B"/>
                <a:cs typeface="A-OTF 新ゴ Pro B"/>
              </a:rPr>
              <a:t>トランジション入口</a:t>
            </a:r>
          </a:p>
        </p:txBody>
      </p:sp>
      <p:sp>
        <p:nvSpPr>
          <p:cNvPr id="29705" name="テキスト ボックス 39">
            <a:extLst>
              <a:ext uri="{FF2B5EF4-FFF2-40B4-BE49-F238E27FC236}">
                <a16:creationId xmlns:a16="http://schemas.microsoft.com/office/drawing/2014/main" id="{C47390E6-DBD8-4359-AA6C-A39243206FC2}"/>
              </a:ext>
            </a:extLst>
          </p:cNvPr>
          <p:cNvSpPr txBox="1">
            <a:spLocks noChangeArrowheads="1"/>
          </p:cNvSpPr>
          <p:nvPr/>
        </p:nvSpPr>
        <p:spPr bwMode="auto">
          <a:xfrm>
            <a:off x="514350" y="2547938"/>
            <a:ext cx="1530350" cy="246062"/>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000" dirty="0">
                <a:solidFill>
                  <a:schemeClr val="bg1"/>
                </a:solidFill>
                <a:latin typeface="A-OTF 新ゴ Pro B"/>
                <a:ea typeface="A-OTF 新ゴ Pro B"/>
                <a:cs typeface="A-OTF 新ゴ Pro B"/>
              </a:rPr>
              <a:t>トランジション出入口</a:t>
            </a:r>
          </a:p>
        </p:txBody>
      </p:sp>
      <p:pic>
        <p:nvPicPr>
          <p:cNvPr id="29706" name="図 3">
            <a:extLst>
              <a:ext uri="{FF2B5EF4-FFF2-40B4-BE49-F238E27FC236}">
                <a16:creationId xmlns:a16="http://schemas.microsoft.com/office/drawing/2014/main" id="{C21749FA-8868-4E5A-AEDF-6DE4AA71A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300" y="1462088"/>
            <a:ext cx="23495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直線コネクタ 41">
            <a:extLst>
              <a:ext uri="{FF2B5EF4-FFF2-40B4-BE49-F238E27FC236}">
                <a16:creationId xmlns:a16="http://schemas.microsoft.com/office/drawing/2014/main" id="{A8267716-BCEB-49B7-A3E1-9B3F90F12FEC}"/>
              </a:ext>
            </a:extLst>
          </p:cNvPr>
          <p:cNvCxnSpPr>
            <a:cxnSpLocks/>
          </p:cNvCxnSpPr>
          <p:nvPr/>
        </p:nvCxnSpPr>
        <p:spPr>
          <a:xfrm>
            <a:off x="5754688" y="2374900"/>
            <a:ext cx="963612" cy="906463"/>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1F1F5F-72C2-4706-B886-50D19C6A5F03}"/>
              </a:ext>
            </a:extLst>
          </p:cNvPr>
          <p:cNvCxnSpPr>
            <a:cxnSpLocks/>
          </p:cNvCxnSpPr>
          <p:nvPr/>
        </p:nvCxnSpPr>
        <p:spPr>
          <a:xfrm>
            <a:off x="6457950" y="1362075"/>
            <a:ext cx="260350" cy="100013"/>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090527B5-7BEE-44E5-A515-6837CFA19A57}"/>
              </a:ext>
            </a:extLst>
          </p:cNvPr>
          <p:cNvSpPr/>
          <p:nvPr/>
        </p:nvSpPr>
        <p:spPr>
          <a:xfrm>
            <a:off x="5686425" y="1339850"/>
            <a:ext cx="771525" cy="101282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49" name="正方形/長方形 48">
            <a:extLst>
              <a:ext uri="{FF2B5EF4-FFF2-40B4-BE49-F238E27FC236}">
                <a16:creationId xmlns:a16="http://schemas.microsoft.com/office/drawing/2014/main" id="{EF673975-03FD-4D83-9D06-C4A0CE774C12}"/>
              </a:ext>
            </a:extLst>
          </p:cNvPr>
          <p:cNvSpPr/>
          <p:nvPr/>
        </p:nvSpPr>
        <p:spPr>
          <a:xfrm>
            <a:off x="7051675" y="4814888"/>
            <a:ext cx="255588" cy="1889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53" name="正方形/長方形 52">
            <a:extLst>
              <a:ext uri="{FF2B5EF4-FFF2-40B4-BE49-F238E27FC236}">
                <a16:creationId xmlns:a16="http://schemas.microsoft.com/office/drawing/2014/main" id="{7C3CE971-86B1-4085-A5E5-6E1FD14AC004}"/>
              </a:ext>
            </a:extLst>
          </p:cNvPr>
          <p:cNvSpPr/>
          <p:nvPr/>
        </p:nvSpPr>
        <p:spPr>
          <a:xfrm>
            <a:off x="7046913" y="5276850"/>
            <a:ext cx="254000" cy="188913"/>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9712" name="テキスト ボックス 49">
            <a:extLst>
              <a:ext uri="{FF2B5EF4-FFF2-40B4-BE49-F238E27FC236}">
                <a16:creationId xmlns:a16="http://schemas.microsoft.com/office/drawing/2014/main" id="{10FDA9DE-F5E8-4DEF-99F6-43168B3B0548}"/>
              </a:ext>
            </a:extLst>
          </p:cNvPr>
          <p:cNvSpPr txBox="1">
            <a:spLocks noChangeArrowheads="1"/>
          </p:cNvSpPr>
          <p:nvPr/>
        </p:nvSpPr>
        <p:spPr bwMode="auto">
          <a:xfrm>
            <a:off x="7424738" y="4703763"/>
            <a:ext cx="1462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kumimoji="1" lang="ja-JP" altLang="en-US" sz="1600" dirty="0">
                <a:latin typeface="Meiryo UI" panose="020B0604030504040204" pitchFamily="50" charset="-128"/>
                <a:ea typeface="Meiryo UI" panose="020B0604030504040204" pitchFamily="50" charset="-128"/>
              </a:rPr>
              <a:t>男子更衣テント</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女子更衣テント</a:t>
            </a:r>
          </a:p>
        </p:txBody>
      </p:sp>
      <p:sp>
        <p:nvSpPr>
          <p:cNvPr id="55" name="正方形/長方形 54">
            <a:extLst>
              <a:ext uri="{FF2B5EF4-FFF2-40B4-BE49-F238E27FC236}">
                <a16:creationId xmlns:a16="http://schemas.microsoft.com/office/drawing/2014/main" id="{2073CA33-647C-40D7-B0D6-3302A22A63D2}"/>
              </a:ext>
            </a:extLst>
          </p:cNvPr>
          <p:cNvSpPr/>
          <p:nvPr/>
        </p:nvSpPr>
        <p:spPr>
          <a:xfrm>
            <a:off x="2874238" y="5302250"/>
            <a:ext cx="255587" cy="1905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56" name="正方形/長方形 55">
            <a:extLst>
              <a:ext uri="{FF2B5EF4-FFF2-40B4-BE49-F238E27FC236}">
                <a16:creationId xmlns:a16="http://schemas.microsoft.com/office/drawing/2014/main" id="{C3E68888-10D3-4492-B98E-A3F87BC1BF2F}"/>
              </a:ext>
            </a:extLst>
          </p:cNvPr>
          <p:cNvSpPr/>
          <p:nvPr/>
        </p:nvSpPr>
        <p:spPr>
          <a:xfrm>
            <a:off x="4378325" y="2382839"/>
            <a:ext cx="255588" cy="1889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9715" name="テキスト ボックス 56">
            <a:extLst>
              <a:ext uri="{FF2B5EF4-FFF2-40B4-BE49-F238E27FC236}">
                <a16:creationId xmlns:a16="http://schemas.microsoft.com/office/drawing/2014/main" id="{001BE23D-1B7D-459B-A9F6-CE29CBF31448}"/>
              </a:ext>
            </a:extLst>
          </p:cNvPr>
          <p:cNvSpPr txBox="1">
            <a:spLocks noChangeArrowheads="1"/>
          </p:cNvSpPr>
          <p:nvPr/>
        </p:nvSpPr>
        <p:spPr bwMode="auto">
          <a:xfrm>
            <a:off x="512763" y="2038350"/>
            <a:ext cx="1730375" cy="3381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kumimoji="1" lang="ja-JP" altLang="en-US" sz="1600" dirty="0">
                <a:latin typeface="Meiryo UI" panose="020B0604030504040204" pitchFamily="50" charset="-128"/>
                <a:ea typeface="Meiryo UI" panose="020B0604030504040204" pitchFamily="50" charset="-128"/>
              </a:rPr>
              <a:t>スイムより約</a:t>
            </a:r>
            <a:r>
              <a:rPr kumimoji="1" lang="en-US" altLang="ja-JP" sz="1600" dirty="0">
                <a:latin typeface="Meiryo UI" panose="020B0604030504040204" pitchFamily="50" charset="-128"/>
                <a:ea typeface="Meiryo UI" panose="020B0604030504040204" pitchFamily="50" charset="-128"/>
              </a:rPr>
              <a:t>400m</a:t>
            </a:r>
            <a:endParaRPr kumimoji="1" lang="ja-JP" altLang="en-US" sz="1600" dirty="0">
              <a:latin typeface="Meiryo UI" panose="020B0604030504040204" pitchFamily="50" charset="-128"/>
              <a:ea typeface="Meiryo UI" panose="020B0604030504040204" pitchFamily="50" charset="-128"/>
            </a:endParaRPr>
          </a:p>
        </p:txBody>
      </p:sp>
    </p:spTree>
  </p:cSld>
  <p:clrMapOvr>
    <a:masterClrMapping/>
  </p:clrMapOvr>
  <p:transition>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7871CE3-0108-4CCD-AD6C-016CEB683541}"/>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トランジションエリア</a:t>
            </a:r>
            <a:endParaRPr lang="hu-HU" altLang="fr-FR" sz="4000"/>
          </a:p>
        </p:txBody>
      </p:sp>
      <p:sp>
        <p:nvSpPr>
          <p:cNvPr id="30723" name="Rectangle 3">
            <a:extLst>
              <a:ext uri="{FF2B5EF4-FFF2-40B4-BE49-F238E27FC236}">
                <a16:creationId xmlns:a16="http://schemas.microsoft.com/office/drawing/2014/main" id="{4C1F1A13-6564-4C78-9824-D622B8704E8F}"/>
              </a:ext>
            </a:extLst>
          </p:cNvPr>
          <p:cNvSpPr>
            <a:spLocks noGrp="1" noChangeArrowheads="1"/>
          </p:cNvSpPr>
          <p:nvPr>
            <p:ph type="body" idx="1"/>
          </p:nvPr>
        </p:nvSpPr>
        <p:spPr>
          <a:xfrm>
            <a:off x="622300" y="4293096"/>
            <a:ext cx="8305800" cy="1800200"/>
          </a:xfrm>
        </p:spPr>
        <p:txBody>
          <a:bodyPr/>
          <a:lstStyle/>
          <a:p>
            <a:pPr marL="0" indent="-457200">
              <a:spcAft>
                <a:spcPts val="200"/>
              </a:spcAft>
              <a:buFontTx/>
              <a:buNone/>
            </a:pPr>
            <a:r>
              <a:rPr lang="en-US" altLang="ja-JP" sz="1800" dirty="0">
                <a:solidFill>
                  <a:srgbClr val="00528B"/>
                </a:solidFill>
                <a:latin typeface="Meiryo UI" panose="020B0604030504040204" pitchFamily="50" charset="-128"/>
                <a:ea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rPr>
              <a:t>ラックからバイクを外す前にヘルメットのストラップを締め、　バイクをラックにかけてからヘルメットストラップを外す。</a:t>
            </a:r>
          </a:p>
          <a:p>
            <a:pPr marL="0" indent="-457200">
              <a:spcAft>
                <a:spcPts val="200"/>
              </a:spcAft>
              <a:buFontTx/>
              <a:buNone/>
            </a:pPr>
            <a:r>
              <a:rPr lang="ja-JP" altLang="en-US" sz="1800" dirty="0">
                <a:solidFill>
                  <a:srgbClr val="00528B"/>
                </a:solidFill>
                <a:latin typeface="Meiryo UI" panose="020B0604030504040204" pitchFamily="50" charset="-128"/>
                <a:ea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rPr>
              <a:t>マウント（乗車）ラインを越えてから乗車。　ディスマウント（降車）ラインの手前で降車。</a:t>
            </a:r>
            <a:endParaRPr lang="en-US" altLang="ja-JP" sz="1800" dirty="0">
              <a:solidFill>
                <a:schemeClr val="tx1"/>
              </a:solidFill>
              <a:latin typeface="Meiryo UI" panose="020B0604030504040204" pitchFamily="50" charset="-128"/>
              <a:ea typeface="Meiryo UI" panose="020B0604030504040204" pitchFamily="50" charset="-128"/>
            </a:endParaRPr>
          </a:p>
          <a:p>
            <a:pPr marL="0" indent="-457200">
              <a:spcAft>
                <a:spcPts val="200"/>
              </a:spcAft>
              <a:buFontTx/>
              <a:buNone/>
            </a:pPr>
            <a:r>
              <a:rPr lang="ja-JP" altLang="en-US" sz="1800" dirty="0">
                <a:solidFill>
                  <a:srgbClr val="00528B"/>
                </a:solidFill>
                <a:latin typeface="Meiryo UI" panose="020B0604030504040204" pitchFamily="50" charset="-128"/>
                <a:ea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rPr>
              <a:t>ウェットスーツはバイクラックにかけない。</a:t>
            </a:r>
            <a:endParaRPr lang="en-US" altLang="ja-JP" sz="1800" dirty="0">
              <a:solidFill>
                <a:schemeClr val="tx1"/>
              </a:solidFill>
              <a:latin typeface="Meiryo UI" panose="020B0604030504040204" pitchFamily="50" charset="-128"/>
              <a:ea typeface="Meiryo UI" panose="020B0604030504040204" pitchFamily="50" charset="-128"/>
            </a:endParaRPr>
          </a:p>
          <a:p>
            <a:pPr marL="0" indent="-457200">
              <a:spcAft>
                <a:spcPts val="200"/>
              </a:spcAft>
              <a:buFontTx/>
              <a:buNone/>
            </a:pPr>
            <a:r>
              <a:rPr lang="ja-JP" altLang="en-US" sz="1800" dirty="0">
                <a:solidFill>
                  <a:srgbClr val="00528B"/>
                </a:solidFill>
                <a:latin typeface="Meiryo UI" panose="020B0604030504040204" pitchFamily="50" charset="-128"/>
                <a:ea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rPr>
              <a:t>トランジションエリアは、競技に必要な物のみ置くことができ、通路にはみ出さないよう置く。</a:t>
            </a:r>
            <a:endParaRPr lang="en-US" altLang="ja-JP" sz="1800" dirty="0">
              <a:solidFill>
                <a:schemeClr val="tx1"/>
              </a:solidFill>
              <a:latin typeface="Meiryo UI" panose="020B0604030504040204" pitchFamily="50" charset="-128"/>
              <a:ea typeface="Meiryo UI" panose="020B0604030504040204" pitchFamily="50" charset="-128"/>
            </a:endParaRPr>
          </a:p>
          <a:p>
            <a:pPr marL="0" indent="-457200">
              <a:spcAft>
                <a:spcPts val="200"/>
              </a:spcAft>
              <a:buFontTx/>
              <a:buNone/>
            </a:pPr>
            <a:endParaRPr lang="hu-HU" altLang="fr-FR" sz="1800" dirty="0">
              <a:solidFill>
                <a:srgbClr val="112E68"/>
              </a:solidFill>
            </a:endParaRPr>
          </a:p>
        </p:txBody>
      </p:sp>
      <p:pic>
        <p:nvPicPr>
          <p:cNvPr id="30724" name="Picture 2" descr="X:\2015WTS\05 広報\ロゴ\WTSYOKOHAMAロゴ\2015YOK_LOGO.jpg">
            <a:extLst>
              <a:ext uri="{FF2B5EF4-FFF2-40B4-BE49-F238E27FC236}">
                <a16:creationId xmlns:a16="http://schemas.microsoft.com/office/drawing/2014/main" id="{3C50E791-80B4-4DCB-AD16-9A3A4C537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図 1">
            <a:extLst>
              <a:ext uri="{FF2B5EF4-FFF2-40B4-BE49-F238E27FC236}">
                <a16:creationId xmlns:a16="http://schemas.microsoft.com/office/drawing/2014/main" id="{74C125E8-B2CE-4946-A023-74BD6516D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1340768"/>
            <a:ext cx="437038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図 5">
            <a:extLst>
              <a:ext uri="{FF2B5EF4-FFF2-40B4-BE49-F238E27FC236}">
                <a16:creationId xmlns:a16="http://schemas.microsoft.com/office/drawing/2014/main" id="{5C8B07B5-A639-47C9-AFBB-70CAB8F02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688" y="1340768"/>
            <a:ext cx="3681412" cy="285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42BF751C-0C09-41CC-B65F-33B667BEC0BF}"/>
              </a:ext>
            </a:extLst>
          </p:cNvPr>
          <p:cNvSpPr>
            <a:spLocks noGrp="1" noChangeArrowheads="1"/>
          </p:cNvSpPr>
          <p:nvPr>
            <p:ph type="title"/>
          </p:nvPr>
        </p:nvSpPr>
        <p:spPr/>
        <p:txBody>
          <a:bodyPr/>
          <a:lstStyle/>
          <a:p>
            <a:r>
              <a:rPr kumimoji="1" lang="ja-JP" altLang="en-US" dirty="0">
                <a:ea typeface="ＭＳ Ｐゴシック" panose="020B0600070205080204" pitchFamily="50" charset="-128"/>
              </a:rPr>
              <a:t>バイクコース</a:t>
            </a:r>
          </a:p>
        </p:txBody>
      </p:sp>
      <p:grpSp>
        <p:nvGrpSpPr>
          <p:cNvPr id="31747" name="グループ化 5">
            <a:extLst>
              <a:ext uri="{FF2B5EF4-FFF2-40B4-BE49-F238E27FC236}">
                <a16:creationId xmlns:a16="http://schemas.microsoft.com/office/drawing/2014/main" id="{87636F53-3655-46D3-AFF7-2A85BFA4E0F8}"/>
              </a:ext>
            </a:extLst>
          </p:cNvPr>
          <p:cNvGrpSpPr>
            <a:grpSpLocks/>
          </p:cNvGrpSpPr>
          <p:nvPr/>
        </p:nvGrpSpPr>
        <p:grpSpPr bwMode="auto">
          <a:xfrm>
            <a:off x="468313" y="1557338"/>
            <a:ext cx="8081962" cy="4175125"/>
            <a:chOff x="530260" y="1483151"/>
            <a:chExt cx="8083479" cy="4176464"/>
          </a:xfrm>
        </p:grpSpPr>
        <p:pic>
          <p:nvPicPr>
            <p:cNvPr id="31749" name="Picture 4">
              <a:extLst>
                <a:ext uri="{FF2B5EF4-FFF2-40B4-BE49-F238E27FC236}">
                  <a16:creationId xmlns:a16="http://schemas.microsoft.com/office/drawing/2014/main" id="{F7FC3BCC-0615-4515-AD03-66A25EEF6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656" t="21098" r="2335" b="26854"/>
            <a:stretch>
              <a:fillRect/>
            </a:stretch>
          </p:blipFill>
          <p:spPr bwMode="auto">
            <a:xfrm>
              <a:off x="530260" y="1483151"/>
              <a:ext cx="808347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1">
              <a:extLst>
                <a:ext uri="{FF2B5EF4-FFF2-40B4-BE49-F238E27FC236}">
                  <a16:creationId xmlns:a16="http://schemas.microsoft.com/office/drawing/2014/main" id="{05094ED9-A166-4CE6-A21E-381F49EC3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253087"/>
              <a:ext cx="286352" cy="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3">
            <a:extLst>
              <a:ext uri="{FF2B5EF4-FFF2-40B4-BE49-F238E27FC236}">
                <a16:creationId xmlns:a16="http://schemas.microsoft.com/office/drawing/2014/main" id="{E6652DB8-7C41-443F-B269-6DBEDA64850B}"/>
              </a:ext>
            </a:extLst>
          </p:cNvPr>
          <p:cNvSpPr txBox="1">
            <a:spLocks noChangeArrowheads="1"/>
          </p:cNvSpPr>
          <p:nvPr/>
        </p:nvSpPr>
        <p:spPr bwMode="auto">
          <a:xfrm>
            <a:off x="5651500" y="1525588"/>
            <a:ext cx="3289300" cy="2449512"/>
          </a:xfrm>
          <a:prstGeom prst="rect">
            <a:avLst/>
          </a:prstGeom>
          <a:solidFill>
            <a:schemeClr val="accent1"/>
          </a:solidFill>
          <a:ln>
            <a:noFill/>
          </a:ln>
        </p:spPr>
        <p:txBody>
          <a:bodyPr lIns="0" tIns="0"/>
          <a:lst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mn-ea"/>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cs typeface="+mn-cs"/>
              </a:defRPr>
            </a:lvl2pPr>
            <a:lvl3pPr marL="901700" indent="-271463"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cs typeface="+mn-cs"/>
              </a:defRPr>
            </a:lvl3pPr>
            <a:lvl4pPr marL="1339850" indent="-258763"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mn-lt"/>
                <a:cs typeface="+mn-cs"/>
              </a:defRPr>
            </a:lvl4pPr>
            <a:lvl5pPr marL="1790700" indent="-271463"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mn-lt"/>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a:lstStyle>
          <a:p>
            <a:pPr marL="107950" lvl="1" indent="0">
              <a:spcAft>
                <a:spcPts val="200"/>
              </a:spcAft>
              <a:buFontTx/>
              <a:buNone/>
              <a:defRPr/>
            </a:pP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6.4km/</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周</a:t>
            </a: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a:p>
            <a:pPr marL="107950" lvl="1" indent="0">
              <a:spcAft>
                <a:spcPts val="200"/>
              </a:spcAft>
              <a:buFontTx/>
              <a:buNone/>
              <a:defRPr/>
            </a:pP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スタンダード：</a:t>
            </a: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6</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周回</a:t>
            </a: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a:p>
            <a:pPr marL="107950" lvl="1" indent="0">
              <a:spcAft>
                <a:spcPts val="200"/>
              </a:spcAft>
              <a:buFontTx/>
              <a:buNone/>
              <a:defRPr/>
            </a:pP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スプリント：</a:t>
            </a: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3</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周回</a:t>
            </a: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a:p>
            <a:pPr marL="107950" lvl="1" indent="0">
              <a:spcAft>
                <a:spcPts val="200"/>
              </a:spcAft>
              <a:buFontTx/>
              <a:buNone/>
              <a:defRPr/>
            </a:pP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a:p>
            <a:pPr marL="558800" lvl="2" indent="-457200">
              <a:spcAft>
                <a:spcPts val="200"/>
              </a:spcAft>
              <a:buFont typeface="Wingdings" panose="05000000000000000000" pitchFamily="2" charset="2"/>
              <a:buChar char="l"/>
              <a:defRPr/>
            </a:pP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キープレフト</a:t>
            </a: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a:p>
            <a:pPr marL="558800" lvl="2" indent="-457200">
              <a:spcAft>
                <a:spcPts val="200"/>
              </a:spcAft>
              <a:buFont typeface="Wingdings" panose="05000000000000000000" pitchFamily="2" charset="2"/>
              <a:buChar char="l"/>
              <a:defRPr/>
            </a:pP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ドラフティング禁止 </a:t>
            </a: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(10m)</a:t>
            </a:r>
          </a:p>
          <a:p>
            <a:pPr marL="558800" lvl="2" indent="-457200">
              <a:spcAft>
                <a:spcPts val="200"/>
              </a:spcAft>
              <a:buFont typeface="Wingdings" panose="05000000000000000000" pitchFamily="2" charset="2"/>
              <a:buChar char="l"/>
              <a:defRPr/>
            </a:pPr>
            <a:r>
              <a:rPr lang="ja-JP" altLang="en-US" sz="1800" kern="0" dirty="0">
                <a:solidFill>
                  <a:srgbClr val="00528B"/>
                </a:solidFill>
                <a:latin typeface="Meiryo UI" panose="020B0604030504040204" pitchFamily="50" charset="-128"/>
                <a:ea typeface="Meiryo UI" panose="020B0604030504040204" pitchFamily="50" charset="-128"/>
              </a:rPr>
              <a:t>エイド：ピットイン方式</a:t>
            </a:r>
            <a:endParaRPr lang="hu-HU" altLang="fr-FR" sz="1800" kern="0" dirty="0">
              <a:solidFill>
                <a:srgbClr val="112E68"/>
              </a:solidFill>
            </a:endParaRPr>
          </a:p>
        </p:txBody>
      </p:sp>
    </p:spTree>
  </p:cSld>
  <p:clrMapOvr>
    <a:masterClrMapping/>
  </p:clrMapOvr>
  <p:transition>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DB5716E-96DA-469F-BEBA-A49761BE1EF8}"/>
              </a:ext>
            </a:extLst>
          </p:cNvPr>
          <p:cNvSpPr>
            <a:spLocks noGrp="1" noChangeArrowheads="1"/>
          </p:cNvSpPr>
          <p:nvPr>
            <p:ph type="title"/>
          </p:nvPr>
        </p:nvSpPr>
        <p:spPr/>
        <p:txBody>
          <a:bodyPr/>
          <a:lstStyle/>
          <a:p>
            <a:pPr eaLnBrk="1" hangingPunct="1"/>
            <a:r>
              <a:rPr lang="ja-JP" altLang="en-US" dirty="0">
                <a:ea typeface="ＭＳ Ｐゴシック" panose="020B0600070205080204" pitchFamily="50" charset="-128"/>
              </a:rPr>
              <a:t>ドラフティングゾーン</a:t>
            </a:r>
            <a:r>
              <a:rPr lang="en-US" altLang="fr-FR" dirty="0"/>
              <a:t>	</a:t>
            </a:r>
          </a:p>
        </p:txBody>
      </p:sp>
      <p:pic>
        <p:nvPicPr>
          <p:cNvPr id="32771" name="Picture 10" descr="C:\Documents and Settings\jacquik\Local Settings\Temporary Internet Files\Content.IE5\CLENK5QN\MCj03194040000[1].wmf">
            <a:extLst>
              <a:ext uri="{FF2B5EF4-FFF2-40B4-BE49-F238E27FC236}">
                <a16:creationId xmlns:a16="http://schemas.microsoft.com/office/drawing/2014/main" id="{F60D6C10-19E4-43D3-A486-7A6690D86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775" y="4159250"/>
            <a:ext cx="15001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1" descr="C:\Documents and Settings\jacquik\Local Settings\Temporary Internet Files\Content.IE5\CLENK5QN\MCj03194040000[1].wmf">
            <a:extLst>
              <a:ext uri="{FF2B5EF4-FFF2-40B4-BE49-F238E27FC236}">
                <a16:creationId xmlns:a16="http://schemas.microsoft.com/office/drawing/2014/main" id="{6BAC2529-3156-4495-AB19-5F2348A7A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4152900"/>
            <a:ext cx="1500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C:\Documents and Settings\jacquik\Local Settings\Temporary Internet Files\Content.IE5\WRJJE0H1\MCj02956100000[1].wmf">
            <a:extLst>
              <a:ext uri="{FF2B5EF4-FFF2-40B4-BE49-F238E27FC236}">
                <a16:creationId xmlns:a16="http://schemas.microsoft.com/office/drawing/2014/main" id="{FD97D99F-BC1E-45F2-81D4-CBBF89081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3" y="3938588"/>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C:\Documents and Settings\jacquik\Local Settings\Temporary Internet Files\Content.IE5\WRJJE0H1\MCj02956100000[1].wmf">
            <a:extLst>
              <a:ext uri="{FF2B5EF4-FFF2-40B4-BE49-F238E27FC236}">
                <a16:creationId xmlns:a16="http://schemas.microsoft.com/office/drawing/2014/main" id="{9DFE6160-839C-4739-95DF-6B84C5F41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3938588"/>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C:\Documents and Settings\jacquik\Local Settings\Temporary Internet Files\Content.IE5\CLENK5QN\MCj03194040000[1].wmf">
            <a:extLst>
              <a:ext uri="{FF2B5EF4-FFF2-40B4-BE49-F238E27FC236}">
                <a16:creationId xmlns:a16="http://schemas.microsoft.com/office/drawing/2014/main" id="{ABF050A3-85F8-48B6-B238-3E848B5D9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150" y="4159250"/>
            <a:ext cx="15001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C:\Documents and Settings\jacquik\Local Settings\Temporary Internet Files\Content.IE5\CLENK5QN\MCj03194040000[1].wmf">
            <a:extLst>
              <a:ext uri="{FF2B5EF4-FFF2-40B4-BE49-F238E27FC236}">
                <a16:creationId xmlns:a16="http://schemas.microsoft.com/office/drawing/2014/main" id="{9A02FA81-B446-4E14-8F2B-6DED6E35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4152900"/>
            <a:ext cx="15001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Box 2">
            <a:extLst>
              <a:ext uri="{FF2B5EF4-FFF2-40B4-BE49-F238E27FC236}">
                <a16:creationId xmlns:a16="http://schemas.microsoft.com/office/drawing/2014/main" id="{9AD69588-82D8-497F-A18F-D7BB418EFF60}"/>
              </a:ext>
            </a:extLst>
          </p:cNvPr>
          <p:cNvSpPr txBox="1">
            <a:spLocks noChangeArrowheads="1"/>
          </p:cNvSpPr>
          <p:nvPr/>
        </p:nvSpPr>
        <p:spPr bwMode="auto">
          <a:xfrm>
            <a:off x="239713" y="1284288"/>
            <a:ext cx="8888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Font typeface="Arial" panose="020B0604020202020204" pitchFamily="34" charset="0"/>
              <a:buChar char="•"/>
            </a:pPr>
            <a:r>
              <a:rPr lang="ja-JP" altLang="en-US" sz="2400" dirty="0">
                <a:ea typeface="ＭＳ Ｐゴシック" panose="020B0600070205080204" pitchFamily="50" charset="-128"/>
              </a:rPr>
              <a:t>ドラフティングゾーン：</a:t>
            </a:r>
            <a:r>
              <a:rPr lang="en-US" altLang="ja-JP" sz="2400" dirty="0">
                <a:ea typeface="ＭＳ Ｐゴシック" panose="020B0600070205080204" pitchFamily="50" charset="-128"/>
              </a:rPr>
              <a:t>	</a:t>
            </a:r>
            <a:r>
              <a:rPr lang="ja-JP" altLang="en-US" sz="2400" dirty="0">
                <a:ea typeface="ＭＳ Ｐゴシック" panose="020B0600070205080204" pitchFamily="50" charset="-128"/>
              </a:rPr>
              <a:t>前の自転車の前輪から１０ｍ</a:t>
            </a:r>
            <a:br>
              <a:rPr lang="en-US" altLang="ja-JP" sz="2400" dirty="0">
                <a:ea typeface="ＭＳ Ｐゴシック" panose="020B0600070205080204" pitchFamily="50" charset="-128"/>
              </a:rPr>
            </a:br>
            <a:r>
              <a:rPr lang="en-US" altLang="ja-JP" sz="2400" dirty="0">
                <a:ea typeface="ＭＳ Ｐゴシック" panose="020B0600070205080204" pitchFamily="50" charset="-128"/>
              </a:rPr>
              <a:t>				</a:t>
            </a:r>
            <a:r>
              <a:rPr lang="ja-JP" altLang="en-US" sz="2400" dirty="0">
                <a:ea typeface="ＭＳ Ｐゴシック" panose="020B0600070205080204" pitchFamily="50" charset="-128"/>
              </a:rPr>
              <a:t>横は道路幅</a:t>
            </a:r>
            <a:endParaRPr lang="en-US" altLang="ja-JP" sz="2400" dirty="0">
              <a:ea typeface="ＭＳ Ｐゴシック" panose="020B0600070205080204" pitchFamily="50" charset="-128"/>
            </a:endParaRPr>
          </a:p>
          <a:p>
            <a:pPr eaLnBrk="1" hangingPunct="1">
              <a:spcAft>
                <a:spcPts val="1200"/>
              </a:spcAft>
              <a:buFont typeface="Arial" panose="020B0604020202020204" pitchFamily="34" charset="0"/>
              <a:buChar char="•"/>
            </a:pPr>
            <a:r>
              <a:rPr lang="ja-JP" altLang="en-US" sz="2400" dirty="0">
                <a:ea typeface="ＭＳ Ｐゴシック" panose="020B0600070205080204" pitchFamily="50" charset="-128"/>
              </a:rPr>
              <a:t>追い越しは、２０秒以内。</a:t>
            </a:r>
            <a:endParaRPr lang="en-US" altLang="ja-JP" sz="2400" dirty="0">
              <a:ea typeface="ＭＳ Ｐゴシック" panose="020B0600070205080204" pitchFamily="50" charset="-128"/>
            </a:endParaRPr>
          </a:p>
          <a:p>
            <a:pPr eaLnBrk="1" hangingPunct="1">
              <a:spcAft>
                <a:spcPts val="1200"/>
              </a:spcAft>
              <a:buFont typeface="Arial" panose="020B0604020202020204" pitchFamily="34" charset="0"/>
              <a:buChar char="•"/>
            </a:pPr>
            <a:r>
              <a:rPr lang="ja-JP" altLang="en-US" sz="2400" dirty="0">
                <a:ea typeface="ＭＳ Ｐゴシック" panose="020B0600070205080204" pitchFamily="50" charset="-128"/>
              </a:rPr>
              <a:t>追い越された選手は、２０秒以内に通過した選手のドラフトゾーンから後退し、通過選手のドラフトゾーンから脱しなければならない。</a:t>
            </a:r>
            <a:endParaRPr lang="fr-CH" altLang="en-US" sz="2400">
              <a:ea typeface="ＭＳ Ｐゴシック" panose="020B0600070205080204" pitchFamily="50" charset="-128"/>
            </a:endParaRPr>
          </a:p>
        </p:txBody>
      </p:sp>
      <p:cxnSp>
        <p:nvCxnSpPr>
          <p:cNvPr id="13" name="Straight Arrow Connector 12">
            <a:extLst>
              <a:ext uri="{FF2B5EF4-FFF2-40B4-BE49-F238E27FC236}">
                <a16:creationId xmlns:a16="http://schemas.microsoft.com/office/drawing/2014/main" id="{E1F32B9C-60A1-4BAF-AB94-47F70E9618D8}"/>
              </a:ext>
            </a:extLst>
          </p:cNvPr>
          <p:cNvCxnSpPr/>
          <p:nvPr/>
        </p:nvCxnSpPr>
        <p:spPr bwMode="auto">
          <a:xfrm>
            <a:off x="1668463" y="5605463"/>
            <a:ext cx="7007225"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779" name="Rectangle 11">
            <a:extLst>
              <a:ext uri="{FF2B5EF4-FFF2-40B4-BE49-F238E27FC236}">
                <a16:creationId xmlns:a16="http://schemas.microsoft.com/office/drawing/2014/main" id="{7335F446-0FC1-45DD-A87D-F3F39D30DF52}"/>
              </a:ext>
            </a:extLst>
          </p:cNvPr>
          <p:cNvSpPr>
            <a:spLocks noChangeArrowheads="1"/>
          </p:cNvSpPr>
          <p:nvPr/>
        </p:nvSpPr>
        <p:spPr bwMode="auto">
          <a:xfrm>
            <a:off x="4700588" y="5794375"/>
            <a:ext cx="879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CH" altLang="en-US" sz="2400">
                <a:ea typeface="ＭＳ Ｐゴシック" panose="020B0600070205080204" pitchFamily="50" charset="-128"/>
              </a:rPr>
              <a:t>10m</a:t>
            </a:r>
            <a:endParaRPr lang="fr-CH" altLang="en-US" sz="2400">
              <a:solidFill>
                <a:srgbClr val="808080"/>
              </a:solidFill>
              <a:latin typeface="Verdana" panose="020B0604030504040204" pitchFamily="34" charset="0"/>
              <a:ea typeface="ＭＳ Ｐゴシック" panose="020B0600070205080204" pitchFamily="50" charset="-128"/>
            </a:endParaRPr>
          </a:p>
        </p:txBody>
      </p:sp>
      <p:pic>
        <p:nvPicPr>
          <p:cNvPr id="32780" name="Picture 2" descr="X:\2015WTS\05 広報\ロゴ\WTSYOKOHAMAロゴ\2015YOK_LOGO.jpg">
            <a:extLst>
              <a:ext uri="{FF2B5EF4-FFF2-40B4-BE49-F238E27FC236}">
                <a16:creationId xmlns:a16="http://schemas.microsoft.com/office/drawing/2014/main" id="{8362441C-E1C8-42BF-A1BD-962640F71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Tm="15203">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98650E3-9466-4AC7-B1E2-4BC637F122C0}"/>
              </a:ext>
            </a:extLst>
          </p:cNvPr>
          <p:cNvSpPr>
            <a:spLocks noGrp="1" noChangeArrowheads="1"/>
          </p:cNvSpPr>
          <p:nvPr>
            <p:ph type="title"/>
          </p:nvPr>
        </p:nvSpPr>
        <p:spPr/>
        <p:txBody>
          <a:bodyPr/>
          <a:lstStyle/>
          <a:p>
            <a:pPr eaLnBrk="1" hangingPunct="1"/>
            <a:r>
              <a:rPr lang="ja-JP" altLang="en-US" dirty="0">
                <a:ea typeface="ＭＳ Ｐゴシック" panose="020B0600070205080204" pitchFamily="50" charset="-128"/>
              </a:rPr>
              <a:t>ペナルティーについて</a:t>
            </a:r>
            <a:endParaRPr lang="en-US" altLang="fr-FR" dirty="0"/>
          </a:p>
        </p:txBody>
      </p:sp>
      <p:pic>
        <p:nvPicPr>
          <p:cNvPr id="33795" name="Picture 3" descr="C:\Documents and Settings\jacquik\Local Settings\Temporary Internet Files\Content.IE5\ULDABITG\MCj01211210000[1].wmf">
            <a:extLst>
              <a:ext uri="{FF2B5EF4-FFF2-40B4-BE49-F238E27FC236}">
                <a16:creationId xmlns:a16="http://schemas.microsoft.com/office/drawing/2014/main" id="{A4BD9B19-4735-4D85-A35E-559C8CA4C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713" y="3973513"/>
            <a:ext cx="2593975"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X:\2015WTS\05 広報\ロゴ\WTSYOKOHAMAロゴ\2015YOK_LOGO.jpg">
            <a:extLst>
              <a:ext uri="{FF2B5EF4-FFF2-40B4-BE49-F238E27FC236}">
                <a16:creationId xmlns:a16="http://schemas.microsoft.com/office/drawing/2014/main" id="{BD5284EF-8719-47AE-86EB-074467167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37CCC1F8-DF96-4EDD-BD54-9CCBE76D31FF}"/>
              </a:ext>
            </a:extLst>
          </p:cNvPr>
          <p:cNvSpPr txBox="1"/>
          <p:nvPr/>
        </p:nvSpPr>
        <p:spPr>
          <a:xfrm>
            <a:off x="468313" y="1349375"/>
            <a:ext cx="8459787"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ドラフティング違反した場合</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684000">
              <a:defRPr/>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■レースナンバーをペナルティボックスに掲示</a:t>
            </a:r>
          </a:p>
          <a:p>
            <a:pPr indent="-684000">
              <a:defRPr/>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■該当の選手は</a:t>
            </a:r>
            <a:r>
              <a:rPr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ラン競技中にペナルティボックスへ自主的に入る</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684000">
              <a:defRPr/>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スタンダード・リレー：</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分間</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684000">
              <a:defRPr/>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スプリント：</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分間</a:t>
            </a:r>
          </a:p>
          <a:p>
            <a:pPr indent="-684000">
              <a:defRPr/>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■ペナルティボックスに入らずにフィニッシュした場合は失格</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(DSQ)</a:t>
            </a:r>
          </a:p>
        </p:txBody>
      </p:sp>
    </p:spTree>
  </p:cSld>
  <p:clrMapOvr>
    <a:masterClrMapping/>
  </p:clrMapOvr>
  <p:transition advTm="15219">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4DF34D7-B006-4C1F-92E2-1F99CDC254F0}"/>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注意の合図</a:t>
            </a:r>
            <a:endParaRPr lang="hu-HU" altLang="fr-FR" sz="4000"/>
          </a:p>
        </p:txBody>
      </p:sp>
      <p:pic>
        <p:nvPicPr>
          <p:cNvPr id="34819" name="Picture 6" descr="graphic-man_alertcaution">
            <a:extLst>
              <a:ext uri="{FF2B5EF4-FFF2-40B4-BE49-F238E27FC236}">
                <a16:creationId xmlns:a16="http://schemas.microsoft.com/office/drawing/2014/main" id="{18DF9732-87B6-4062-AEFD-DF3A793A7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43063"/>
            <a:ext cx="623887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X:\2015WTS\05 広報\ロゴ\WTSYOKOHAMAロゴ\2015YOK_LOGO.jpg">
            <a:extLst>
              <a:ext uri="{FF2B5EF4-FFF2-40B4-BE49-F238E27FC236}">
                <a16:creationId xmlns:a16="http://schemas.microsoft.com/office/drawing/2014/main" id="{1A275A26-1AF2-4AD3-BB65-593ED9A57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860AB2C-E0B3-4F6C-AC00-46F874E5215B}"/>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バイク終了からランへ</a:t>
            </a:r>
            <a:endParaRPr lang="hu-HU" altLang="fr-FR" sz="4000">
              <a:solidFill>
                <a:srgbClr val="FF3300"/>
              </a:solidFill>
            </a:endParaRPr>
          </a:p>
        </p:txBody>
      </p:sp>
      <p:pic>
        <p:nvPicPr>
          <p:cNvPr id="35843" name="Picture 2" descr="X:\2015WTS\05 広報\ロゴ\WTSYOKOHAMAロゴ\2015YOK_LOGO.jpg">
            <a:extLst>
              <a:ext uri="{FF2B5EF4-FFF2-40B4-BE49-F238E27FC236}">
                <a16:creationId xmlns:a16="http://schemas.microsoft.com/office/drawing/2014/main" id="{26670189-8E6E-4CED-988C-382D30533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グループ化 5">
            <a:extLst>
              <a:ext uri="{FF2B5EF4-FFF2-40B4-BE49-F238E27FC236}">
                <a16:creationId xmlns:a16="http://schemas.microsoft.com/office/drawing/2014/main" id="{FDF67957-87CF-42CE-8642-F4AA16007FE2}"/>
              </a:ext>
            </a:extLst>
          </p:cNvPr>
          <p:cNvGrpSpPr>
            <a:grpSpLocks noChangeAspect="1"/>
          </p:cNvGrpSpPr>
          <p:nvPr/>
        </p:nvGrpSpPr>
        <p:grpSpPr bwMode="auto">
          <a:xfrm>
            <a:off x="1527175" y="1331913"/>
            <a:ext cx="6089650" cy="4932362"/>
            <a:chOff x="-99393" y="649062"/>
            <a:chExt cx="8467683" cy="6857985"/>
          </a:xfrm>
        </p:grpSpPr>
        <p:pic>
          <p:nvPicPr>
            <p:cNvPr id="35845" name="Picture 2">
              <a:extLst>
                <a:ext uri="{FF2B5EF4-FFF2-40B4-BE49-F238E27FC236}">
                  <a16:creationId xmlns:a16="http://schemas.microsoft.com/office/drawing/2014/main" id="{C4A0DD8F-9232-4872-9CED-43984998F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3" y="649062"/>
              <a:ext cx="8467683" cy="685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曲折矢印 15">
              <a:extLst>
                <a:ext uri="{FF2B5EF4-FFF2-40B4-BE49-F238E27FC236}">
                  <a16:creationId xmlns:a16="http://schemas.microsoft.com/office/drawing/2014/main" id="{6B1E6F59-B6A2-4EB5-9E72-BBA562E1B93D}"/>
                </a:ext>
              </a:extLst>
            </p:cNvPr>
            <p:cNvSpPr/>
            <p:nvPr/>
          </p:nvSpPr>
          <p:spPr>
            <a:xfrm>
              <a:off x="2564970" y="2322172"/>
              <a:ext cx="503293" cy="467941"/>
            </a:xfrm>
            <a:prstGeom prst="bentArrow">
              <a:avLst>
                <a:gd name="adj1" fmla="val 17174"/>
                <a:gd name="adj2" fmla="val 25000"/>
                <a:gd name="adj3" fmla="val 25000"/>
                <a:gd name="adj4" fmla="val 43750"/>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nvGrpSpPr>
            <p:cNvPr id="9" name="グループ化 8">
              <a:extLst>
                <a:ext uri="{FF2B5EF4-FFF2-40B4-BE49-F238E27FC236}">
                  <a16:creationId xmlns:a16="http://schemas.microsoft.com/office/drawing/2014/main" id="{20D8BCDA-99E4-43EA-BD1E-A057BA97771A}"/>
                </a:ext>
              </a:extLst>
            </p:cNvPr>
            <p:cNvGrpSpPr/>
            <p:nvPr/>
          </p:nvGrpSpPr>
          <p:grpSpPr>
            <a:xfrm rot="10800000">
              <a:off x="1544231" y="5478975"/>
              <a:ext cx="4573424" cy="623583"/>
              <a:chOff x="2987824" y="4365104"/>
              <a:chExt cx="4573420" cy="623584"/>
            </a:xfrm>
            <a:solidFill>
              <a:srgbClr val="FF0000"/>
            </a:solidFill>
          </p:grpSpPr>
          <p:sp>
            <p:nvSpPr>
              <p:cNvPr id="31" name="曲折矢印 18">
                <a:extLst>
                  <a:ext uri="{FF2B5EF4-FFF2-40B4-BE49-F238E27FC236}">
                    <a16:creationId xmlns:a16="http://schemas.microsoft.com/office/drawing/2014/main" id="{2608D3B2-F350-4261-B933-DC0B4A11A998}"/>
                  </a:ext>
                </a:extLst>
              </p:cNvPr>
              <p:cNvSpPr/>
              <p:nvPr/>
            </p:nvSpPr>
            <p:spPr>
              <a:xfrm>
                <a:off x="4361180" y="4365104"/>
                <a:ext cx="396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2" name="曲折矢印 19">
                <a:extLst>
                  <a:ext uri="{FF2B5EF4-FFF2-40B4-BE49-F238E27FC236}">
                    <a16:creationId xmlns:a16="http://schemas.microsoft.com/office/drawing/2014/main" id="{3BBAF840-560E-44E9-B453-2F5B0DF2E61F}"/>
                  </a:ext>
                </a:extLst>
              </p:cNvPr>
              <p:cNvSpPr/>
              <p:nvPr/>
            </p:nvSpPr>
            <p:spPr>
              <a:xfrm>
                <a:off x="5779760"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3" name="曲折矢印 20">
                <a:extLst>
                  <a:ext uri="{FF2B5EF4-FFF2-40B4-BE49-F238E27FC236}">
                    <a16:creationId xmlns:a16="http://schemas.microsoft.com/office/drawing/2014/main" id="{977165B4-BFCF-40A9-B524-69D0F10E357F}"/>
                  </a:ext>
                </a:extLst>
              </p:cNvPr>
              <p:cNvSpPr/>
              <p:nvPr/>
            </p:nvSpPr>
            <p:spPr>
              <a:xfrm>
                <a:off x="2987824"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4" name="曲折矢印 21">
                <a:extLst>
                  <a:ext uri="{FF2B5EF4-FFF2-40B4-BE49-F238E27FC236}">
                    <a16:creationId xmlns:a16="http://schemas.microsoft.com/office/drawing/2014/main" id="{6477158D-EC27-4FB4-8451-C4F4F9CE5994}"/>
                  </a:ext>
                </a:extLst>
              </p:cNvPr>
              <p:cNvSpPr/>
              <p:nvPr/>
            </p:nvSpPr>
            <p:spPr>
              <a:xfrm>
                <a:off x="7129244"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sp>
          <p:nvSpPr>
            <p:cNvPr id="10" name="フリーフォーム 22">
              <a:extLst>
                <a:ext uri="{FF2B5EF4-FFF2-40B4-BE49-F238E27FC236}">
                  <a16:creationId xmlns:a16="http://schemas.microsoft.com/office/drawing/2014/main" id="{F79ECC69-9CB7-4D17-A3DF-75258337B122}"/>
                </a:ext>
              </a:extLst>
            </p:cNvPr>
            <p:cNvSpPr/>
            <p:nvPr/>
          </p:nvSpPr>
          <p:spPr>
            <a:xfrm>
              <a:off x="1198573" y="5873668"/>
              <a:ext cx="302418" cy="490014"/>
            </a:xfrm>
            <a:custGeom>
              <a:avLst/>
              <a:gdLst>
                <a:gd name="connsiteX0" fmla="*/ 95839 w 397497"/>
                <a:gd name="connsiteY0" fmla="*/ 0 h 471340"/>
                <a:gd name="connsiteX1" fmla="*/ 1571 w 397497"/>
                <a:gd name="connsiteY1" fmla="*/ 263950 h 471340"/>
                <a:gd name="connsiteX2" fmla="*/ 86412 w 397497"/>
                <a:gd name="connsiteY2" fmla="*/ 433633 h 471340"/>
                <a:gd name="connsiteX3" fmla="*/ 397497 w 397497"/>
                <a:gd name="connsiteY3" fmla="*/ 471340 h 471340"/>
                <a:gd name="connsiteX0" fmla="*/ 95839 w 303229"/>
                <a:gd name="connsiteY0" fmla="*/ 0 h 490194"/>
                <a:gd name="connsiteX1" fmla="*/ 1571 w 303229"/>
                <a:gd name="connsiteY1" fmla="*/ 263950 h 490194"/>
                <a:gd name="connsiteX2" fmla="*/ 86412 w 303229"/>
                <a:gd name="connsiteY2" fmla="*/ 433633 h 490194"/>
                <a:gd name="connsiteX3" fmla="*/ 303229 w 303229"/>
                <a:gd name="connsiteY3" fmla="*/ 490194 h 490194"/>
                <a:gd name="connsiteX0" fmla="*/ 95839 w 303229"/>
                <a:gd name="connsiteY0" fmla="*/ 0 h 490194"/>
                <a:gd name="connsiteX1" fmla="*/ 1571 w 303229"/>
                <a:gd name="connsiteY1" fmla="*/ 263950 h 490194"/>
                <a:gd name="connsiteX2" fmla="*/ 86412 w 303229"/>
                <a:gd name="connsiteY2" fmla="*/ 395926 h 490194"/>
                <a:gd name="connsiteX3" fmla="*/ 303229 w 303229"/>
                <a:gd name="connsiteY3" fmla="*/ 490194 h 490194"/>
              </a:gdLst>
              <a:ahLst/>
              <a:cxnLst>
                <a:cxn ang="0">
                  <a:pos x="connsiteX0" y="connsiteY0"/>
                </a:cxn>
                <a:cxn ang="0">
                  <a:pos x="connsiteX1" y="connsiteY1"/>
                </a:cxn>
                <a:cxn ang="0">
                  <a:pos x="connsiteX2" y="connsiteY2"/>
                </a:cxn>
                <a:cxn ang="0">
                  <a:pos x="connsiteX3" y="connsiteY3"/>
                </a:cxn>
              </a:cxnLst>
              <a:rect l="l" t="t" r="r" b="b"/>
              <a:pathLst>
                <a:path w="303229" h="490194">
                  <a:moveTo>
                    <a:pt x="95839" y="0"/>
                  </a:moveTo>
                  <a:cubicBezTo>
                    <a:pt x="49490" y="95839"/>
                    <a:pt x="3142" y="197962"/>
                    <a:pt x="1571" y="263950"/>
                  </a:cubicBezTo>
                  <a:cubicBezTo>
                    <a:pt x="0" y="329938"/>
                    <a:pt x="36136" y="358219"/>
                    <a:pt x="86412" y="395926"/>
                  </a:cubicBezTo>
                  <a:cubicBezTo>
                    <a:pt x="136688" y="433633"/>
                    <a:pt x="180680" y="488623"/>
                    <a:pt x="303229" y="490194"/>
                  </a:cubicBezTo>
                </a:path>
              </a:pathLst>
            </a:custGeom>
            <a:noFill/>
            <a:ln w="63500">
              <a:solidFill>
                <a:srgbClr val="FF99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dirty="0"/>
            </a:p>
          </p:txBody>
        </p:sp>
        <p:sp>
          <p:nvSpPr>
            <p:cNvPr id="11" name="右矢印 23">
              <a:extLst>
                <a:ext uri="{FF2B5EF4-FFF2-40B4-BE49-F238E27FC236}">
                  <a16:creationId xmlns:a16="http://schemas.microsoft.com/office/drawing/2014/main" id="{9C54089B-4C73-4CE0-9529-FB7A913EB5EC}"/>
                </a:ext>
              </a:extLst>
            </p:cNvPr>
            <p:cNvSpPr/>
            <p:nvPr/>
          </p:nvSpPr>
          <p:spPr>
            <a:xfrm>
              <a:off x="3812164" y="2357488"/>
              <a:ext cx="613664" cy="14347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2" name="右矢印 24">
              <a:extLst>
                <a:ext uri="{FF2B5EF4-FFF2-40B4-BE49-F238E27FC236}">
                  <a16:creationId xmlns:a16="http://schemas.microsoft.com/office/drawing/2014/main" id="{499292ED-A317-45B9-BF11-6277FA2F38A9}"/>
                </a:ext>
              </a:extLst>
            </p:cNvPr>
            <p:cNvSpPr/>
            <p:nvPr/>
          </p:nvSpPr>
          <p:spPr>
            <a:xfrm>
              <a:off x="5410340" y="2346451"/>
              <a:ext cx="611457" cy="14347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3" name="右矢印 25">
              <a:extLst>
                <a:ext uri="{FF2B5EF4-FFF2-40B4-BE49-F238E27FC236}">
                  <a16:creationId xmlns:a16="http://schemas.microsoft.com/office/drawing/2014/main" id="{1E014DFC-613C-4DD5-8CD4-DD1D4ABDA45A}"/>
                </a:ext>
              </a:extLst>
            </p:cNvPr>
            <p:cNvSpPr/>
            <p:nvPr/>
          </p:nvSpPr>
          <p:spPr>
            <a:xfrm rot="18297757">
              <a:off x="6915823" y="1852018"/>
              <a:ext cx="540782" cy="14348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35852" name="テキスト ボックス 13">
              <a:extLst>
                <a:ext uri="{FF2B5EF4-FFF2-40B4-BE49-F238E27FC236}">
                  <a16:creationId xmlns:a16="http://schemas.microsoft.com/office/drawing/2014/main" id="{CFAE0785-16A2-403D-A061-273AAA8A030E}"/>
                </a:ext>
              </a:extLst>
            </p:cNvPr>
            <p:cNvSpPr txBox="1">
              <a:spLocks noChangeArrowheads="1"/>
            </p:cNvSpPr>
            <p:nvPr/>
          </p:nvSpPr>
          <p:spPr bwMode="auto">
            <a:xfrm>
              <a:off x="1928708" y="6078808"/>
              <a:ext cx="1351562" cy="34236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リレーゾーン</a:t>
              </a:r>
            </a:p>
          </p:txBody>
        </p:sp>
        <p:sp>
          <p:nvSpPr>
            <p:cNvPr id="35853" name="テキスト ボックス 14">
              <a:extLst>
                <a:ext uri="{FF2B5EF4-FFF2-40B4-BE49-F238E27FC236}">
                  <a16:creationId xmlns:a16="http://schemas.microsoft.com/office/drawing/2014/main" id="{E6FD0AED-40C3-443A-BD65-C2B89B301ED1}"/>
                </a:ext>
              </a:extLst>
            </p:cNvPr>
            <p:cNvSpPr txBox="1">
              <a:spLocks noChangeArrowheads="1"/>
            </p:cNvSpPr>
            <p:nvPr/>
          </p:nvSpPr>
          <p:spPr bwMode="auto">
            <a:xfrm>
              <a:off x="3384505" y="5574623"/>
              <a:ext cx="1251447" cy="35040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ラン進行方向</a:t>
              </a:r>
            </a:p>
          </p:txBody>
        </p:sp>
        <p:sp>
          <p:nvSpPr>
            <p:cNvPr id="16" name="テキスト ボックス 15">
              <a:extLst>
                <a:ext uri="{FF2B5EF4-FFF2-40B4-BE49-F238E27FC236}">
                  <a16:creationId xmlns:a16="http://schemas.microsoft.com/office/drawing/2014/main" id="{42C247DF-0868-47E6-BE69-36D2C87B385C}"/>
                </a:ext>
              </a:extLst>
            </p:cNvPr>
            <p:cNvSpPr txBox="1"/>
            <p:nvPr/>
          </p:nvSpPr>
          <p:spPr>
            <a:xfrm>
              <a:off x="3423658" y="1957972"/>
              <a:ext cx="1600384" cy="350957"/>
            </a:xfrm>
            <a:prstGeom prst="rect">
              <a:avLst/>
            </a:prstGeom>
            <a:solidFill>
              <a:schemeClr val="bg1">
                <a:lumMod val="50000"/>
              </a:schemeClr>
            </a:solidFill>
          </p:spPr>
          <p:txBody>
            <a:bodyPr>
              <a:spAutoFit/>
            </a:bodyPr>
            <a:lstStyle/>
            <a:p>
              <a:pPr algn="ctr">
                <a:defRPr/>
              </a:pP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バイク</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進行方向</a:t>
              </a:r>
            </a:p>
          </p:txBody>
        </p:sp>
        <p:sp>
          <p:nvSpPr>
            <p:cNvPr id="17" name="右矢印 30">
              <a:extLst>
                <a:ext uri="{FF2B5EF4-FFF2-40B4-BE49-F238E27FC236}">
                  <a16:creationId xmlns:a16="http://schemas.microsoft.com/office/drawing/2014/main" id="{FEE458B8-BB7A-4F69-BBB4-61982F20765C}"/>
                </a:ext>
              </a:extLst>
            </p:cNvPr>
            <p:cNvSpPr/>
            <p:nvPr/>
          </p:nvSpPr>
          <p:spPr>
            <a:xfrm rot="16200000">
              <a:off x="6809869" y="4105641"/>
              <a:ext cx="611413" cy="143483"/>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8" name="右矢印 31">
              <a:extLst>
                <a:ext uri="{FF2B5EF4-FFF2-40B4-BE49-F238E27FC236}">
                  <a16:creationId xmlns:a16="http://schemas.microsoft.com/office/drawing/2014/main" id="{F9AB5254-B13A-405B-9BE0-73ADB4890E2E}"/>
                </a:ext>
              </a:extLst>
            </p:cNvPr>
            <p:cNvSpPr/>
            <p:nvPr/>
          </p:nvSpPr>
          <p:spPr>
            <a:xfrm rot="5400000">
              <a:off x="7120013" y="4612209"/>
              <a:ext cx="611413" cy="14569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9" name="左右矢印 32">
              <a:extLst>
                <a:ext uri="{FF2B5EF4-FFF2-40B4-BE49-F238E27FC236}">
                  <a16:creationId xmlns:a16="http://schemas.microsoft.com/office/drawing/2014/main" id="{62DFB509-FC2F-4248-9814-C606D9C5516D}"/>
                </a:ext>
              </a:extLst>
            </p:cNvPr>
            <p:cNvSpPr/>
            <p:nvPr/>
          </p:nvSpPr>
          <p:spPr>
            <a:xfrm rot="1843827">
              <a:off x="2066092" y="2657677"/>
              <a:ext cx="503293" cy="156715"/>
            </a:xfrm>
            <a:prstGeom prst="lef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0" name="右矢印 33">
              <a:extLst>
                <a:ext uri="{FF2B5EF4-FFF2-40B4-BE49-F238E27FC236}">
                  <a16:creationId xmlns:a16="http://schemas.microsoft.com/office/drawing/2014/main" id="{F6BBCB25-3A1F-44FF-A62E-6AF1A4191A7B}"/>
                </a:ext>
              </a:extLst>
            </p:cNvPr>
            <p:cNvSpPr/>
            <p:nvPr/>
          </p:nvSpPr>
          <p:spPr>
            <a:xfrm>
              <a:off x="3518578" y="6392377"/>
              <a:ext cx="611456" cy="143472"/>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1" name="右矢印 34">
              <a:extLst>
                <a:ext uri="{FF2B5EF4-FFF2-40B4-BE49-F238E27FC236}">
                  <a16:creationId xmlns:a16="http://schemas.microsoft.com/office/drawing/2014/main" id="{31EEF118-68C4-4438-AC0E-90FA0BCD70B4}"/>
                </a:ext>
              </a:extLst>
            </p:cNvPr>
            <p:cNvSpPr/>
            <p:nvPr/>
          </p:nvSpPr>
          <p:spPr>
            <a:xfrm rot="10800000">
              <a:off x="3141107" y="6544678"/>
              <a:ext cx="611457" cy="143473"/>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2" name="右矢印 35">
              <a:extLst>
                <a:ext uri="{FF2B5EF4-FFF2-40B4-BE49-F238E27FC236}">
                  <a16:creationId xmlns:a16="http://schemas.microsoft.com/office/drawing/2014/main" id="{7A4CC035-05B0-4B20-B785-BD7014BBBC7E}"/>
                </a:ext>
              </a:extLst>
            </p:cNvPr>
            <p:cNvSpPr/>
            <p:nvPr/>
          </p:nvSpPr>
          <p:spPr>
            <a:xfrm rot="10800000">
              <a:off x="836555" y="6498326"/>
              <a:ext cx="611457" cy="14568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3" name="右矢印 36">
              <a:extLst>
                <a:ext uri="{FF2B5EF4-FFF2-40B4-BE49-F238E27FC236}">
                  <a16:creationId xmlns:a16="http://schemas.microsoft.com/office/drawing/2014/main" id="{DBE157BB-88D9-47B6-8FD3-E2808319EFAA}"/>
                </a:ext>
              </a:extLst>
            </p:cNvPr>
            <p:cNvSpPr/>
            <p:nvPr/>
          </p:nvSpPr>
          <p:spPr>
            <a:xfrm rot="5400000">
              <a:off x="399507" y="3834146"/>
              <a:ext cx="611414" cy="143483"/>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4" name="曲折矢印 38">
              <a:extLst>
                <a:ext uri="{FF2B5EF4-FFF2-40B4-BE49-F238E27FC236}">
                  <a16:creationId xmlns:a16="http://schemas.microsoft.com/office/drawing/2014/main" id="{5EBA229C-D088-4297-BC30-BF5F63D37E8A}"/>
                </a:ext>
              </a:extLst>
            </p:cNvPr>
            <p:cNvSpPr/>
            <p:nvPr/>
          </p:nvSpPr>
          <p:spPr>
            <a:xfrm rot="5400000">
              <a:off x="639006" y="2868454"/>
              <a:ext cx="430417" cy="467974"/>
            </a:xfrm>
            <a:prstGeom prst="bentArrow">
              <a:avLst>
                <a:gd name="adj1" fmla="val 17174"/>
                <a:gd name="adj2" fmla="val 25000"/>
                <a:gd name="adj3" fmla="val 25000"/>
                <a:gd name="adj4" fmla="val 43750"/>
              </a:avLst>
            </a:prstGeom>
            <a:solidFill>
              <a:srgbClr val="3333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25" name="右矢印 39">
              <a:extLst>
                <a:ext uri="{FF2B5EF4-FFF2-40B4-BE49-F238E27FC236}">
                  <a16:creationId xmlns:a16="http://schemas.microsoft.com/office/drawing/2014/main" id="{DA3DD306-3A0A-49B2-840D-957EF81F6935}"/>
                </a:ext>
              </a:extLst>
            </p:cNvPr>
            <p:cNvSpPr/>
            <p:nvPr/>
          </p:nvSpPr>
          <p:spPr>
            <a:xfrm rot="5400000">
              <a:off x="674332" y="4320849"/>
              <a:ext cx="613621" cy="143482"/>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6" name="曲折矢印 40">
              <a:extLst>
                <a:ext uri="{FF2B5EF4-FFF2-40B4-BE49-F238E27FC236}">
                  <a16:creationId xmlns:a16="http://schemas.microsoft.com/office/drawing/2014/main" id="{141F6D81-4E71-4910-844D-63A51FCC6088}"/>
                </a:ext>
              </a:extLst>
            </p:cNvPr>
            <p:cNvSpPr/>
            <p:nvPr/>
          </p:nvSpPr>
          <p:spPr>
            <a:xfrm flipV="1">
              <a:off x="909401" y="5244597"/>
              <a:ext cx="430447" cy="467941"/>
            </a:xfrm>
            <a:prstGeom prst="bentArrow">
              <a:avLst>
                <a:gd name="adj1" fmla="val 17174"/>
                <a:gd name="adj2" fmla="val 25000"/>
                <a:gd name="adj3" fmla="val 25000"/>
                <a:gd name="adj4" fmla="val 43750"/>
              </a:avLst>
            </a:prstGeom>
            <a:solidFill>
              <a:srgbClr val="3333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5865" name="テキスト ボックス 26">
              <a:extLst>
                <a:ext uri="{FF2B5EF4-FFF2-40B4-BE49-F238E27FC236}">
                  <a16:creationId xmlns:a16="http://schemas.microsoft.com/office/drawing/2014/main" id="{3F8EE455-30A4-4BB6-AF29-80E5D23221EF}"/>
                </a:ext>
              </a:extLst>
            </p:cNvPr>
            <p:cNvSpPr txBox="1">
              <a:spLocks noChangeArrowheads="1"/>
            </p:cNvSpPr>
            <p:nvPr/>
          </p:nvSpPr>
          <p:spPr bwMode="auto">
            <a:xfrm>
              <a:off x="1916833" y="4202845"/>
              <a:ext cx="595107"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2400" dirty="0">
                  <a:latin typeface="A-OTF 新ゴ Pro B"/>
                  <a:ea typeface="A-OTF 新ゴ Pro B"/>
                  <a:cs typeface="A-OTF 新ゴ Pro B"/>
                </a:rPr>
                <a:t>Ｄ</a:t>
              </a:r>
            </a:p>
          </p:txBody>
        </p:sp>
        <p:sp>
          <p:nvSpPr>
            <p:cNvPr id="35866" name="テキスト ボックス 27">
              <a:extLst>
                <a:ext uri="{FF2B5EF4-FFF2-40B4-BE49-F238E27FC236}">
                  <a16:creationId xmlns:a16="http://schemas.microsoft.com/office/drawing/2014/main" id="{4980348A-D585-494D-8796-5C3523BEC98C}"/>
                </a:ext>
              </a:extLst>
            </p:cNvPr>
            <p:cNvSpPr txBox="1">
              <a:spLocks noChangeArrowheads="1"/>
            </p:cNvSpPr>
            <p:nvPr/>
          </p:nvSpPr>
          <p:spPr bwMode="auto">
            <a:xfrm>
              <a:off x="3411222" y="4206569"/>
              <a:ext cx="595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Ｃ</a:t>
              </a:r>
              <a:endParaRPr kumimoji="1" lang="ja-JP" altLang="en-US" sz="2400" dirty="0">
                <a:latin typeface="A-OTF 新ゴ Pro B"/>
                <a:ea typeface="A-OTF 新ゴ Pro B"/>
                <a:cs typeface="A-OTF 新ゴ Pro B"/>
              </a:endParaRPr>
            </a:p>
          </p:txBody>
        </p:sp>
        <p:sp>
          <p:nvSpPr>
            <p:cNvPr id="35867" name="テキスト ボックス 28">
              <a:extLst>
                <a:ext uri="{FF2B5EF4-FFF2-40B4-BE49-F238E27FC236}">
                  <a16:creationId xmlns:a16="http://schemas.microsoft.com/office/drawing/2014/main" id="{82EC3548-1B47-4ABD-942B-13BA57467FA1}"/>
                </a:ext>
              </a:extLst>
            </p:cNvPr>
            <p:cNvSpPr txBox="1">
              <a:spLocks noChangeArrowheads="1"/>
            </p:cNvSpPr>
            <p:nvPr/>
          </p:nvSpPr>
          <p:spPr bwMode="auto">
            <a:xfrm>
              <a:off x="4778112" y="4206571"/>
              <a:ext cx="595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Ｂ</a:t>
              </a:r>
              <a:endParaRPr kumimoji="1" lang="ja-JP" altLang="en-US" sz="2400" dirty="0">
                <a:latin typeface="A-OTF 新ゴ Pro B"/>
                <a:ea typeface="A-OTF 新ゴ Pro B"/>
                <a:cs typeface="A-OTF 新ゴ Pro B"/>
              </a:endParaRPr>
            </a:p>
          </p:txBody>
        </p:sp>
        <p:sp>
          <p:nvSpPr>
            <p:cNvPr id="35868" name="テキスト ボックス 29">
              <a:extLst>
                <a:ext uri="{FF2B5EF4-FFF2-40B4-BE49-F238E27FC236}">
                  <a16:creationId xmlns:a16="http://schemas.microsoft.com/office/drawing/2014/main" id="{CE406D5B-612B-4945-B63C-2188768BCB2E}"/>
                </a:ext>
              </a:extLst>
            </p:cNvPr>
            <p:cNvSpPr txBox="1">
              <a:spLocks noChangeArrowheads="1"/>
            </p:cNvSpPr>
            <p:nvPr/>
          </p:nvSpPr>
          <p:spPr bwMode="auto">
            <a:xfrm>
              <a:off x="6105528" y="4206572"/>
              <a:ext cx="491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Ａ</a:t>
              </a:r>
              <a:endParaRPr kumimoji="1" lang="ja-JP" altLang="en-US" sz="2400" dirty="0">
                <a:latin typeface="A-OTF 新ゴ Pro B"/>
                <a:ea typeface="A-OTF 新ゴ Pro B"/>
                <a:cs typeface="A-OTF 新ゴ Pro B"/>
              </a:endParaRPr>
            </a:p>
          </p:txBody>
        </p:sp>
      </p:grpSp>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8D16976-6C24-4060-8E85-E5D8AA15D8B2}"/>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競技説明会　内容</a:t>
            </a:r>
            <a:endParaRPr lang="hu-HU" altLang="fr-FR" sz="4000"/>
          </a:p>
        </p:txBody>
      </p:sp>
      <p:sp>
        <p:nvSpPr>
          <p:cNvPr id="7171" name="Rectangle 3">
            <a:extLst>
              <a:ext uri="{FF2B5EF4-FFF2-40B4-BE49-F238E27FC236}">
                <a16:creationId xmlns:a16="http://schemas.microsoft.com/office/drawing/2014/main" id="{09C15375-FF28-43AB-9A5E-1444B72A22C8}"/>
              </a:ext>
            </a:extLst>
          </p:cNvPr>
          <p:cNvSpPr>
            <a:spLocks noGrp="1" noChangeArrowheads="1"/>
          </p:cNvSpPr>
          <p:nvPr>
            <p:ph type="body" idx="1"/>
          </p:nvPr>
        </p:nvSpPr>
        <p:spPr/>
        <p:txBody>
          <a:bodyPr/>
          <a:lstStyle/>
          <a:p>
            <a:pPr marL="363538" indent="-363538" eaLnBrk="1" hangingPunct="1"/>
            <a:r>
              <a:rPr lang="ja-JP" altLang="en-US" sz="2800" dirty="0">
                <a:solidFill>
                  <a:srgbClr val="112E68"/>
                </a:solidFill>
                <a:ea typeface="ＭＳ Ｐゴシック" panose="020B0600070205080204" pitchFamily="50" charset="-128"/>
              </a:rPr>
              <a:t>競技スタッフ</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審議委員</a:t>
            </a:r>
            <a:endParaRPr lang="hu-HU" altLang="fr-FR" sz="2800">
              <a:solidFill>
                <a:srgbClr val="112E68"/>
              </a:solidFill>
            </a:endParaRPr>
          </a:p>
          <a:p>
            <a:pPr marL="363538" indent="-363538" eaLnBrk="1" hangingPunct="1"/>
            <a:r>
              <a:rPr lang="ja-JP" altLang="en-US" sz="2800" dirty="0">
                <a:solidFill>
                  <a:srgbClr val="112E68"/>
                </a:solidFill>
                <a:ea typeface="ＭＳ Ｐゴシック" panose="020B0600070205080204" pitchFamily="50" charset="-128"/>
              </a:rPr>
              <a:t>スケジュール</a:t>
            </a:r>
            <a:endParaRPr lang="hu-HU" altLang="fr-FR" sz="2800">
              <a:solidFill>
                <a:srgbClr val="112E68"/>
              </a:solidFill>
            </a:endParaRPr>
          </a:p>
          <a:p>
            <a:pPr marL="363538" indent="-363538" eaLnBrk="1" hangingPunct="1"/>
            <a:r>
              <a:rPr lang="ja-JP" altLang="en-US" sz="2800" dirty="0">
                <a:solidFill>
                  <a:srgbClr val="112E68"/>
                </a:solidFill>
                <a:ea typeface="ＭＳ Ｐゴシック" panose="020B0600070205080204" pitchFamily="50" charset="-128"/>
              </a:rPr>
              <a:t>受付手順</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競技コース</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競技の流れ</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リザルトと表彰式</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天気予報</a:t>
            </a:r>
            <a:endParaRPr lang="hu-HU" altLang="fr-FR" sz="2800">
              <a:solidFill>
                <a:srgbClr val="112E68"/>
              </a:solidFill>
            </a:endParaRPr>
          </a:p>
        </p:txBody>
      </p:sp>
      <p:pic>
        <p:nvPicPr>
          <p:cNvPr id="7172" name="Picture 2" descr="X:\2015WTS\05 広報\ロゴ\WTSYOKOHAMAロゴ\2015YOK_LOGO.jpg">
            <a:extLst>
              <a:ext uri="{FF2B5EF4-FFF2-40B4-BE49-F238E27FC236}">
                <a16:creationId xmlns:a16="http://schemas.microsoft.com/office/drawing/2014/main" id="{10053E57-3398-489B-90DF-91448F026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9D6C26B-28B7-4F07-A5DD-6FCE937EA098}"/>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ランコース</a:t>
            </a:r>
            <a:endParaRPr lang="hu-HU" altLang="fr-FR" sz="4000"/>
          </a:p>
        </p:txBody>
      </p:sp>
      <p:pic>
        <p:nvPicPr>
          <p:cNvPr id="36867" name="Picture 2" descr="X:\2015WTS\05 広報\ロゴ\WTSYOKOHAMAロゴ\2015YOK_LOGO.jpg">
            <a:extLst>
              <a:ext uri="{FF2B5EF4-FFF2-40B4-BE49-F238E27FC236}">
                <a16:creationId xmlns:a16="http://schemas.microsoft.com/office/drawing/2014/main" id="{BF394F72-F466-492A-9A4B-81CD8DD57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8" name="グループ化 3">
            <a:extLst>
              <a:ext uri="{FF2B5EF4-FFF2-40B4-BE49-F238E27FC236}">
                <a16:creationId xmlns:a16="http://schemas.microsoft.com/office/drawing/2014/main" id="{5C650985-DAEE-4A4C-993F-27C1FB7B0C7C}"/>
              </a:ext>
            </a:extLst>
          </p:cNvPr>
          <p:cNvGrpSpPr>
            <a:grpSpLocks/>
          </p:cNvGrpSpPr>
          <p:nvPr/>
        </p:nvGrpSpPr>
        <p:grpSpPr bwMode="auto">
          <a:xfrm>
            <a:off x="769937" y="1279525"/>
            <a:ext cx="7604125" cy="4105275"/>
            <a:chOff x="683568" y="1556792"/>
            <a:chExt cx="7605316" cy="4104456"/>
          </a:xfrm>
        </p:grpSpPr>
        <p:pic>
          <p:nvPicPr>
            <p:cNvPr id="36874" name="Picture 3">
              <a:extLst>
                <a:ext uri="{FF2B5EF4-FFF2-40B4-BE49-F238E27FC236}">
                  <a16:creationId xmlns:a16="http://schemas.microsoft.com/office/drawing/2014/main" id="{E44F56FE-84C3-4800-B734-A1B978D42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51" t="26341" r="46309" b="29103"/>
            <a:stretch>
              <a:fillRect/>
            </a:stretch>
          </p:blipFill>
          <p:spPr bwMode="auto">
            <a:xfrm>
              <a:off x="683568" y="1556792"/>
              <a:ext cx="760531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1">
              <a:extLst>
                <a:ext uri="{FF2B5EF4-FFF2-40B4-BE49-F238E27FC236}">
                  <a16:creationId xmlns:a16="http://schemas.microsoft.com/office/drawing/2014/main" id="{19BC9EA8-84C2-443E-8865-2E8CD3A2A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844" y="3717032"/>
              <a:ext cx="286352" cy="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
              <a:extLst>
                <a:ext uri="{FF2B5EF4-FFF2-40B4-BE49-F238E27FC236}">
                  <a16:creationId xmlns:a16="http://schemas.microsoft.com/office/drawing/2014/main" id="{E78E23D1-EA12-4EBB-99BC-94BA0C870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869160"/>
              <a:ext cx="286352" cy="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
              <a:extLst>
                <a:ext uri="{FF2B5EF4-FFF2-40B4-BE49-F238E27FC236}">
                  <a16:creationId xmlns:a16="http://schemas.microsoft.com/office/drawing/2014/main" id="{A345CE33-DC3D-4C55-AB39-13224CDB2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5144783"/>
              <a:ext cx="286352" cy="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
              <a:extLst>
                <a:ext uri="{FF2B5EF4-FFF2-40B4-BE49-F238E27FC236}">
                  <a16:creationId xmlns:a16="http://schemas.microsoft.com/office/drawing/2014/main" id="{6747DDC3-816E-4894-A379-42AAAFF15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324" y="4708975"/>
              <a:ext cx="286352" cy="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
              <a:extLst>
                <a:ext uri="{FF2B5EF4-FFF2-40B4-BE49-F238E27FC236}">
                  <a16:creationId xmlns:a16="http://schemas.microsoft.com/office/drawing/2014/main" id="{2933780C-9ABE-4A1F-A9D2-847FC9295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631633"/>
              <a:ext cx="286352" cy="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69" name="Picture 1">
            <a:extLst>
              <a:ext uri="{FF2B5EF4-FFF2-40B4-BE49-F238E27FC236}">
                <a16:creationId xmlns:a16="http://schemas.microsoft.com/office/drawing/2014/main" id="{FC69AAFD-D53F-4B5A-B3D5-ABECDEBE0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5530850"/>
            <a:ext cx="2873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a:extLst>
              <a:ext uri="{FF2B5EF4-FFF2-40B4-BE49-F238E27FC236}">
                <a16:creationId xmlns:a16="http://schemas.microsoft.com/office/drawing/2014/main" id="{4EAF3B58-00AD-4BC0-B6C6-480414243FC2}"/>
              </a:ext>
            </a:extLst>
          </p:cNvPr>
          <p:cNvSpPr txBox="1">
            <a:spLocks noChangeArrowheads="1"/>
          </p:cNvSpPr>
          <p:nvPr/>
        </p:nvSpPr>
        <p:spPr bwMode="auto">
          <a:xfrm>
            <a:off x="4094163" y="5554663"/>
            <a:ext cx="3287712" cy="1130300"/>
          </a:xfrm>
          <a:prstGeom prst="rect">
            <a:avLst/>
          </a:prstGeom>
          <a:solidFill>
            <a:schemeClr val="accent1"/>
          </a:solidFill>
          <a:ln>
            <a:noFill/>
          </a:ln>
        </p:spPr>
        <p:txBody>
          <a:bodyPr lIns="0" tIns="0"/>
          <a:lst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mn-ea"/>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cs typeface="+mn-cs"/>
              </a:defRPr>
            </a:lvl2pPr>
            <a:lvl3pPr marL="901700" indent="-271463"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cs typeface="+mn-cs"/>
              </a:defRPr>
            </a:lvl3pPr>
            <a:lvl4pPr marL="1339850" indent="-258763"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mn-lt"/>
                <a:cs typeface="+mn-cs"/>
              </a:defRPr>
            </a:lvl4pPr>
            <a:lvl5pPr marL="1790700" indent="-271463"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mn-lt"/>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a:lstStyle>
          <a:p>
            <a:pPr marL="107950" lvl="1" indent="0">
              <a:spcAft>
                <a:spcPts val="200"/>
              </a:spcAft>
              <a:buFontTx/>
              <a:buNone/>
              <a:defRPr/>
            </a:pP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3.75km/</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周</a:t>
            </a: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a:p>
            <a:pPr marL="107950" lvl="1" indent="0">
              <a:spcAft>
                <a:spcPts val="200"/>
              </a:spcAft>
              <a:buFontTx/>
              <a:buNone/>
              <a:defRPr/>
            </a:pP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スタンダード：</a:t>
            </a: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2.6</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周回</a:t>
            </a: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a:p>
            <a:pPr marL="107950" lvl="1" indent="0">
              <a:spcAft>
                <a:spcPts val="200"/>
              </a:spcAft>
              <a:buFontTx/>
              <a:buNone/>
              <a:defRPr/>
            </a:pP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スプリント：</a:t>
            </a:r>
            <a:r>
              <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	1.6</a:t>
            </a:r>
            <a:r>
              <a:rPr lang="ja-JP" altLang="en-US"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周回</a:t>
            </a:r>
            <a:endParaRPr lang="en-US" altLang="ja-JP" sz="1800" kern="0" dirty="0">
              <a:solidFill>
                <a:srgbClr val="00528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871" name="テキスト ボックス 4">
            <a:extLst>
              <a:ext uri="{FF2B5EF4-FFF2-40B4-BE49-F238E27FC236}">
                <a16:creationId xmlns:a16="http://schemas.microsoft.com/office/drawing/2014/main" id="{69F485D1-BE4D-4679-8950-7D0520F07229}"/>
              </a:ext>
            </a:extLst>
          </p:cNvPr>
          <p:cNvSpPr txBox="1">
            <a:spLocks noChangeArrowheads="1"/>
          </p:cNvSpPr>
          <p:nvPr/>
        </p:nvSpPr>
        <p:spPr bwMode="auto">
          <a:xfrm>
            <a:off x="1516063" y="5384800"/>
            <a:ext cx="19018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kumimoji="1" lang="ja-JP" altLang="en-US" dirty="0">
                <a:latin typeface="Meiryo UI" panose="020B0604030504040204" pitchFamily="50" charset="-128"/>
                <a:ea typeface="Meiryo UI" panose="020B0604030504040204" pitchFamily="50" charset="-128"/>
              </a:rPr>
              <a:t>エイドステーション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ペナルティーボックス</a:t>
            </a:r>
          </a:p>
        </p:txBody>
      </p:sp>
      <p:sp>
        <p:nvSpPr>
          <p:cNvPr id="17" name="星 5 8">
            <a:extLst>
              <a:ext uri="{FF2B5EF4-FFF2-40B4-BE49-F238E27FC236}">
                <a16:creationId xmlns:a16="http://schemas.microsoft.com/office/drawing/2014/main" id="{1595C940-277F-4DC0-BE13-3BCB331D3DFA}"/>
              </a:ext>
            </a:extLst>
          </p:cNvPr>
          <p:cNvSpPr/>
          <p:nvPr/>
        </p:nvSpPr>
        <p:spPr>
          <a:xfrm>
            <a:off x="4094163" y="4708525"/>
            <a:ext cx="214312" cy="204788"/>
          </a:xfrm>
          <a:prstGeom prst="star5">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kumimoji="1" lang="ja-JP" altLang="en-US" dirty="0"/>
          </a:p>
        </p:txBody>
      </p:sp>
      <p:sp>
        <p:nvSpPr>
          <p:cNvPr id="18" name="星 5 8">
            <a:extLst>
              <a:ext uri="{FF2B5EF4-FFF2-40B4-BE49-F238E27FC236}">
                <a16:creationId xmlns:a16="http://schemas.microsoft.com/office/drawing/2014/main" id="{5B9AF53E-F6BA-4773-9155-D70F3CBF8D36}"/>
              </a:ext>
            </a:extLst>
          </p:cNvPr>
          <p:cNvSpPr/>
          <p:nvPr/>
        </p:nvSpPr>
        <p:spPr>
          <a:xfrm>
            <a:off x="1141413" y="5935663"/>
            <a:ext cx="287337" cy="238125"/>
          </a:xfrm>
          <a:prstGeom prst="star5">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kumimoji="1" lang="ja-JP" altLang="en-US" dirty="0"/>
          </a:p>
        </p:txBody>
      </p:sp>
    </p:spTree>
  </p:cSld>
  <p:clrMapOvr>
    <a:masterClrMapping/>
  </p:clrMapOvr>
  <p:transition>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C23A85A-D2CD-4BD3-B6E8-949DED22F644}"/>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フィニッシュ</a:t>
            </a:r>
            <a:endParaRPr lang="hu-HU" altLang="fr-FR" sz="4000" dirty="0"/>
          </a:p>
        </p:txBody>
      </p:sp>
      <p:sp>
        <p:nvSpPr>
          <p:cNvPr id="37891" name="Rectangle 3">
            <a:extLst>
              <a:ext uri="{FF2B5EF4-FFF2-40B4-BE49-F238E27FC236}">
                <a16:creationId xmlns:a16="http://schemas.microsoft.com/office/drawing/2014/main" id="{22653AB6-72F0-47F4-9FEA-B0206EFF3C61}"/>
              </a:ext>
            </a:extLst>
          </p:cNvPr>
          <p:cNvSpPr>
            <a:spLocks noGrp="1" noChangeArrowheads="1"/>
          </p:cNvSpPr>
          <p:nvPr>
            <p:ph type="body" idx="1"/>
          </p:nvPr>
        </p:nvSpPr>
        <p:spPr>
          <a:xfrm>
            <a:off x="503238" y="1557338"/>
            <a:ext cx="8640762" cy="3455987"/>
          </a:xfrm>
        </p:spPr>
        <p:txBody>
          <a:bodyPr/>
          <a:lstStyle/>
          <a:p>
            <a:pPr marL="363538" indent="-363538" eaLnBrk="1" hangingPunct="1"/>
            <a:r>
              <a:rPr lang="ja-JP" altLang="en-US" sz="2800" dirty="0">
                <a:solidFill>
                  <a:srgbClr val="112E68"/>
                </a:solidFill>
                <a:ea typeface="ＭＳ Ｐゴシック" panose="020B0600070205080204" pitchFamily="50" charset="-128"/>
              </a:rPr>
              <a:t>フィニッシュ時はサングラス、キャップは外しましょう。</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意図的な同着や同伴フィニッシュは認めていません。</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レース後計測チップを回収します。</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フィニッシャータオル、水等をお受け取り下さい。</a:t>
            </a:r>
            <a:endParaRPr lang="en-US" altLang="ja-JP" sz="2800" dirty="0">
              <a:solidFill>
                <a:srgbClr val="112E68"/>
              </a:solidFill>
              <a:ea typeface="ＭＳ Ｐゴシック" panose="020B0600070205080204" pitchFamily="50" charset="-128"/>
            </a:endParaRPr>
          </a:p>
          <a:p>
            <a:pPr marL="363538" indent="-363538" eaLnBrk="1" hangingPunct="1"/>
            <a:r>
              <a:rPr lang="ja-JP" altLang="en-US" sz="2800" dirty="0">
                <a:solidFill>
                  <a:srgbClr val="112E68"/>
                </a:solidFill>
                <a:ea typeface="ＭＳ Ｐゴシック" panose="020B0600070205080204" pitchFamily="50" charset="-128"/>
              </a:rPr>
              <a:t>バイクピックアップにリストバンドとバイクのレースナンバーによる照合を行いますので、それまで外さないようにお願いいたします。</a:t>
            </a:r>
          </a:p>
        </p:txBody>
      </p:sp>
      <p:pic>
        <p:nvPicPr>
          <p:cNvPr id="37892" name="Picture 2" descr="X:\2015WTS\05 広報\ロゴ\WTSYOKOHAMAロゴ\2015YOK_LOGO.jpg">
            <a:extLst>
              <a:ext uri="{FF2B5EF4-FFF2-40B4-BE49-F238E27FC236}">
                <a16:creationId xmlns:a16="http://schemas.microsoft.com/office/drawing/2014/main" id="{C0ABC8B7-AE01-4BBD-B43E-3BF0C44E1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8">
            <a:extLst>
              <a:ext uri="{FF2B5EF4-FFF2-40B4-BE49-F238E27FC236}">
                <a16:creationId xmlns:a16="http://schemas.microsoft.com/office/drawing/2014/main" id="{8CAABB31-D24C-46E6-9497-4014FC090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985" b="12476"/>
          <a:stretch>
            <a:fillRect/>
          </a:stretch>
        </p:blipFill>
        <p:spPr bwMode="auto">
          <a:xfrm>
            <a:off x="550863" y="3284538"/>
            <a:ext cx="78486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3DDDDBE1-EA5D-4384-8460-ACAF3C612170}"/>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リザルトと表彰式</a:t>
            </a:r>
            <a:endParaRPr lang="hu-HU" altLang="fr-FR" sz="4000"/>
          </a:p>
        </p:txBody>
      </p:sp>
      <p:pic>
        <p:nvPicPr>
          <p:cNvPr id="38916" name="Picture 2" descr="X:\2015WTS\05 広報\ロゴ\WTSYOKOHAMAロゴ\2015YOK_LOGO.jpg">
            <a:extLst>
              <a:ext uri="{FF2B5EF4-FFF2-40B4-BE49-F238E27FC236}">
                <a16:creationId xmlns:a16="http://schemas.microsoft.com/office/drawing/2014/main" id="{89B978C9-44A3-4E04-B553-DB24A00E1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a:extLst>
              <a:ext uri="{FF2B5EF4-FFF2-40B4-BE49-F238E27FC236}">
                <a16:creationId xmlns:a16="http://schemas.microsoft.com/office/drawing/2014/main" id="{2F68038B-B3FE-45E0-85BD-6BCD705F21DC}"/>
              </a:ext>
            </a:extLst>
          </p:cNvPr>
          <p:cNvGraphicFramePr>
            <a:graphicFrameLocks noGrp="1"/>
          </p:cNvGraphicFramePr>
          <p:nvPr>
            <p:extLst>
              <p:ext uri="{D42A27DB-BD31-4B8C-83A1-F6EECF244321}">
                <p14:modId xmlns:p14="http://schemas.microsoft.com/office/powerpoint/2010/main" val="3143877720"/>
              </p:ext>
            </p:extLst>
          </p:nvPr>
        </p:nvGraphicFramePr>
        <p:xfrm>
          <a:off x="539750" y="1260475"/>
          <a:ext cx="8064500" cy="2284413"/>
        </p:xfrm>
        <a:graphic>
          <a:graphicData uri="http://schemas.openxmlformats.org/drawingml/2006/table">
            <a:tbl>
              <a:tblPr firstRow="1" bandRow="1">
                <a:tableStyleId>{5C22544A-7EE6-4342-B048-85BDC9FD1C3A}</a:tableStyleId>
              </a:tblPr>
              <a:tblGrid>
                <a:gridCol w="1583978">
                  <a:extLst>
                    <a:ext uri="{9D8B030D-6E8A-4147-A177-3AD203B41FA5}">
                      <a16:colId xmlns:a16="http://schemas.microsoft.com/office/drawing/2014/main" val="20000"/>
                    </a:ext>
                  </a:extLst>
                </a:gridCol>
                <a:gridCol w="6480522">
                  <a:extLst>
                    <a:ext uri="{9D8B030D-6E8A-4147-A177-3AD203B41FA5}">
                      <a16:colId xmlns:a16="http://schemas.microsoft.com/office/drawing/2014/main" val="20001"/>
                    </a:ext>
                  </a:extLst>
                </a:gridCol>
              </a:tblGrid>
              <a:tr h="458695">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　　時</a:t>
                      </a:r>
                    </a:p>
                  </a:txBody>
                  <a:tcPr marL="90274" marR="90274" marT="50653" marB="50653"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algn="l"/>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日（日）　</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14:10</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274" marR="90274" marT="50653" marB="50653"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432119">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会　　場</a:t>
                      </a:r>
                    </a:p>
                  </a:txBody>
                  <a:tcPr marL="90274" marR="90274" marT="50653" marB="50653"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フィニッシュエリア隣、表彰ステージ　　</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召集場所　山下公園内テント</a:t>
                      </a:r>
                    </a:p>
                  </a:txBody>
                  <a:tcPr marL="90274" marR="90274" marT="50653" marB="50653"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1"/>
                  </a:ext>
                </a:extLst>
              </a:tr>
              <a:tr h="650036">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召集方法</a:t>
                      </a:r>
                    </a:p>
                  </a:txBody>
                  <a:tcPr marL="90274" marR="90274" marT="50653" marB="50653"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algn="l">
                        <a:spcAft>
                          <a:spcPts val="400"/>
                        </a:spcAft>
                      </a:pPr>
                      <a:r>
                        <a:rPr kumimoji="1" lang="ja-JP" altLang="en-US" sz="1800" b="0" dirty="0">
                          <a:solidFill>
                            <a:srgbClr val="00528B"/>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リザルト</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暫定版</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を確認のうえ、表彰対象者は、</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山下公園内テント</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に集合してください。</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召集時間</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13:55】</a:t>
                      </a:r>
                    </a:p>
                  </a:txBody>
                  <a:tcPr marL="90274" marR="90274" marT="50653" marB="50653"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743563">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表彰対象者</a:t>
                      </a:r>
                    </a:p>
                  </a:txBody>
                  <a:tcPr marL="90274" marR="90274" marT="50653" marB="50653" anchor="ctr">
                    <a:lnR w="9525" cap="flat" cmpd="sng" algn="ctr">
                      <a:solidFill>
                        <a:srgbClr val="92AEDC"/>
                      </a:solidFill>
                      <a:prstDash val="solid"/>
                      <a:round/>
                      <a:headEnd type="none" w="med" len="med"/>
                      <a:tailEnd type="none" w="med" len="med"/>
                    </a:ln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528B"/>
                    </a:solid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スタンダードは</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歳刻み、スプリントは</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歳刻み、エイジパラ、リレーは各カテゴリー</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位までの表彰を行います。</a:t>
                      </a:r>
                    </a:p>
                  </a:txBody>
                  <a:tcPr marL="90274" marR="90274" marT="50653" marB="50653" anchor="ctr">
                    <a:lnL w="9525" cap="flat" cmpd="sng" algn="ctr">
                      <a:solidFill>
                        <a:srgbClr val="92AEDC"/>
                      </a:solidFill>
                      <a:prstDash val="solid"/>
                      <a:round/>
                      <a:headEnd type="none" w="med" len="med"/>
                      <a:tailEnd type="none" w="med" len="med"/>
                    </a:lnL>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ransition>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7D7EBCE8-1F36-42C0-9E0A-7A7E91D273E6}"/>
              </a:ext>
            </a:extLst>
          </p:cNvPr>
          <p:cNvSpPr>
            <a:spLocks noGrp="1" noChangeArrowheads="1"/>
          </p:cNvSpPr>
          <p:nvPr>
            <p:ph type="title"/>
          </p:nvPr>
        </p:nvSpPr>
        <p:spPr/>
        <p:txBody>
          <a:bodyPr/>
          <a:lstStyle/>
          <a:p>
            <a:r>
              <a:rPr kumimoji="1" lang="ja-JP" altLang="en-US" dirty="0">
                <a:ea typeface="ＭＳ Ｐゴシック" panose="020B0600070205080204" pitchFamily="50" charset="-128"/>
              </a:rPr>
              <a:t>リレー</a:t>
            </a:r>
          </a:p>
        </p:txBody>
      </p:sp>
      <p:grpSp>
        <p:nvGrpSpPr>
          <p:cNvPr id="39939" name="グループ化 3">
            <a:extLst>
              <a:ext uri="{FF2B5EF4-FFF2-40B4-BE49-F238E27FC236}">
                <a16:creationId xmlns:a16="http://schemas.microsoft.com/office/drawing/2014/main" id="{C6325C1D-F994-403F-9809-D3A4192A65BD}"/>
              </a:ext>
            </a:extLst>
          </p:cNvPr>
          <p:cNvGrpSpPr>
            <a:grpSpLocks/>
          </p:cNvGrpSpPr>
          <p:nvPr/>
        </p:nvGrpSpPr>
        <p:grpSpPr bwMode="auto">
          <a:xfrm>
            <a:off x="755650" y="1557338"/>
            <a:ext cx="6805613" cy="4608512"/>
            <a:chOff x="-4318" y="4926576"/>
            <a:chExt cx="6889702" cy="4933759"/>
          </a:xfrm>
        </p:grpSpPr>
        <p:grpSp>
          <p:nvGrpSpPr>
            <p:cNvPr id="39944" name="グループ化 4">
              <a:extLst>
                <a:ext uri="{FF2B5EF4-FFF2-40B4-BE49-F238E27FC236}">
                  <a16:creationId xmlns:a16="http://schemas.microsoft.com/office/drawing/2014/main" id="{717BAFA4-7B11-4B1E-9EEA-69253F282D9A}"/>
                </a:ext>
              </a:extLst>
            </p:cNvPr>
            <p:cNvGrpSpPr>
              <a:grpSpLocks noChangeAspect="1"/>
            </p:cNvGrpSpPr>
            <p:nvPr/>
          </p:nvGrpSpPr>
          <p:grpSpPr bwMode="auto">
            <a:xfrm>
              <a:off x="-4318" y="4926576"/>
              <a:ext cx="6889702" cy="4933759"/>
              <a:chOff x="-99393" y="1067891"/>
              <a:chExt cx="8467683" cy="6063736"/>
            </a:xfrm>
          </p:grpSpPr>
          <p:pic>
            <p:nvPicPr>
              <p:cNvPr id="39951" name="Picture 2">
                <a:extLst>
                  <a:ext uri="{FF2B5EF4-FFF2-40B4-BE49-F238E27FC236}">
                    <a16:creationId xmlns:a16="http://schemas.microsoft.com/office/drawing/2014/main" id="{2B5BDB1E-5EF8-43C0-A10E-F8A175CF5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08" b="5473"/>
              <a:stretch>
                <a:fillRect/>
              </a:stretch>
            </p:blipFill>
            <p:spPr bwMode="auto">
              <a:xfrm>
                <a:off x="-99393" y="1067891"/>
                <a:ext cx="8467683" cy="606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曲折矢印 54">
                <a:extLst>
                  <a:ext uri="{FF2B5EF4-FFF2-40B4-BE49-F238E27FC236}">
                    <a16:creationId xmlns:a16="http://schemas.microsoft.com/office/drawing/2014/main" id="{333D34B3-08DB-41E6-8AFF-4A9BEDB39327}"/>
                  </a:ext>
                </a:extLst>
              </p:cNvPr>
              <p:cNvSpPr/>
              <p:nvPr/>
            </p:nvSpPr>
            <p:spPr>
              <a:xfrm>
                <a:off x="2565152" y="2323249"/>
                <a:ext cx="503675" cy="467887"/>
              </a:xfrm>
              <a:prstGeom prst="bentArrow">
                <a:avLst>
                  <a:gd name="adj1" fmla="val 17174"/>
                  <a:gd name="adj2" fmla="val 25000"/>
                  <a:gd name="adj3" fmla="val 25000"/>
                  <a:gd name="adj4" fmla="val 43750"/>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nvGrpSpPr>
              <p:cNvPr id="14" name="グループ化 13">
                <a:extLst>
                  <a:ext uri="{FF2B5EF4-FFF2-40B4-BE49-F238E27FC236}">
                    <a16:creationId xmlns:a16="http://schemas.microsoft.com/office/drawing/2014/main" id="{25B9AB5F-093A-43DC-97DE-20A29A373240}"/>
                  </a:ext>
                </a:extLst>
              </p:cNvPr>
              <p:cNvGrpSpPr/>
              <p:nvPr/>
            </p:nvGrpSpPr>
            <p:grpSpPr>
              <a:xfrm rot="10800000">
                <a:off x="1544231" y="5478975"/>
                <a:ext cx="4573424" cy="623583"/>
                <a:chOff x="2987824" y="4365104"/>
                <a:chExt cx="4573420" cy="623584"/>
              </a:xfrm>
              <a:solidFill>
                <a:srgbClr val="FF0000"/>
              </a:solidFill>
            </p:grpSpPr>
            <p:sp>
              <p:nvSpPr>
                <p:cNvPr id="36" name="曲折矢印 77">
                  <a:extLst>
                    <a:ext uri="{FF2B5EF4-FFF2-40B4-BE49-F238E27FC236}">
                      <a16:creationId xmlns:a16="http://schemas.microsoft.com/office/drawing/2014/main" id="{1A1021EE-F5FE-42A0-AB8D-2274E19D3D78}"/>
                    </a:ext>
                  </a:extLst>
                </p:cNvPr>
                <p:cNvSpPr/>
                <p:nvPr/>
              </p:nvSpPr>
              <p:spPr>
                <a:xfrm>
                  <a:off x="4361180" y="4365104"/>
                  <a:ext cx="396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7" name="曲折矢印 78">
                  <a:extLst>
                    <a:ext uri="{FF2B5EF4-FFF2-40B4-BE49-F238E27FC236}">
                      <a16:creationId xmlns:a16="http://schemas.microsoft.com/office/drawing/2014/main" id="{49B3F85C-D003-471A-A2CE-5D3D5A9E37A4}"/>
                    </a:ext>
                  </a:extLst>
                </p:cNvPr>
                <p:cNvSpPr/>
                <p:nvPr/>
              </p:nvSpPr>
              <p:spPr>
                <a:xfrm>
                  <a:off x="5779760"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8" name="曲折矢印 79">
                  <a:extLst>
                    <a:ext uri="{FF2B5EF4-FFF2-40B4-BE49-F238E27FC236}">
                      <a16:creationId xmlns:a16="http://schemas.microsoft.com/office/drawing/2014/main" id="{8448C722-DB33-464B-ABB8-D23EEBA23409}"/>
                    </a:ext>
                  </a:extLst>
                </p:cNvPr>
                <p:cNvSpPr/>
                <p:nvPr/>
              </p:nvSpPr>
              <p:spPr>
                <a:xfrm>
                  <a:off x="2987824"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9" name="曲折矢印 80">
                  <a:extLst>
                    <a:ext uri="{FF2B5EF4-FFF2-40B4-BE49-F238E27FC236}">
                      <a16:creationId xmlns:a16="http://schemas.microsoft.com/office/drawing/2014/main" id="{52C8BB92-AB70-47B8-BC84-985CC460528D}"/>
                    </a:ext>
                  </a:extLst>
                </p:cNvPr>
                <p:cNvSpPr/>
                <p:nvPr/>
              </p:nvSpPr>
              <p:spPr>
                <a:xfrm>
                  <a:off x="7129244" y="4365104"/>
                  <a:ext cx="432000" cy="623584"/>
                </a:xfrm>
                <a:prstGeom prst="bentArrow">
                  <a:avLst>
                    <a:gd name="adj1" fmla="val 17174"/>
                    <a:gd name="adj2" fmla="val 25000"/>
                    <a:gd name="adj3" fmla="val 2500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sp>
            <p:nvSpPr>
              <p:cNvPr id="15" name="フリーフォーム 56">
                <a:extLst>
                  <a:ext uri="{FF2B5EF4-FFF2-40B4-BE49-F238E27FC236}">
                    <a16:creationId xmlns:a16="http://schemas.microsoft.com/office/drawing/2014/main" id="{C0E1FC29-E947-46BD-8459-9F77CE1E42D8}"/>
                  </a:ext>
                </a:extLst>
              </p:cNvPr>
              <p:cNvSpPr/>
              <p:nvPr/>
            </p:nvSpPr>
            <p:spPr>
              <a:xfrm>
                <a:off x="1198314" y="5874180"/>
                <a:ext cx="304181" cy="488775"/>
              </a:xfrm>
              <a:custGeom>
                <a:avLst/>
                <a:gdLst>
                  <a:gd name="connsiteX0" fmla="*/ 95839 w 397497"/>
                  <a:gd name="connsiteY0" fmla="*/ 0 h 471340"/>
                  <a:gd name="connsiteX1" fmla="*/ 1571 w 397497"/>
                  <a:gd name="connsiteY1" fmla="*/ 263950 h 471340"/>
                  <a:gd name="connsiteX2" fmla="*/ 86412 w 397497"/>
                  <a:gd name="connsiteY2" fmla="*/ 433633 h 471340"/>
                  <a:gd name="connsiteX3" fmla="*/ 397497 w 397497"/>
                  <a:gd name="connsiteY3" fmla="*/ 471340 h 471340"/>
                  <a:gd name="connsiteX0" fmla="*/ 95839 w 303229"/>
                  <a:gd name="connsiteY0" fmla="*/ 0 h 490194"/>
                  <a:gd name="connsiteX1" fmla="*/ 1571 w 303229"/>
                  <a:gd name="connsiteY1" fmla="*/ 263950 h 490194"/>
                  <a:gd name="connsiteX2" fmla="*/ 86412 w 303229"/>
                  <a:gd name="connsiteY2" fmla="*/ 433633 h 490194"/>
                  <a:gd name="connsiteX3" fmla="*/ 303229 w 303229"/>
                  <a:gd name="connsiteY3" fmla="*/ 490194 h 490194"/>
                  <a:gd name="connsiteX0" fmla="*/ 95839 w 303229"/>
                  <a:gd name="connsiteY0" fmla="*/ 0 h 490194"/>
                  <a:gd name="connsiteX1" fmla="*/ 1571 w 303229"/>
                  <a:gd name="connsiteY1" fmla="*/ 263950 h 490194"/>
                  <a:gd name="connsiteX2" fmla="*/ 86412 w 303229"/>
                  <a:gd name="connsiteY2" fmla="*/ 395926 h 490194"/>
                  <a:gd name="connsiteX3" fmla="*/ 303229 w 303229"/>
                  <a:gd name="connsiteY3" fmla="*/ 490194 h 490194"/>
                </a:gdLst>
                <a:ahLst/>
                <a:cxnLst>
                  <a:cxn ang="0">
                    <a:pos x="connsiteX0" y="connsiteY0"/>
                  </a:cxn>
                  <a:cxn ang="0">
                    <a:pos x="connsiteX1" y="connsiteY1"/>
                  </a:cxn>
                  <a:cxn ang="0">
                    <a:pos x="connsiteX2" y="connsiteY2"/>
                  </a:cxn>
                  <a:cxn ang="0">
                    <a:pos x="connsiteX3" y="connsiteY3"/>
                  </a:cxn>
                </a:cxnLst>
                <a:rect l="l" t="t" r="r" b="b"/>
                <a:pathLst>
                  <a:path w="303229" h="490194">
                    <a:moveTo>
                      <a:pt x="95839" y="0"/>
                    </a:moveTo>
                    <a:cubicBezTo>
                      <a:pt x="49490" y="95839"/>
                      <a:pt x="3142" y="197962"/>
                      <a:pt x="1571" y="263950"/>
                    </a:cubicBezTo>
                    <a:cubicBezTo>
                      <a:pt x="0" y="329938"/>
                      <a:pt x="36136" y="358219"/>
                      <a:pt x="86412" y="395926"/>
                    </a:cubicBezTo>
                    <a:cubicBezTo>
                      <a:pt x="136688" y="433633"/>
                      <a:pt x="180680" y="488623"/>
                      <a:pt x="303229" y="490194"/>
                    </a:cubicBezTo>
                  </a:path>
                </a:pathLst>
              </a:custGeom>
              <a:noFill/>
              <a:ln w="63500">
                <a:solidFill>
                  <a:srgbClr val="FF99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dirty="0"/>
              </a:p>
            </p:txBody>
          </p:sp>
          <p:sp>
            <p:nvSpPr>
              <p:cNvPr id="16" name="右矢印 57">
                <a:extLst>
                  <a:ext uri="{FF2B5EF4-FFF2-40B4-BE49-F238E27FC236}">
                    <a16:creationId xmlns:a16="http://schemas.microsoft.com/office/drawing/2014/main" id="{98B478FF-A569-4978-B7D2-F5885FD15539}"/>
                  </a:ext>
                </a:extLst>
              </p:cNvPr>
              <p:cNvSpPr/>
              <p:nvPr/>
            </p:nvSpPr>
            <p:spPr>
              <a:xfrm>
                <a:off x="3813479" y="2356669"/>
                <a:ext cx="612312" cy="14412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7" name="右矢印 58">
                <a:extLst>
                  <a:ext uri="{FF2B5EF4-FFF2-40B4-BE49-F238E27FC236}">
                    <a16:creationId xmlns:a16="http://schemas.microsoft.com/office/drawing/2014/main" id="{215C1B73-EEB2-496D-979B-6C2CAB887C85}"/>
                  </a:ext>
                </a:extLst>
              </p:cNvPr>
              <p:cNvSpPr/>
              <p:nvPr/>
            </p:nvSpPr>
            <p:spPr>
              <a:xfrm>
                <a:off x="5409440" y="2346226"/>
                <a:ext cx="612312" cy="1441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18" name="右矢印 59">
                <a:extLst>
                  <a:ext uri="{FF2B5EF4-FFF2-40B4-BE49-F238E27FC236}">
                    <a16:creationId xmlns:a16="http://schemas.microsoft.com/office/drawing/2014/main" id="{085FBD12-E050-4274-A395-4EC78B3F7767}"/>
                  </a:ext>
                </a:extLst>
              </p:cNvPr>
              <p:cNvSpPr/>
              <p:nvPr/>
            </p:nvSpPr>
            <p:spPr>
              <a:xfrm rot="18297757">
                <a:off x="6916679" y="1852197"/>
                <a:ext cx="538906" cy="14419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39958" name="テキスト ボックス 18">
                <a:extLst>
                  <a:ext uri="{FF2B5EF4-FFF2-40B4-BE49-F238E27FC236}">
                    <a16:creationId xmlns:a16="http://schemas.microsoft.com/office/drawing/2014/main" id="{CE57A87C-E0B1-4561-A843-A43F0ED81D57}"/>
                  </a:ext>
                </a:extLst>
              </p:cNvPr>
              <p:cNvSpPr txBox="1">
                <a:spLocks noChangeArrowheads="1"/>
              </p:cNvSpPr>
              <p:nvPr/>
            </p:nvSpPr>
            <p:spPr bwMode="auto">
              <a:xfrm>
                <a:off x="1928709" y="6076452"/>
                <a:ext cx="1181887" cy="28292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リレーゾーン</a:t>
                </a:r>
              </a:p>
            </p:txBody>
          </p:sp>
          <p:sp>
            <p:nvSpPr>
              <p:cNvPr id="39959" name="テキスト ボックス 19">
                <a:extLst>
                  <a:ext uri="{FF2B5EF4-FFF2-40B4-BE49-F238E27FC236}">
                    <a16:creationId xmlns:a16="http://schemas.microsoft.com/office/drawing/2014/main" id="{775328E2-2E8B-4419-BE1F-4A6052A1A8B9}"/>
                  </a:ext>
                </a:extLst>
              </p:cNvPr>
              <p:cNvSpPr txBox="1">
                <a:spLocks noChangeArrowheads="1"/>
              </p:cNvSpPr>
              <p:nvPr/>
            </p:nvSpPr>
            <p:spPr bwMode="auto">
              <a:xfrm>
                <a:off x="3374273" y="5648548"/>
                <a:ext cx="1229162" cy="3026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ラン進行方向</a:t>
                </a:r>
              </a:p>
            </p:txBody>
          </p:sp>
          <p:sp>
            <p:nvSpPr>
              <p:cNvPr id="21" name="テキスト ボックス 20">
                <a:extLst>
                  <a:ext uri="{FF2B5EF4-FFF2-40B4-BE49-F238E27FC236}">
                    <a16:creationId xmlns:a16="http://schemas.microsoft.com/office/drawing/2014/main" id="{BD8F74DE-A4CC-40A0-A7C3-E30C9841276E}"/>
                  </a:ext>
                </a:extLst>
              </p:cNvPr>
              <p:cNvSpPr txBox="1"/>
              <p:nvPr/>
            </p:nvSpPr>
            <p:spPr>
              <a:xfrm>
                <a:off x="3422389" y="2032909"/>
                <a:ext cx="1513003" cy="300785"/>
              </a:xfrm>
              <a:prstGeom prst="rect">
                <a:avLst/>
              </a:prstGeom>
              <a:solidFill>
                <a:schemeClr val="bg1">
                  <a:lumMod val="50000"/>
                </a:schemeClr>
              </a:solidFill>
            </p:spPr>
            <p:txBody>
              <a:bodyPr>
                <a:spAutoFit/>
              </a:bodyPr>
              <a:lstStyle/>
              <a:p>
                <a:pPr algn="ctr">
                  <a:defRPr/>
                </a:pP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バイク</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進行方向</a:t>
                </a:r>
              </a:p>
            </p:txBody>
          </p:sp>
          <p:sp>
            <p:nvSpPr>
              <p:cNvPr id="22" name="右矢印 63">
                <a:extLst>
                  <a:ext uri="{FF2B5EF4-FFF2-40B4-BE49-F238E27FC236}">
                    <a16:creationId xmlns:a16="http://schemas.microsoft.com/office/drawing/2014/main" id="{5B70EC8C-1684-4F31-9EB1-3A3967CCD8F4}"/>
                  </a:ext>
                </a:extLst>
              </p:cNvPr>
              <p:cNvSpPr/>
              <p:nvPr/>
            </p:nvSpPr>
            <p:spPr>
              <a:xfrm rot="16200000">
                <a:off x="6810994" y="4104949"/>
                <a:ext cx="612013" cy="144189"/>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3" name="右矢印 64">
                <a:extLst>
                  <a:ext uri="{FF2B5EF4-FFF2-40B4-BE49-F238E27FC236}">
                    <a16:creationId xmlns:a16="http://schemas.microsoft.com/office/drawing/2014/main" id="{1E5DCF93-B8BC-4519-BA6F-1E880AFA4CCE}"/>
                  </a:ext>
                </a:extLst>
              </p:cNvPr>
              <p:cNvSpPr/>
              <p:nvPr/>
            </p:nvSpPr>
            <p:spPr>
              <a:xfrm rot="5400000">
                <a:off x="7119125" y="4612523"/>
                <a:ext cx="612014" cy="144189"/>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4" name="左右矢印 65">
                <a:extLst>
                  <a:ext uri="{FF2B5EF4-FFF2-40B4-BE49-F238E27FC236}">
                    <a16:creationId xmlns:a16="http://schemas.microsoft.com/office/drawing/2014/main" id="{3437CFDD-E8C5-4A7C-A3B8-A1BDA8EF6F94}"/>
                  </a:ext>
                </a:extLst>
              </p:cNvPr>
              <p:cNvSpPr/>
              <p:nvPr/>
            </p:nvSpPr>
            <p:spPr>
              <a:xfrm rot="1843827">
                <a:off x="2065426" y="2659544"/>
                <a:ext cx="503677" cy="154570"/>
              </a:xfrm>
              <a:prstGeom prst="lef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5" name="右矢印 66">
                <a:extLst>
                  <a:ext uri="{FF2B5EF4-FFF2-40B4-BE49-F238E27FC236}">
                    <a16:creationId xmlns:a16="http://schemas.microsoft.com/office/drawing/2014/main" id="{3787F1A1-DAE5-4046-886A-EAA1BADFBCCE}"/>
                  </a:ext>
                </a:extLst>
              </p:cNvPr>
              <p:cNvSpPr/>
              <p:nvPr/>
            </p:nvSpPr>
            <p:spPr>
              <a:xfrm>
                <a:off x="3517199" y="6392198"/>
                <a:ext cx="612312" cy="144127"/>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6" name="右矢印 67">
                <a:extLst>
                  <a:ext uri="{FF2B5EF4-FFF2-40B4-BE49-F238E27FC236}">
                    <a16:creationId xmlns:a16="http://schemas.microsoft.com/office/drawing/2014/main" id="{82E29851-6659-4C90-A5A1-5472FDC9BCD3}"/>
                  </a:ext>
                </a:extLst>
              </p:cNvPr>
              <p:cNvSpPr/>
              <p:nvPr/>
            </p:nvSpPr>
            <p:spPr>
              <a:xfrm rot="10800000">
                <a:off x="3141911" y="6544680"/>
                <a:ext cx="610336" cy="142037"/>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7" name="右矢印 68">
                <a:extLst>
                  <a:ext uri="{FF2B5EF4-FFF2-40B4-BE49-F238E27FC236}">
                    <a16:creationId xmlns:a16="http://schemas.microsoft.com/office/drawing/2014/main" id="{26F4CF43-4D3B-4528-9E82-EC4EAE039B1B}"/>
                  </a:ext>
                </a:extLst>
              </p:cNvPr>
              <p:cNvSpPr/>
              <p:nvPr/>
            </p:nvSpPr>
            <p:spPr>
              <a:xfrm rot="10800000">
                <a:off x="836852" y="6498726"/>
                <a:ext cx="612312" cy="144125"/>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8" name="右矢印 69">
                <a:extLst>
                  <a:ext uri="{FF2B5EF4-FFF2-40B4-BE49-F238E27FC236}">
                    <a16:creationId xmlns:a16="http://schemas.microsoft.com/office/drawing/2014/main" id="{7A1E2B30-3610-4011-A82B-B65291744225}"/>
                  </a:ext>
                </a:extLst>
              </p:cNvPr>
              <p:cNvSpPr/>
              <p:nvPr/>
            </p:nvSpPr>
            <p:spPr>
              <a:xfrm rot="5400000">
                <a:off x="399495" y="3833408"/>
                <a:ext cx="612013" cy="144189"/>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29" name="曲折矢印 70">
                <a:extLst>
                  <a:ext uri="{FF2B5EF4-FFF2-40B4-BE49-F238E27FC236}">
                    <a16:creationId xmlns:a16="http://schemas.microsoft.com/office/drawing/2014/main" id="{967C246D-CB0F-4155-A2CB-4EBD143863D0}"/>
                  </a:ext>
                </a:extLst>
              </p:cNvPr>
              <p:cNvSpPr/>
              <p:nvPr/>
            </p:nvSpPr>
            <p:spPr>
              <a:xfrm rot="5400000">
                <a:off x="639484" y="2869292"/>
                <a:ext cx="430289" cy="466147"/>
              </a:xfrm>
              <a:prstGeom prst="bentArrow">
                <a:avLst>
                  <a:gd name="adj1" fmla="val 17174"/>
                  <a:gd name="adj2" fmla="val 25000"/>
                  <a:gd name="adj3" fmla="val 25000"/>
                  <a:gd name="adj4" fmla="val 43750"/>
                </a:avLst>
              </a:prstGeom>
              <a:solidFill>
                <a:srgbClr val="3333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0" name="右矢印 71">
                <a:extLst>
                  <a:ext uri="{FF2B5EF4-FFF2-40B4-BE49-F238E27FC236}">
                    <a16:creationId xmlns:a16="http://schemas.microsoft.com/office/drawing/2014/main" id="{A475EE19-2675-4F09-B57E-AF661EFBEA93}"/>
                  </a:ext>
                </a:extLst>
              </p:cNvPr>
              <p:cNvSpPr/>
              <p:nvPr/>
            </p:nvSpPr>
            <p:spPr>
              <a:xfrm rot="5400000">
                <a:off x="674047" y="4320093"/>
                <a:ext cx="612014" cy="144190"/>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kumimoji="1" lang="ja-JP" altLang="en-US" dirty="0">
                  <a:solidFill>
                    <a:srgbClr val="FFFFFF"/>
                  </a:solidFill>
                  <a:ea typeface="ＭＳ Ｐゴシック" panose="020B0600070205080204" pitchFamily="50" charset="-128"/>
                </a:endParaRPr>
              </a:p>
            </p:txBody>
          </p:sp>
          <p:sp>
            <p:nvSpPr>
              <p:cNvPr id="31" name="曲折矢印 72">
                <a:extLst>
                  <a:ext uri="{FF2B5EF4-FFF2-40B4-BE49-F238E27FC236}">
                    <a16:creationId xmlns:a16="http://schemas.microsoft.com/office/drawing/2014/main" id="{27936FEE-102C-4B98-BBB4-2E6185EFD983}"/>
                  </a:ext>
                </a:extLst>
              </p:cNvPr>
              <p:cNvSpPr/>
              <p:nvPr/>
            </p:nvSpPr>
            <p:spPr>
              <a:xfrm flipV="1">
                <a:off x="907959" y="5245457"/>
                <a:ext cx="432569" cy="467887"/>
              </a:xfrm>
              <a:prstGeom prst="bentArrow">
                <a:avLst>
                  <a:gd name="adj1" fmla="val 17174"/>
                  <a:gd name="adj2" fmla="val 25000"/>
                  <a:gd name="adj3" fmla="val 25000"/>
                  <a:gd name="adj4" fmla="val 43750"/>
                </a:avLst>
              </a:prstGeom>
              <a:solidFill>
                <a:srgbClr val="3333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9971" name="テキスト ボックス 31">
                <a:extLst>
                  <a:ext uri="{FF2B5EF4-FFF2-40B4-BE49-F238E27FC236}">
                    <a16:creationId xmlns:a16="http://schemas.microsoft.com/office/drawing/2014/main" id="{D6DE7AA3-4E6C-44E6-910A-8A2D2F9836D7}"/>
                  </a:ext>
                </a:extLst>
              </p:cNvPr>
              <p:cNvSpPr txBox="1">
                <a:spLocks noChangeArrowheads="1"/>
              </p:cNvSpPr>
              <p:nvPr/>
            </p:nvSpPr>
            <p:spPr bwMode="auto">
              <a:xfrm>
                <a:off x="1916833" y="4202845"/>
                <a:ext cx="595107"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2400" dirty="0">
                    <a:latin typeface="A-OTF 新ゴ Pro B"/>
                    <a:ea typeface="A-OTF 新ゴ Pro B"/>
                    <a:cs typeface="A-OTF 新ゴ Pro B"/>
                  </a:rPr>
                  <a:t>Ｄ</a:t>
                </a:r>
              </a:p>
            </p:txBody>
          </p:sp>
          <p:sp>
            <p:nvSpPr>
              <p:cNvPr id="39972" name="テキスト ボックス 32">
                <a:extLst>
                  <a:ext uri="{FF2B5EF4-FFF2-40B4-BE49-F238E27FC236}">
                    <a16:creationId xmlns:a16="http://schemas.microsoft.com/office/drawing/2014/main" id="{6553EB69-116F-41C6-96D8-DA0B8576D1AC}"/>
                  </a:ext>
                </a:extLst>
              </p:cNvPr>
              <p:cNvSpPr txBox="1">
                <a:spLocks noChangeArrowheads="1"/>
              </p:cNvSpPr>
              <p:nvPr/>
            </p:nvSpPr>
            <p:spPr bwMode="auto">
              <a:xfrm>
                <a:off x="3411222" y="4206569"/>
                <a:ext cx="595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Ｃ</a:t>
                </a:r>
                <a:endParaRPr kumimoji="1" lang="ja-JP" altLang="en-US" sz="2400" dirty="0">
                  <a:latin typeface="A-OTF 新ゴ Pro B"/>
                  <a:ea typeface="A-OTF 新ゴ Pro B"/>
                  <a:cs typeface="A-OTF 新ゴ Pro B"/>
                </a:endParaRPr>
              </a:p>
            </p:txBody>
          </p:sp>
          <p:sp>
            <p:nvSpPr>
              <p:cNvPr id="39973" name="テキスト ボックス 33">
                <a:extLst>
                  <a:ext uri="{FF2B5EF4-FFF2-40B4-BE49-F238E27FC236}">
                    <a16:creationId xmlns:a16="http://schemas.microsoft.com/office/drawing/2014/main" id="{097F4F66-DA85-412C-AE97-9C5EC24BD881}"/>
                  </a:ext>
                </a:extLst>
              </p:cNvPr>
              <p:cNvSpPr txBox="1">
                <a:spLocks noChangeArrowheads="1"/>
              </p:cNvSpPr>
              <p:nvPr/>
            </p:nvSpPr>
            <p:spPr bwMode="auto">
              <a:xfrm>
                <a:off x="4778112" y="4206571"/>
                <a:ext cx="595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Ｂ</a:t>
                </a:r>
                <a:endParaRPr kumimoji="1" lang="ja-JP" altLang="en-US" sz="2400" dirty="0">
                  <a:latin typeface="A-OTF 新ゴ Pro B"/>
                  <a:ea typeface="A-OTF 新ゴ Pro B"/>
                  <a:cs typeface="A-OTF 新ゴ Pro B"/>
                </a:endParaRPr>
              </a:p>
            </p:txBody>
          </p:sp>
          <p:sp>
            <p:nvSpPr>
              <p:cNvPr id="39974" name="テキスト ボックス 34">
                <a:extLst>
                  <a:ext uri="{FF2B5EF4-FFF2-40B4-BE49-F238E27FC236}">
                    <a16:creationId xmlns:a16="http://schemas.microsoft.com/office/drawing/2014/main" id="{0AC7F1E0-A4A5-45CA-B8D9-B8B2DC02CFEA}"/>
                  </a:ext>
                </a:extLst>
              </p:cNvPr>
              <p:cNvSpPr txBox="1">
                <a:spLocks noChangeArrowheads="1"/>
              </p:cNvSpPr>
              <p:nvPr/>
            </p:nvSpPr>
            <p:spPr bwMode="auto">
              <a:xfrm>
                <a:off x="6105528" y="4206572"/>
                <a:ext cx="491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2400" dirty="0">
                    <a:latin typeface="A-OTF 新ゴ Pro B"/>
                    <a:ea typeface="A-OTF 新ゴ Pro B"/>
                    <a:cs typeface="A-OTF 新ゴ Pro B"/>
                  </a:rPr>
                  <a:t>Ａ</a:t>
                </a:r>
                <a:endParaRPr kumimoji="1" lang="ja-JP" altLang="en-US" sz="2400" dirty="0">
                  <a:latin typeface="A-OTF 新ゴ Pro B"/>
                  <a:ea typeface="A-OTF 新ゴ Pro B"/>
                  <a:cs typeface="A-OTF 新ゴ Pro B"/>
                </a:endParaRPr>
              </a:p>
            </p:txBody>
          </p:sp>
        </p:grpSp>
        <p:pic>
          <p:nvPicPr>
            <p:cNvPr id="39945" name="Picture 2">
              <a:extLst>
                <a:ext uri="{FF2B5EF4-FFF2-40B4-BE49-F238E27FC236}">
                  <a16:creationId xmlns:a16="http://schemas.microsoft.com/office/drawing/2014/main" id="{0D00C423-AE04-4A79-B051-596033974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282" y="6381395"/>
              <a:ext cx="3349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6" name="テキスト ボックス 6">
              <a:extLst>
                <a:ext uri="{FF2B5EF4-FFF2-40B4-BE49-F238E27FC236}">
                  <a16:creationId xmlns:a16="http://schemas.microsoft.com/office/drawing/2014/main" id="{428C2DE5-48E9-4C26-B3DA-22EEEA3A3D6A}"/>
                </a:ext>
              </a:extLst>
            </p:cNvPr>
            <p:cNvSpPr txBox="1">
              <a:spLocks noChangeArrowheads="1"/>
            </p:cNvSpPr>
            <p:nvPr/>
          </p:nvSpPr>
          <p:spPr bwMode="auto">
            <a:xfrm>
              <a:off x="476672" y="5880941"/>
              <a:ext cx="1548000" cy="2520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900" dirty="0">
                  <a:solidFill>
                    <a:schemeClr val="bg1"/>
                  </a:solidFill>
                  <a:latin typeface="A-OTF 新ゴ Pro B"/>
                  <a:ea typeface="A-OTF 新ゴ Pro B"/>
                  <a:cs typeface="A-OTF 新ゴ Pro B"/>
                </a:rPr>
                <a:t>トランジション出入口</a:t>
              </a:r>
            </a:p>
          </p:txBody>
        </p:sp>
        <p:cxnSp>
          <p:nvCxnSpPr>
            <p:cNvPr id="8" name="直線コネクタ 7">
              <a:extLst>
                <a:ext uri="{FF2B5EF4-FFF2-40B4-BE49-F238E27FC236}">
                  <a16:creationId xmlns:a16="http://schemas.microsoft.com/office/drawing/2014/main" id="{284F9B06-7402-4E97-8101-B8E516243E63}"/>
                </a:ext>
              </a:extLst>
            </p:cNvPr>
            <p:cNvCxnSpPr/>
            <p:nvPr/>
          </p:nvCxnSpPr>
          <p:spPr bwMode="auto">
            <a:xfrm>
              <a:off x="734955" y="5511217"/>
              <a:ext cx="0" cy="8888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9948" name="テキスト ボックス 8">
              <a:extLst>
                <a:ext uri="{FF2B5EF4-FFF2-40B4-BE49-F238E27FC236}">
                  <a16:creationId xmlns:a16="http://schemas.microsoft.com/office/drawing/2014/main" id="{9047DCE8-9B76-40E9-B708-C9B2C5870E0F}"/>
                </a:ext>
              </a:extLst>
            </p:cNvPr>
            <p:cNvSpPr txBox="1">
              <a:spLocks noChangeArrowheads="1"/>
            </p:cNvSpPr>
            <p:nvPr/>
          </p:nvSpPr>
          <p:spPr bwMode="auto">
            <a:xfrm>
              <a:off x="138344" y="5388753"/>
              <a:ext cx="1769414" cy="246221"/>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ja-JP" altLang="en-US" sz="1000" b="1" dirty="0">
                  <a:solidFill>
                    <a:schemeClr val="bg1"/>
                  </a:solidFill>
                  <a:latin typeface="Meiryo UI" panose="020B0604030504040204" pitchFamily="50" charset="-128"/>
                  <a:ea typeface="Meiryo UI" panose="020B0604030504040204" pitchFamily="50" charset="-128"/>
                </a:rPr>
                <a:t>スイムアップ時進行</a:t>
              </a:r>
              <a:r>
                <a:rPr kumimoji="1" lang="ja-JP" altLang="en-US" sz="1000" b="1" dirty="0">
                  <a:solidFill>
                    <a:schemeClr val="bg1"/>
                  </a:solidFill>
                  <a:latin typeface="Meiryo UI" panose="020B0604030504040204" pitchFamily="50" charset="-128"/>
                  <a:ea typeface="Meiryo UI" panose="020B0604030504040204" pitchFamily="50" charset="-128"/>
                </a:rPr>
                <a:t>方向</a:t>
              </a:r>
            </a:p>
          </p:txBody>
        </p:sp>
        <p:cxnSp>
          <p:nvCxnSpPr>
            <p:cNvPr id="10" name="直線コネクタ 9">
              <a:extLst>
                <a:ext uri="{FF2B5EF4-FFF2-40B4-BE49-F238E27FC236}">
                  <a16:creationId xmlns:a16="http://schemas.microsoft.com/office/drawing/2014/main" id="{001991C7-B23E-4F3C-8490-9D6D7E936302}"/>
                </a:ext>
              </a:extLst>
            </p:cNvPr>
            <p:cNvCxnSpPr/>
            <p:nvPr/>
          </p:nvCxnSpPr>
          <p:spPr bwMode="auto">
            <a:xfrm>
              <a:off x="2295464" y="8395333"/>
              <a:ext cx="0" cy="576144"/>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EA3C43D-9835-410E-B06C-BD20C251B67B}"/>
                </a:ext>
              </a:extLst>
            </p:cNvPr>
            <p:cNvSpPr txBox="1"/>
            <p:nvPr/>
          </p:nvSpPr>
          <p:spPr>
            <a:xfrm>
              <a:off x="1349424" y="6910862"/>
              <a:ext cx="1629614" cy="1713389"/>
            </a:xfrm>
            <a:prstGeom prst="rect">
              <a:avLst/>
            </a:prstGeom>
            <a:solidFill>
              <a:schemeClr val="bg1"/>
            </a:solidFill>
            <a:ln w="19050">
              <a:solidFill>
                <a:srgbClr val="FF0000"/>
              </a:solidFill>
            </a:ln>
          </p:spPr>
          <p:txBody>
            <a:bodyPr>
              <a:spAutoFit/>
            </a:bodyP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スイムスキップ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11:05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集合</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11:10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スタート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バイクスキップ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12:45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集合</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12:50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スタート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940" name="テキスト ボックス 39">
            <a:extLst>
              <a:ext uri="{FF2B5EF4-FFF2-40B4-BE49-F238E27FC236}">
                <a16:creationId xmlns:a16="http://schemas.microsoft.com/office/drawing/2014/main" id="{AC1E9FC8-8C41-491B-8BDA-82CCE761F1AD}"/>
              </a:ext>
            </a:extLst>
          </p:cNvPr>
          <p:cNvSpPr txBox="1">
            <a:spLocks noChangeArrowheads="1"/>
          </p:cNvSpPr>
          <p:nvPr/>
        </p:nvSpPr>
        <p:spPr bwMode="auto">
          <a:xfrm>
            <a:off x="2882900" y="1914525"/>
            <a:ext cx="2622550" cy="276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集合場所はトランジション出入口</a:t>
            </a:r>
          </a:p>
        </p:txBody>
      </p:sp>
      <p:cxnSp>
        <p:nvCxnSpPr>
          <p:cNvPr id="41" name="直線コネクタ 40">
            <a:extLst>
              <a:ext uri="{FF2B5EF4-FFF2-40B4-BE49-F238E27FC236}">
                <a16:creationId xmlns:a16="http://schemas.microsoft.com/office/drawing/2014/main" id="{32094CCA-E6EC-425E-8B60-4B2C09775969}"/>
              </a:ext>
            </a:extLst>
          </p:cNvPr>
          <p:cNvCxnSpPr/>
          <p:nvPr/>
        </p:nvCxnSpPr>
        <p:spPr bwMode="auto">
          <a:xfrm rot="2820000">
            <a:off x="2894807" y="2118518"/>
            <a:ext cx="0" cy="38576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1E383B36-A5C4-43C0-960E-E05909414772}"/>
              </a:ext>
            </a:extLst>
          </p:cNvPr>
          <p:cNvSpPr txBox="1"/>
          <p:nvPr/>
        </p:nvSpPr>
        <p:spPr>
          <a:xfrm>
            <a:off x="3055401" y="5892529"/>
            <a:ext cx="4197350"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kumimoji="1" lang="ja-JP" altLang="en-US" sz="2400" dirty="0">
                <a:solidFill>
                  <a:srgbClr val="D60093"/>
                </a:solidFill>
                <a:latin typeface="Meiryo UI" panose="020B0604030504040204" pitchFamily="50" charset="-128"/>
                <a:ea typeface="Meiryo UI" panose="020B0604030504040204" pitchFamily="50" charset="-128"/>
              </a:rPr>
              <a:t>リレーゾーン内でアンクルバンドを引き継ぎ</a:t>
            </a:r>
            <a:endParaRPr kumimoji="1" lang="en-US" altLang="ja-JP" sz="2400" dirty="0">
              <a:solidFill>
                <a:srgbClr val="D60093"/>
              </a:solidFill>
              <a:latin typeface="Meiryo UI" panose="020B0604030504040204" pitchFamily="50" charset="-128"/>
              <a:ea typeface="Meiryo UI" panose="020B0604030504040204" pitchFamily="50" charset="-128"/>
            </a:endParaRPr>
          </a:p>
        </p:txBody>
      </p:sp>
      <p:cxnSp>
        <p:nvCxnSpPr>
          <p:cNvPr id="43" name="直線矢印コネクタ 42">
            <a:extLst>
              <a:ext uri="{FF2B5EF4-FFF2-40B4-BE49-F238E27FC236}">
                <a16:creationId xmlns:a16="http://schemas.microsoft.com/office/drawing/2014/main" id="{76F37450-C4C0-472E-AD01-C3E1170CEAC3}"/>
              </a:ext>
            </a:extLst>
          </p:cNvPr>
          <p:cNvCxnSpPr/>
          <p:nvPr/>
        </p:nvCxnSpPr>
        <p:spPr>
          <a:xfrm flipH="1">
            <a:off x="3302000" y="5478463"/>
            <a:ext cx="811213" cy="127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2B5487-B258-4F5C-9D1A-F6D63BB68268}"/>
              </a:ext>
            </a:extLst>
          </p:cNvPr>
          <p:cNvSpPr>
            <a:spLocks noGrp="1"/>
          </p:cNvSpPr>
          <p:nvPr>
            <p:ph type="title"/>
          </p:nvPr>
        </p:nvSpPr>
        <p:spPr/>
        <p:txBody>
          <a:bodyPr/>
          <a:lstStyle/>
          <a:p>
            <a:r>
              <a:rPr kumimoji="1" lang="ja-JP" altLang="en-US" dirty="0"/>
              <a:t>注意事項</a:t>
            </a:r>
          </a:p>
        </p:txBody>
      </p:sp>
      <p:sp>
        <p:nvSpPr>
          <p:cNvPr id="3" name="コンテンツ プレースホルダー 2">
            <a:extLst>
              <a:ext uri="{FF2B5EF4-FFF2-40B4-BE49-F238E27FC236}">
                <a16:creationId xmlns:a16="http://schemas.microsoft.com/office/drawing/2014/main" id="{38A342B2-DE6E-4953-8BBF-665B0AD7D3BB}"/>
              </a:ext>
            </a:extLst>
          </p:cNvPr>
          <p:cNvSpPr>
            <a:spLocks noGrp="1"/>
          </p:cNvSpPr>
          <p:nvPr>
            <p:ph idx="1"/>
          </p:nvPr>
        </p:nvSpPr>
        <p:spPr>
          <a:xfrm>
            <a:off x="307673" y="5403016"/>
            <a:ext cx="7797445" cy="1211985"/>
          </a:xfrm>
        </p:spPr>
        <p:txBody>
          <a:bodyPr/>
          <a:lstStyle/>
          <a:p>
            <a:pPr marL="0" indent="0">
              <a:buNone/>
            </a:pPr>
            <a:r>
              <a:rPr kumimoji="1" lang="ja-JP" altLang="en-US" dirty="0">
                <a:solidFill>
                  <a:schemeClr val="tx1"/>
                </a:solidFill>
              </a:rPr>
              <a:t>更衣は必ず上記更衣室を利用してください。</a:t>
            </a:r>
            <a:endParaRPr kumimoji="1" lang="en-US" altLang="ja-JP" dirty="0">
              <a:solidFill>
                <a:schemeClr val="tx1"/>
              </a:solidFill>
            </a:endParaRPr>
          </a:p>
          <a:p>
            <a:pPr marL="0" indent="0">
              <a:buNone/>
            </a:pPr>
            <a:r>
              <a:rPr kumimoji="1" lang="ja-JP" altLang="en-US" dirty="0">
                <a:solidFill>
                  <a:schemeClr val="tx1"/>
                </a:solidFill>
              </a:rPr>
              <a:t>昨年、山下公園内のローソンで更衣を行った方があり、クレームがありました。</a:t>
            </a:r>
          </a:p>
        </p:txBody>
      </p:sp>
      <p:grpSp>
        <p:nvGrpSpPr>
          <p:cNvPr id="5" name="グループ化 4">
            <a:extLst>
              <a:ext uri="{FF2B5EF4-FFF2-40B4-BE49-F238E27FC236}">
                <a16:creationId xmlns:a16="http://schemas.microsoft.com/office/drawing/2014/main" id="{788EA502-9D06-4A89-BCC9-50A346E8C23E}"/>
              </a:ext>
            </a:extLst>
          </p:cNvPr>
          <p:cNvGrpSpPr/>
          <p:nvPr/>
        </p:nvGrpSpPr>
        <p:grpSpPr>
          <a:xfrm>
            <a:off x="227980" y="1393656"/>
            <a:ext cx="8700120" cy="4070687"/>
            <a:chOff x="0" y="150400"/>
            <a:chExt cx="12192000" cy="6557199"/>
          </a:xfrm>
        </p:grpSpPr>
        <p:pic>
          <p:nvPicPr>
            <p:cNvPr id="6" name="図 5">
              <a:extLst>
                <a:ext uri="{FF2B5EF4-FFF2-40B4-BE49-F238E27FC236}">
                  <a16:creationId xmlns:a16="http://schemas.microsoft.com/office/drawing/2014/main" id="{581C7CF4-646E-4346-95A3-EFB67BC8E482}"/>
                </a:ext>
              </a:extLst>
            </p:cNvPr>
            <p:cNvPicPr>
              <a:picLocks noChangeAspect="1"/>
            </p:cNvPicPr>
            <p:nvPr/>
          </p:nvPicPr>
          <p:blipFill>
            <a:blip r:embed="rId3"/>
            <a:stretch>
              <a:fillRect/>
            </a:stretch>
          </p:blipFill>
          <p:spPr>
            <a:xfrm>
              <a:off x="0" y="150400"/>
              <a:ext cx="12192000" cy="6557199"/>
            </a:xfrm>
            <a:prstGeom prst="rect">
              <a:avLst/>
            </a:prstGeom>
          </p:spPr>
        </p:pic>
        <p:sp>
          <p:nvSpPr>
            <p:cNvPr id="7" name="角丸四角形 5">
              <a:extLst>
                <a:ext uri="{FF2B5EF4-FFF2-40B4-BE49-F238E27FC236}">
                  <a16:creationId xmlns:a16="http://schemas.microsoft.com/office/drawing/2014/main" id="{76C8DD00-E626-4FF1-B49A-18226632017B}"/>
                </a:ext>
              </a:extLst>
            </p:cNvPr>
            <p:cNvSpPr/>
            <p:nvPr/>
          </p:nvSpPr>
          <p:spPr>
            <a:xfrm>
              <a:off x="6359610" y="5177486"/>
              <a:ext cx="230659" cy="3212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6">
              <a:extLst>
                <a:ext uri="{FF2B5EF4-FFF2-40B4-BE49-F238E27FC236}">
                  <a16:creationId xmlns:a16="http://schemas.microsoft.com/office/drawing/2014/main" id="{A1CBFED5-EE8F-4284-9F63-EBF188D0EC5C}"/>
                </a:ext>
              </a:extLst>
            </p:cNvPr>
            <p:cNvSpPr/>
            <p:nvPr/>
          </p:nvSpPr>
          <p:spPr>
            <a:xfrm>
              <a:off x="9650625" y="5894178"/>
              <a:ext cx="230659" cy="3212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7">
              <a:extLst>
                <a:ext uri="{FF2B5EF4-FFF2-40B4-BE49-F238E27FC236}">
                  <a16:creationId xmlns:a16="http://schemas.microsoft.com/office/drawing/2014/main" id="{6B9A560B-4AE2-470A-9E93-391480D2147E}"/>
                </a:ext>
              </a:extLst>
            </p:cNvPr>
            <p:cNvSpPr/>
            <p:nvPr/>
          </p:nvSpPr>
          <p:spPr>
            <a:xfrm>
              <a:off x="10808046" y="4662619"/>
              <a:ext cx="230659" cy="3212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8">
              <a:extLst>
                <a:ext uri="{FF2B5EF4-FFF2-40B4-BE49-F238E27FC236}">
                  <a16:creationId xmlns:a16="http://schemas.microsoft.com/office/drawing/2014/main" id="{D66AD02B-9E8B-4DF4-A62E-0612123079E6}"/>
                </a:ext>
              </a:extLst>
            </p:cNvPr>
            <p:cNvSpPr/>
            <p:nvPr/>
          </p:nvSpPr>
          <p:spPr>
            <a:xfrm>
              <a:off x="11611236" y="5515237"/>
              <a:ext cx="230659" cy="3212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707E26E-7E4A-4234-B030-C7DC25DF5F7C}"/>
                </a:ext>
              </a:extLst>
            </p:cNvPr>
            <p:cNvSpPr/>
            <p:nvPr/>
          </p:nvSpPr>
          <p:spPr>
            <a:xfrm>
              <a:off x="5445211" y="2199503"/>
              <a:ext cx="2339546" cy="1318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ysClr val="windowText" lastClr="000000"/>
                  </a:solidFill>
                </a:rPr>
                <a:t>男子更衣室</a:t>
              </a:r>
              <a:endParaRPr lang="en-US" altLang="ja-JP" dirty="0">
                <a:solidFill>
                  <a:sysClr val="windowText" lastClr="000000"/>
                </a:solidFill>
              </a:endParaRPr>
            </a:p>
            <a:p>
              <a:r>
                <a:rPr kumimoji="1" lang="ja-JP" altLang="en-US" dirty="0">
                  <a:solidFill>
                    <a:sysClr val="windowText" lastClr="000000"/>
                  </a:solidFill>
                </a:rPr>
                <a:t>女子更衣室</a:t>
              </a:r>
            </a:p>
          </p:txBody>
        </p:sp>
        <p:sp>
          <p:nvSpPr>
            <p:cNvPr id="12" name="角丸四角形 9">
              <a:extLst>
                <a:ext uri="{FF2B5EF4-FFF2-40B4-BE49-F238E27FC236}">
                  <a16:creationId xmlns:a16="http://schemas.microsoft.com/office/drawing/2014/main" id="{96BF7F9C-B996-4CE0-A6EE-A6EE4743749E}"/>
                </a:ext>
              </a:extLst>
            </p:cNvPr>
            <p:cNvSpPr/>
            <p:nvPr/>
          </p:nvSpPr>
          <p:spPr>
            <a:xfrm>
              <a:off x="7370513" y="2858528"/>
              <a:ext cx="230660" cy="3212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0">
              <a:extLst>
                <a:ext uri="{FF2B5EF4-FFF2-40B4-BE49-F238E27FC236}">
                  <a16:creationId xmlns:a16="http://schemas.microsoft.com/office/drawing/2014/main" id="{A4FA25F3-D67D-4858-98BD-AC487965D5DD}"/>
                </a:ext>
              </a:extLst>
            </p:cNvPr>
            <p:cNvSpPr/>
            <p:nvPr/>
          </p:nvSpPr>
          <p:spPr>
            <a:xfrm>
              <a:off x="7370513" y="2496067"/>
              <a:ext cx="230660" cy="3212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84170709"/>
      </p:ext>
    </p:extLst>
  </p:cSld>
  <p:clrMapOvr>
    <a:masterClrMapping/>
  </p:clrMapOvr>
  <p:transition>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5"/>
          <p:cNvPicPr>
            <a:picLocks noChangeAspect="1" noChangeArrowheads="1"/>
          </p:cNvPicPr>
          <p:nvPr/>
        </p:nvPicPr>
        <p:blipFill>
          <a:blip r:embed="rId2">
            <a:extLst>
              <a:ext uri="{28A0092B-C50C-407E-A947-70E740481C1C}">
                <a14:useLocalDpi xmlns:a14="http://schemas.microsoft.com/office/drawing/2010/main" val="0"/>
              </a:ext>
            </a:extLst>
          </a:blip>
          <a:srcRect r="35568" b="63911"/>
          <a:stretch>
            <a:fillRect/>
          </a:stretch>
        </p:blipFill>
        <p:spPr bwMode="auto">
          <a:xfrm>
            <a:off x="827584" y="1340768"/>
            <a:ext cx="7984504" cy="47914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円/楕円 7"/>
          <p:cNvSpPr/>
          <p:nvPr/>
        </p:nvSpPr>
        <p:spPr bwMode="auto">
          <a:xfrm>
            <a:off x="3256625" y="5324329"/>
            <a:ext cx="277821" cy="236630"/>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フリーフォーム 8"/>
          <p:cNvSpPr/>
          <p:nvPr/>
        </p:nvSpPr>
        <p:spPr bwMode="auto">
          <a:xfrm>
            <a:off x="3447125" y="5533879"/>
            <a:ext cx="656496" cy="135218"/>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336911"/>
              <a:gd name="connsiteY0" fmla="*/ 0 h 82053"/>
              <a:gd name="connsiteX1" fmla="*/ 116681 w 336911"/>
              <a:gd name="connsiteY1" fmla="*/ 80963 h 82053"/>
              <a:gd name="connsiteX2" fmla="*/ 336911 w 336911"/>
              <a:gd name="connsiteY2" fmla="*/ 82053 h 82053"/>
            </a:gdLst>
            <a:ahLst/>
            <a:cxnLst>
              <a:cxn ang="0">
                <a:pos x="connsiteX0" y="connsiteY0"/>
              </a:cxn>
              <a:cxn ang="0">
                <a:pos x="connsiteX1" y="connsiteY1"/>
              </a:cxn>
              <a:cxn ang="0">
                <a:pos x="connsiteX2" y="connsiteY2"/>
              </a:cxn>
            </a:cxnLst>
            <a:rect l="l" t="t" r="r" b="b"/>
            <a:pathLst>
              <a:path w="336911" h="82053">
                <a:moveTo>
                  <a:pt x="0" y="0"/>
                </a:moveTo>
                <a:lnTo>
                  <a:pt x="116681" y="80963"/>
                </a:lnTo>
                <a:lnTo>
                  <a:pt x="336911" y="82053"/>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10" name="テキスト ボックス 62"/>
          <p:cNvSpPr txBox="1">
            <a:spLocks noChangeArrowheads="1"/>
          </p:cNvSpPr>
          <p:nvPr/>
        </p:nvSpPr>
        <p:spPr bwMode="auto">
          <a:xfrm>
            <a:off x="5027058" y="5043267"/>
            <a:ext cx="962860" cy="184666"/>
          </a:xfrm>
          <a:prstGeom prst="rect">
            <a:avLst/>
          </a:prstGeom>
          <a:solidFill>
            <a:srgbClr val="FFFFFF">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ja-JP" altLang="en-US" sz="600" dirty="0"/>
              <a:t>山下公園</a:t>
            </a:r>
          </a:p>
        </p:txBody>
      </p:sp>
      <p:sp>
        <p:nvSpPr>
          <p:cNvPr id="11" name="円/楕円 10"/>
          <p:cNvSpPr/>
          <p:nvPr/>
        </p:nvSpPr>
        <p:spPr bwMode="auto">
          <a:xfrm>
            <a:off x="2584777" y="1724677"/>
            <a:ext cx="277821" cy="236630"/>
          </a:xfrm>
          <a:prstGeom prst="ellipse">
            <a:avLst/>
          </a:prstGeom>
          <a:no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正方形/長方形 12"/>
          <p:cNvSpPr/>
          <p:nvPr/>
        </p:nvSpPr>
        <p:spPr>
          <a:xfrm>
            <a:off x="5647803" y="1417192"/>
            <a:ext cx="2308573" cy="1062141"/>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tx1"/>
              </a:solidFill>
            </a:endParaRPr>
          </a:p>
        </p:txBody>
      </p:sp>
      <p:sp>
        <p:nvSpPr>
          <p:cNvPr id="14" name="円/楕円 13"/>
          <p:cNvSpPr/>
          <p:nvPr/>
        </p:nvSpPr>
        <p:spPr>
          <a:xfrm>
            <a:off x="5709717" y="1754446"/>
            <a:ext cx="171260" cy="144876"/>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円/楕円 14"/>
          <p:cNvSpPr/>
          <p:nvPr/>
        </p:nvSpPr>
        <p:spPr>
          <a:xfrm>
            <a:off x="5709717" y="2192732"/>
            <a:ext cx="171260" cy="144876"/>
          </a:xfrm>
          <a:prstGeom prst="ellipse">
            <a:avLst/>
          </a:prstGeom>
          <a:no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6" name="テキスト ボックス 15"/>
          <p:cNvSpPr txBox="1"/>
          <p:nvPr/>
        </p:nvSpPr>
        <p:spPr>
          <a:xfrm>
            <a:off x="5634498" y="1427258"/>
            <a:ext cx="898162" cy="276999"/>
          </a:xfrm>
          <a:prstGeom prst="rect">
            <a:avLst/>
          </a:prstGeom>
          <a:noFill/>
        </p:spPr>
        <p:txBody>
          <a:bodyPr wrap="square">
            <a:spAutoFit/>
          </a:bodyPr>
          <a:lstStyle/>
          <a:p>
            <a:pPr eaLnBrk="1" hangingPunct="1">
              <a:defRPr/>
            </a:pPr>
            <a:r>
              <a:rPr lang="en-US" altLang="ja-JP" sz="1200" dirty="0">
                <a:latin typeface="Arial" charset="0"/>
              </a:rPr>
              <a:t>【</a:t>
            </a:r>
            <a:r>
              <a:rPr lang="ja-JP" altLang="en-US" sz="1200" dirty="0">
                <a:latin typeface="Arial" charset="0"/>
              </a:rPr>
              <a:t>凡例</a:t>
            </a:r>
            <a:r>
              <a:rPr lang="en-US" altLang="ja-JP" sz="1200" dirty="0">
                <a:latin typeface="Arial" charset="0"/>
              </a:rPr>
              <a:t>】</a:t>
            </a:r>
            <a:endParaRPr lang="ja-JP" altLang="en-US" sz="1200" dirty="0">
              <a:latin typeface="Arial" charset="0"/>
            </a:endParaRPr>
          </a:p>
        </p:txBody>
      </p:sp>
      <p:sp>
        <p:nvSpPr>
          <p:cNvPr id="17" name="テキスト ボックス 71"/>
          <p:cNvSpPr txBox="1">
            <a:spLocks noChangeArrowheads="1"/>
          </p:cNvSpPr>
          <p:nvPr/>
        </p:nvSpPr>
        <p:spPr bwMode="auto">
          <a:xfrm>
            <a:off x="5887548" y="1534246"/>
            <a:ext cx="1887626" cy="82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lnSpc>
                <a:spcPct val="250000"/>
              </a:lnSpc>
            </a:pPr>
            <a:r>
              <a:rPr lang="ja-JP" altLang="en-US" sz="1050" dirty="0"/>
              <a:t>帰宅困難者の一時避難所</a:t>
            </a:r>
            <a:endParaRPr lang="en-US" altLang="ja-JP" sz="1050" dirty="0"/>
          </a:p>
          <a:p>
            <a:pPr eaLnBrk="1" hangingPunct="1">
              <a:lnSpc>
                <a:spcPct val="250000"/>
              </a:lnSpc>
            </a:pPr>
            <a:r>
              <a:rPr lang="ja-JP" altLang="en-US" sz="1050" dirty="0"/>
              <a:t>帰宅困難者の一時滞在施設</a:t>
            </a:r>
            <a:endParaRPr lang="en-US" altLang="ja-JP" sz="1050" dirty="0"/>
          </a:p>
        </p:txBody>
      </p:sp>
      <p:sp>
        <p:nvSpPr>
          <p:cNvPr id="18" name="テキスト ボックス 62"/>
          <p:cNvSpPr txBox="1">
            <a:spLocks noChangeArrowheads="1"/>
          </p:cNvSpPr>
          <p:nvPr/>
        </p:nvSpPr>
        <p:spPr bwMode="auto">
          <a:xfrm>
            <a:off x="6032067" y="5243857"/>
            <a:ext cx="13500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600" dirty="0"/>
              <a:t>1.</a:t>
            </a:r>
            <a:r>
              <a:rPr lang="ja-JP" altLang="en-US" sz="1000" dirty="0"/>
              <a:t>メルパルク</a:t>
            </a:r>
          </a:p>
        </p:txBody>
      </p:sp>
      <p:sp>
        <p:nvSpPr>
          <p:cNvPr id="19" name="正方形/長方形 18"/>
          <p:cNvSpPr/>
          <p:nvPr/>
        </p:nvSpPr>
        <p:spPr>
          <a:xfrm rot="13047831">
            <a:off x="5508283" y="5543347"/>
            <a:ext cx="140812" cy="114291"/>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正方形/長方形 19"/>
          <p:cNvSpPr/>
          <p:nvPr/>
        </p:nvSpPr>
        <p:spPr>
          <a:xfrm rot="13047831">
            <a:off x="5398745" y="5454447"/>
            <a:ext cx="140812" cy="114291"/>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正方形/長方形 20"/>
          <p:cNvSpPr/>
          <p:nvPr/>
        </p:nvSpPr>
        <p:spPr>
          <a:xfrm rot="13047831">
            <a:off x="5251163" y="5327997"/>
            <a:ext cx="64698" cy="83706"/>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正方形/長方形 21"/>
          <p:cNvSpPr/>
          <p:nvPr/>
        </p:nvSpPr>
        <p:spPr>
          <a:xfrm rot="13047831">
            <a:off x="5113304" y="5253996"/>
            <a:ext cx="142715" cy="114291"/>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正方形/長方形 22"/>
          <p:cNvSpPr/>
          <p:nvPr/>
        </p:nvSpPr>
        <p:spPr>
          <a:xfrm rot="13047831">
            <a:off x="4914017" y="5101561"/>
            <a:ext cx="93242" cy="112681"/>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 name="正方形/長方形 23"/>
          <p:cNvSpPr/>
          <p:nvPr/>
        </p:nvSpPr>
        <p:spPr>
          <a:xfrm rot="12646171">
            <a:off x="4426144" y="4771730"/>
            <a:ext cx="171260" cy="143266"/>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 name="正方形/長方形 24"/>
          <p:cNvSpPr/>
          <p:nvPr/>
        </p:nvSpPr>
        <p:spPr>
          <a:xfrm rot="12646171">
            <a:off x="4326910" y="4716692"/>
            <a:ext cx="108464" cy="130389"/>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 name="フリーフォーム 25"/>
          <p:cNvSpPr/>
          <p:nvPr/>
        </p:nvSpPr>
        <p:spPr bwMode="auto">
          <a:xfrm>
            <a:off x="5286802" y="5102100"/>
            <a:ext cx="1406231" cy="246290"/>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514156"/>
              <a:gd name="connsiteY0" fmla="*/ 149131 h 149131"/>
              <a:gd name="connsiteX1" fmla="*/ 274883 w 514156"/>
              <a:gd name="connsiteY1" fmla="*/ 373 h 149131"/>
              <a:gd name="connsiteX2" fmla="*/ 514156 w 514156"/>
              <a:gd name="connsiteY2" fmla="*/ 0 h 149131"/>
              <a:gd name="connsiteX0" fmla="*/ 0 w 669428"/>
              <a:gd name="connsiteY0" fmla="*/ 148758 h 148758"/>
              <a:gd name="connsiteX1" fmla="*/ 274883 w 669428"/>
              <a:gd name="connsiteY1" fmla="*/ 0 h 148758"/>
              <a:gd name="connsiteX2" fmla="*/ 669428 w 669428"/>
              <a:gd name="connsiteY2" fmla="*/ 1090 h 148758"/>
              <a:gd name="connsiteX0" fmla="*/ 0 w 720659"/>
              <a:gd name="connsiteY0" fmla="*/ 148758 h 148758"/>
              <a:gd name="connsiteX1" fmla="*/ 274883 w 720659"/>
              <a:gd name="connsiteY1" fmla="*/ 0 h 148758"/>
              <a:gd name="connsiteX2" fmla="*/ 720659 w 720659"/>
              <a:gd name="connsiteY2" fmla="*/ 2548 h 148758"/>
            </a:gdLst>
            <a:ahLst/>
            <a:cxnLst>
              <a:cxn ang="0">
                <a:pos x="connsiteX0" y="connsiteY0"/>
              </a:cxn>
              <a:cxn ang="0">
                <a:pos x="connsiteX1" y="connsiteY1"/>
              </a:cxn>
              <a:cxn ang="0">
                <a:pos x="connsiteX2" y="connsiteY2"/>
              </a:cxn>
            </a:cxnLst>
            <a:rect l="l" t="t" r="r" b="b"/>
            <a:pathLst>
              <a:path w="720659" h="148758">
                <a:moveTo>
                  <a:pt x="0" y="148758"/>
                </a:moveTo>
                <a:lnTo>
                  <a:pt x="274883" y="0"/>
                </a:lnTo>
                <a:lnTo>
                  <a:pt x="720659" y="2548"/>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7" name="テキスト ボックス 62"/>
          <p:cNvSpPr txBox="1">
            <a:spLocks noChangeArrowheads="1"/>
          </p:cNvSpPr>
          <p:nvPr/>
        </p:nvSpPr>
        <p:spPr bwMode="auto">
          <a:xfrm>
            <a:off x="5660607" y="4919656"/>
            <a:ext cx="16793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1000" dirty="0"/>
              <a:t>3.</a:t>
            </a:r>
            <a:r>
              <a:rPr lang="ja-JP" altLang="en-US" sz="1000" dirty="0"/>
              <a:t>スターホテル横浜</a:t>
            </a:r>
          </a:p>
        </p:txBody>
      </p:sp>
      <p:sp>
        <p:nvSpPr>
          <p:cNvPr id="28" name="テキスト ボックス 62"/>
          <p:cNvSpPr txBox="1">
            <a:spLocks noChangeArrowheads="1"/>
          </p:cNvSpPr>
          <p:nvPr/>
        </p:nvSpPr>
        <p:spPr bwMode="auto">
          <a:xfrm>
            <a:off x="5590230" y="4770718"/>
            <a:ext cx="1963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1000" dirty="0"/>
              <a:t>4.</a:t>
            </a:r>
            <a:r>
              <a:rPr lang="ja-JP" altLang="en-US" sz="1000" dirty="0"/>
              <a:t>ホテルニューグランド</a:t>
            </a:r>
          </a:p>
        </p:txBody>
      </p:sp>
      <p:sp>
        <p:nvSpPr>
          <p:cNvPr id="29" name="フリーフォーム 28"/>
          <p:cNvSpPr/>
          <p:nvPr/>
        </p:nvSpPr>
        <p:spPr bwMode="auto">
          <a:xfrm>
            <a:off x="4957359" y="4781111"/>
            <a:ext cx="1360563" cy="381506"/>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459957"/>
              <a:gd name="connsiteY0" fmla="*/ 229607 h 229607"/>
              <a:gd name="connsiteX1" fmla="*/ 220684 w 459957"/>
              <a:gd name="connsiteY1" fmla="*/ 373 h 229607"/>
              <a:gd name="connsiteX2" fmla="*/ 459957 w 459957"/>
              <a:gd name="connsiteY2" fmla="*/ 0 h 229607"/>
              <a:gd name="connsiteX0" fmla="*/ 0 w 698724"/>
              <a:gd name="connsiteY0" fmla="*/ 231070 h 231070"/>
              <a:gd name="connsiteX1" fmla="*/ 220684 w 698724"/>
              <a:gd name="connsiteY1" fmla="*/ 1836 h 231070"/>
              <a:gd name="connsiteX2" fmla="*/ 698724 w 698724"/>
              <a:gd name="connsiteY2" fmla="*/ 0 h 231070"/>
            </a:gdLst>
            <a:ahLst/>
            <a:cxnLst>
              <a:cxn ang="0">
                <a:pos x="connsiteX0" y="connsiteY0"/>
              </a:cxn>
              <a:cxn ang="0">
                <a:pos x="connsiteX1" y="connsiteY1"/>
              </a:cxn>
              <a:cxn ang="0">
                <a:pos x="connsiteX2" y="connsiteY2"/>
              </a:cxn>
            </a:cxnLst>
            <a:rect l="l" t="t" r="r" b="b"/>
            <a:pathLst>
              <a:path w="698724" h="231070">
                <a:moveTo>
                  <a:pt x="0" y="231070"/>
                </a:moveTo>
                <a:lnTo>
                  <a:pt x="220684" y="1836"/>
                </a:lnTo>
                <a:lnTo>
                  <a:pt x="698724" y="0"/>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0" name="テキスト ボックス 62"/>
          <p:cNvSpPr txBox="1">
            <a:spLocks noChangeArrowheads="1"/>
          </p:cNvSpPr>
          <p:nvPr/>
        </p:nvSpPr>
        <p:spPr bwMode="auto">
          <a:xfrm>
            <a:off x="5244697" y="4564170"/>
            <a:ext cx="15809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1000" dirty="0"/>
              <a:t>5.</a:t>
            </a:r>
            <a:r>
              <a:rPr lang="ja-JP" altLang="en-US" sz="1000" dirty="0"/>
              <a:t>ホテルモントレ横浜</a:t>
            </a:r>
          </a:p>
        </p:txBody>
      </p:sp>
      <p:sp>
        <p:nvSpPr>
          <p:cNvPr id="31" name="フリーフォーム 30"/>
          <p:cNvSpPr/>
          <p:nvPr/>
        </p:nvSpPr>
        <p:spPr bwMode="auto">
          <a:xfrm>
            <a:off x="4496912" y="4351859"/>
            <a:ext cx="1470929" cy="481310"/>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459957"/>
              <a:gd name="connsiteY0" fmla="*/ 229607 h 229607"/>
              <a:gd name="connsiteX1" fmla="*/ 220684 w 459957"/>
              <a:gd name="connsiteY1" fmla="*/ 373 h 229607"/>
              <a:gd name="connsiteX2" fmla="*/ 459957 w 459957"/>
              <a:gd name="connsiteY2" fmla="*/ 0 h 229607"/>
              <a:gd name="connsiteX0" fmla="*/ 0 w 698724"/>
              <a:gd name="connsiteY0" fmla="*/ 231070 h 231070"/>
              <a:gd name="connsiteX1" fmla="*/ 220684 w 698724"/>
              <a:gd name="connsiteY1" fmla="*/ 1836 h 231070"/>
              <a:gd name="connsiteX2" fmla="*/ 698724 w 698724"/>
              <a:gd name="connsiteY2" fmla="*/ 0 h 231070"/>
              <a:gd name="connsiteX0" fmla="*/ 0 w 736809"/>
              <a:gd name="connsiteY0" fmla="*/ 293987 h 293987"/>
              <a:gd name="connsiteX1" fmla="*/ 258769 w 736809"/>
              <a:gd name="connsiteY1" fmla="*/ 1836 h 293987"/>
              <a:gd name="connsiteX2" fmla="*/ 736809 w 736809"/>
              <a:gd name="connsiteY2" fmla="*/ 0 h 293987"/>
              <a:gd name="connsiteX0" fmla="*/ 0 w 704604"/>
              <a:gd name="connsiteY0" fmla="*/ 292522 h 292522"/>
              <a:gd name="connsiteX1" fmla="*/ 258769 w 704604"/>
              <a:gd name="connsiteY1" fmla="*/ 371 h 292522"/>
              <a:gd name="connsiteX2" fmla="*/ 704604 w 704604"/>
              <a:gd name="connsiteY2" fmla="*/ 0 h 292522"/>
              <a:gd name="connsiteX0" fmla="*/ 0 w 754375"/>
              <a:gd name="connsiteY0" fmla="*/ 292151 h 292151"/>
              <a:gd name="connsiteX1" fmla="*/ 258769 w 754375"/>
              <a:gd name="connsiteY1" fmla="*/ 0 h 292151"/>
              <a:gd name="connsiteX2" fmla="*/ 754375 w 754375"/>
              <a:gd name="connsiteY2" fmla="*/ 1094 h 292151"/>
            </a:gdLst>
            <a:ahLst/>
            <a:cxnLst>
              <a:cxn ang="0">
                <a:pos x="connsiteX0" y="connsiteY0"/>
              </a:cxn>
              <a:cxn ang="0">
                <a:pos x="connsiteX1" y="connsiteY1"/>
              </a:cxn>
              <a:cxn ang="0">
                <a:pos x="connsiteX2" y="connsiteY2"/>
              </a:cxn>
            </a:cxnLst>
            <a:rect l="l" t="t" r="r" b="b"/>
            <a:pathLst>
              <a:path w="754375" h="292151">
                <a:moveTo>
                  <a:pt x="0" y="292151"/>
                </a:moveTo>
                <a:lnTo>
                  <a:pt x="258769" y="0"/>
                </a:lnTo>
                <a:lnTo>
                  <a:pt x="754375" y="1094"/>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2" name="テキスト ボックス 62"/>
          <p:cNvSpPr txBox="1">
            <a:spLocks noChangeArrowheads="1"/>
          </p:cNvSpPr>
          <p:nvPr/>
        </p:nvSpPr>
        <p:spPr bwMode="auto">
          <a:xfrm>
            <a:off x="4847748" y="4132450"/>
            <a:ext cx="1684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1000"/>
              <a:t>6.</a:t>
            </a:r>
            <a:r>
              <a:rPr lang="ja-JP" altLang="en-US" sz="1000"/>
              <a:t>産業貿易センター</a:t>
            </a:r>
          </a:p>
        </p:txBody>
      </p:sp>
      <p:sp>
        <p:nvSpPr>
          <p:cNvPr id="33" name="フリーフォーム 32"/>
          <p:cNvSpPr/>
          <p:nvPr/>
        </p:nvSpPr>
        <p:spPr bwMode="auto">
          <a:xfrm>
            <a:off x="4382611" y="4161359"/>
            <a:ext cx="1263515" cy="610088"/>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459957"/>
              <a:gd name="connsiteY0" fmla="*/ 229607 h 229607"/>
              <a:gd name="connsiteX1" fmla="*/ 220684 w 459957"/>
              <a:gd name="connsiteY1" fmla="*/ 373 h 229607"/>
              <a:gd name="connsiteX2" fmla="*/ 459957 w 459957"/>
              <a:gd name="connsiteY2" fmla="*/ 0 h 229607"/>
              <a:gd name="connsiteX0" fmla="*/ 0 w 698724"/>
              <a:gd name="connsiteY0" fmla="*/ 231070 h 231070"/>
              <a:gd name="connsiteX1" fmla="*/ 220684 w 698724"/>
              <a:gd name="connsiteY1" fmla="*/ 1836 h 231070"/>
              <a:gd name="connsiteX2" fmla="*/ 698724 w 698724"/>
              <a:gd name="connsiteY2" fmla="*/ 0 h 231070"/>
              <a:gd name="connsiteX0" fmla="*/ 0 w 730951"/>
              <a:gd name="connsiteY0" fmla="*/ 371537 h 371537"/>
              <a:gd name="connsiteX1" fmla="*/ 252911 w 730951"/>
              <a:gd name="connsiteY1" fmla="*/ 1836 h 371537"/>
              <a:gd name="connsiteX2" fmla="*/ 730951 w 730951"/>
              <a:gd name="connsiteY2" fmla="*/ 0 h 371537"/>
              <a:gd name="connsiteX0" fmla="*/ 0 w 607987"/>
              <a:gd name="connsiteY0" fmla="*/ 369701 h 369701"/>
              <a:gd name="connsiteX1" fmla="*/ 252911 w 607987"/>
              <a:gd name="connsiteY1" fmla="*/ 0 h 369701"/>
              <a:gd name="connsiteX2" fmla="*/ 607987 w 607987"/>
              <a:gd name="connsiteY2" fmla="*/ 1089 h 369701"/>
              <a:gd name="connsiteX0" fmla="*/ 0 w 647511"/>
              <a:gd name="connsiteY0" fmla="*/ 369701 h 369701"/>
              <a:gd name="connsiteX1" fmla="*/ 252911 w 647511"/>
              <a:gd name="connsiteY1" fmla="*/ 0 h 369701"/>
              <a:gd name="connsiteX2" fmla="*/ 647511 w 647511"/>
              <a:gd name="connsiteY2" fmla="*/ 1089 h 369701"/>
            </a:gdLst>
            <a:ahLst/>
            <a:cxnLst>
              <a:cxn ang="0">
                <a:pos x="connsiteX0" y="connsiteY0"/>
              </a:cxn>
              <a:cxn ang="0">
                <a:pos x="connsiteX1" y="connsiteY1"/>
              </a:cxn>
              <a:cxn ang="0">
                <a:pos x="connsiteX2" y="connsiteY2"/>
              </a:cxn>
            </a:cxnLst>
            <a:rect l="l" t="t" r="r" b="b"/>
            <a:pathLst>
              <a:path w="647511" h="369701">
                <a:moveTo>
                  <a:pt x="0" y="369701"/>
                </a:moveTo>
                <a:lnTo>
                  <a:pt x="252911" y="0"/>
                </a:lnTo>
                <a:lnTo>
                  <a:pt x="647511" y="1089"/>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4" name="テキスト ボックス 62"/>
          <p:cNvSpPr txBox="1">
            <a:spLocks noChangeArrowheads="1"/>
          </p:cNvSpPr>
          <p:nvPr/>
        </p:nvSpPr>
        <p:spPr bwMode="auto">
          <a:xfrm>
            <a:off x="4731648" y="3913040"/>
            <a:ext cx="15127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1000" dirty="0"/>
              <a:t>7.</a:t>
            </a:r>
            <a:r>
              <a:rPr lang="ja-JP" altLang="en-US" sz="1000" dirty="0"/>
              <a:t>シルクセンター</a:t>
            </a:r>
          </a:p>
        </p:txBody>
      </p:sp>
      <p:sp>
        <p:nvSpPr>
          <p:cNvPr id="35" name="フリーフォーム 34"/>
          <p:cNvSpPr/>
          <p:nvPr/>
        </p:nvSpPr>
        <p:spPr bwMode="auto">
          <a:xfrm>
            <a:off x="3012266" y="2636025"/>
            <a:ext cx="1364368" cy="362191"/>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459957"/>
              <a:gd name="connsiteY0" fmla="*/ 229607 h 229607"/>
              <a:gd name="connsiteX1" fmla="*/ 220684 w 459957"/>
              <a:gd name="connsiteY1" fmla="*/ 373 h 229607"/>
              <a:gd name="connsiteX2" fmla="*/ 459957 w 459957"/>
              <a:gd name="connsiteY2" fmla="*/ 0 h 229607"/>
              <a:gd name="connsiteX0" fmla="*/ 0 w 698724"/>
              <a:gd name="connsiteY0" fmla="*/ 231070 h 231070"/>
              <a:gd name="connsiteX1" fmla="*/ 220684 w 698724"/>
              <a:gd name="connsiteY1" fmla="*/ 1836 h 231070"/>
              <a:gd name="connsiteX2" fmla="*/ 698724 w 698724"/>
              <a:gd name="connsiteY2" fmla="*/ 0 h 231070"/>
              <a:gd name="connsiteX0" fmla="*/ 0 w 730951"/>
              <a:gd name="connsiteY0" fmla="*/ 371537 h 371537"/>
              <a:gd name="connsiteX1" fmla="*/ 252911 w 730951"/>
              <a:gd name="connsiteY1" fmla="*/ 1836 h 371537"/>
              <a:gd name="connsiteX2" fmla="*/ 730951 w 730951"/>
              <a:gd name="connsiteY2" fmla="*/ 0 h 371537"/>
              <a:gd name="connsiteX0" fmla="*/ 0 w 730951"/>
              <a:gd name="connsiteY0" fmla="*/ 371537 h 371537"/>
              <a:gd name="connsiteX1" fmla="*/ 54407 w 730951"/>
              <a:gd name="connsiteY1" fmla="*/ 221590 h 371537"/>
              <a:gd name="connsiteX2" fmla="*/ 252911 w 730951"/>
              <a:gd name="connsiteY2" fmla="*/ 1836 h 371537"/>
              <a:gd name="connsiteX3" fmla="*/ 730951 w 730951"/>
              <a:gd name="connsiteY3" fmla="*/ 0 h 371537"/>
              <a:gd name="connsiteX0" fmla="*/ 0 w 676544"/>
              <a:gd name="connsiteY0" fmla="*/ 221590 h 221590"/>
              <a:gd name="connsiteX1" fmla="*/ 198504 w 676544"/>
              <a:gd name="connsiteY1" fmla="*/ 1836 h 221590"/>
              <a:gd name="connsiteX2" fmla="*/ 676544 w 676544"/>
              <a:gd name="connsiteY2" fmla="*/ 0 h 221590"/>
              <a:gd name="connsiteX0" fmla="*/ 0 w 695575"/>
              <a:gd name="connsiteY0" fmla="*/ 223053 h 223053"/>
              <a:gd name="connsiteX1" fmla="*/ 198504 w 695575"/>
              <a:gd name="connsiteY1" fmla="*/ 3299 h 223053"/>
              <a:gd name="connsiteX2" fmla="*/ 695575 w 695575"/>
              <a:gd name="connsiteY2" fmla="*/ 0 h 223053"/>
              <a:gd name="connsiteX0" fmla="*/ 0 w 699967"/>
              <a:gd name="connsiteY0" fmla="*/ 220127 h 220127"/>
              <a:gd name="connsiteX1" fmla="*/ 198504 w 699967"/>
              <a:gd name="connsiteY1" fmla="*/ 373 h 220127"/>
              <a:gd name="connsiteX2" fmla="*/ 699967 w 699967"/>
              <a:gd name="connsiteY2" fmla="*/ 0 h 220127"/>
            </a:gdLst>
            <a:ahLst/>
            <a:cxnLst>
              <a:cxn ang="0">
                <a:pos x="connsiteX0" y="connsiteY0"/>
              </a:cxn>
              <a:cxn ang="0">
                <a:pos x="connsiteX1" y="connsiteY1"/>
              </a:cxn>
              <a:cxn ang="0">
                <a:pos x="connsiteX2" y="connsiteY2"/>
              </a:cxn>
            </a:cxnLst>
            <a:rect l="l" t="t" r="r" b="b"/>
            <a:pathLst>
              <a:path w="699967" h="220127">
                <a:moveTo>
                  <a:pt x="0" y="220127"/>
                </a:moveTo>
                <a:lnTo>
                  <a:pt x="198504" y="373"/>
                </a:lnTo>
                <a:lnTo>
                  <a:pt x="699967" y="0"/>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6" name="テキスト ボックス 62"/>
          <p:cNvSpPr txBox="1">
            <a:spLocks noChangeArrowheads="1"/>
          </p:cNvSpPr>
          <p:nvPr/>
        </p:nvSpPr>
        <p:spPr bwMode="auto">
          <a:xfrm>
            <a:off x="3211847" y="2416880"/>
            <a:ext cx="15953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1000"/>
              <a:t>8.</a:t>
            </a:r>
            <a:r>
              <a:rPr lang="ja-JP" altLang="en-US" sz="1000"/>
              <a:t>ワールドポーターズ</a:t>
            </a:r>
          </a:p>
        </p:txBody>
      </p:sp>
      <p:sp>
        <p:nvSpPr>
          <p:cNvPr id="37" name="正方形/長方形 36"/>
          <p:cNvSpPr/>
          <p:nvPr/>
        </p:nvSpPr>
        <p:spPr>
          <a:xfrm rot="12693402">
            <a:off x="2805427" y="2924505"/>
            <a:ext cx="506166" cy="169023"/>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9" name="フリーフォーム 38"/>
          <p:cNvSpPr/>
          <p:nvPr/>
        </p:nvSpPr>
        <p:spPr bwMode="auto">
          <a:xfrm>
            <a:off x="5184433" y="4992670"/>
            <a:ext cx="1406231" cy="246290"/>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514156"/>
              <a:gd name="connsiteY0" fmla="*/ 149131 h 149131"/>
              <a:gd name="connsiteX1" fmla="*/ 274883 w 514156"/>
              <a:gd name="connsiteY1" fmla="*/ 373 h 149131"/>
              <a:gd name="connsiteX2" fmla="*/ 514156 w 514156"/>
              <a:gd name="connsiteY2" fmla="*/ 0 h 149131"/>
              <a:gd name="connsiteX0" fmla="*/ 0 w 669428"/>
              <a:gd name="connsiteY0" fmla="*/ 148758 h 148758"/>
              <a:gd name="connsiteX1" fmla="*/ 274883 w 669428"/>
              <a:gd name="connsiteY1" fmla="*/ 0 h 148758"/>
              <a:gd name="connsiteX2" fmla="*/ 669428 w 669428"/>
              <a:gd name="connsiteY2" fmla="*/ 1090 h 148758"/>
              <a:gd name="connsiteX0" fmla="*/ 0 w 720659"/>
              <a:gd name="connsiteY0" fmla="*/ 148758 h 148758"/>
              <a:gd name="connsiteX1" fmla="*/ 274883 w 720659"/>
              <a:gd name="connsiteY1" fmla="*/ 0 h 148758"/>
              <a:gd name="connsiteX2" fmla="*/ 720659 w 720659"/>
              <a:gd name="connsiteY2" fmla="*/ 2548 h 148758"/>
            </a:gdLst>
            <a:ahLst/>
            <a:cxnLst>
              <a:cxn ang="0">
                <a:pos x="connsiteX0" y="connsiteY0"/>
              </a:cxn>
              <a:cxn ang="0">
                <a:pos x="connsiteX1" y="connsiteY1"/>
              </a:cxn>
              <a:cxn ang="0">
                <a:pos x="connsiteX2" y="connsiteY2"/>
              </a:cxn>
            </a:cxnLst>
            <a:rect l="l" t="t" r="r" b="b"/>
            <a:pathLst>
              <a:path w="720659" h="148758">
                <a:moveTo>
                  <a:pt x="0" y="148758"/>
                </a:moveTo>
                <a:lnTo>
                  <a:pt x="274883" y="0"/>
                </a:lnTo>
                <a:lnTo>
                  <a:pt x="720659" y="2548"/>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40" name="フリーフォーム 39"/>
          <p:cNvSpPr/>
          <p:nvPr/>
        </p:nvSpPr>
        <p:spPr bwMode="auto">
          <a:xfrm>
            <a:off x="5594320" y="5414077"/>
            <a:ext cx="1406231" cy="246290"/>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514156"/>
              <a:gd name="connsiteY0" fmla="*/ 149131 h 149131"/>
              <a:gd name="connsiteX1" fmla="*/ 274883 w 514156"/>
              <a:gd name="connsiteY1" fmla="*/ 373 h 149131"/>
              <a:gd name="connsiteX2" fmla="*/ 514156 w 514156"/>
              <a:gd name="connsiteY2" fmla="*/ 0 h 149131"/>
              <a:gd name="connsiteX0" fmla="*/ 0 w 669428"/>
              <a:gd name="connsiteY0" fmla="*/ 148758 h 148758"/>
              <a:gd name="connsiteX1" fmla="*/ 274883 w 669428"/>
              <a:gd name="connsiteY1" fmla="*/ 0 h 148758"/>
              <a:gd name="connsiteX2" fmla="*/ 669428 w 669428"/>
              <a:gd name="connsiteY2" fmla="*/ 1090 h 148758"/>
              <a:gd name="connsiteX0" fmla="*/ 0 w 720659"/>
              <a:gd name="connsiteY0" fmla="*/ 148758 h 148758"/>
              <a:gd name="connsiteX1" fmla="*/ 274883 w 720659"/>
              <a:gd name="connsiteY1" fmla="*/ 0 h 148758"/>
              <a:gd name="connsiteX2" fmla="*/ 720659 w 720659"/>
              <a:gd name="connsiteY2" fmla="*/ 2548 h 148758"/>
            </a:gdLst>
            <a:ahLst/>
            <a:cxnLst>
              <a:cxn ang="0">
                <a:pos x="connsiteX0" y="connsiteY0"/>
              </a:cxn>
              <a:cxn ang="0">
                <a:pos x="connsiteX1" y="connsiteY1"/>
              </a:cxn>
              <a:cxn ang="0">
                <a:pos x="connsiteX2" y="connsiteY2"/>
              </a:cxn>
            </a:cxnLst>
            <a:rect l="l" t="t" r="r" b="b"/>
            <a:pathLst>
              <a:path w="720659" h="148758">
                <a:moveTo>
                  <a:pt x="0" y="148758"/>
                </a:moveTo>
                <a:lnTo>
                  <a:pt x="274883" y="0"/>
                </a:lnTo>
                <a:lnTo>
                  <a:pt x="720659" y="2548"/>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41" name="テキスト ボックス 62"/>
          <p:cNvSpPr txBox="1">
            <a:spLocks noChangeArrowheads="1"/>
          </p:cNvSpPr>
          <p:nvPr/>
        </p:nvSpPr>
        <p:spPr bwMode="auto">
          <a:xfrm>
            <a:off x="5886811" y="5093456"/>
            <a:ext cx="15900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en-US" altLang="ja-JP" sz="1000" dirty="0"/>
              <a:t>2.</a:t>
            </a:r>
            <a:r>
              <a:rPr lang="ja-JP" altLang="en-US" sz="1000" dirty="0"/>
              <a:t>横浜マリンタワー</a:t>
            </a:r>
          </a:p>
        </p:txBody>
      </p:sp>
      <p:sp>
        <p:nvSpPr>
          <p:cNvPr id="42" name="フリーフォーム 41"/>
          <p:cNvSpPr/>
          <p:nvPr/>
        </p:nvSpPr>
        <p:spPr bwMode="auto">
          <a:xfrm>
            <a:off x="5491081" y="5266594"/>
            <a:ext cx="1406231" cy="246290"/>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707513"/>
              <a:gd name="connsiteY0" fmla="*/ 0 h 80963"/>
              <a:gd name="connsiteX1" fmla="*/ 116681 w 707513"/>
              <a:gd name="connsiteY1" fmla="*/ 80963 h 80963"/>
              <a:gd name="connsiteX2" fmla="*/ 707513 w 707513"/>
              <a:gd name="connsiteY2" fmla="*/ 79127 h 80963"/>
              <a:gd name="connsiteX0" fmla="*/ 0 w 355954"/>
              <a:gd name="connsiteY0" fmla="*/ 0 h 80963"/>
              <a:gd name="connsiteX1" fmla="*/ 116681 w 355954"/>
              <a:gd name="connsiteY1" fmla="*/ 80963 h 80963"/>
              <a:gd name="connsiteX2" fmla="*/ 355954 w 355954"/>
              <a:gd name="connsiteY2" fmla="*/ 80590 h 80963"/>
              <a:gd name="connsiteX0" fmla="*/ 0 w 420407"/>
              <a:gd name="connsiteY0" fmla="*/ 73045 h 73045"/>
              <a:gd name="connsiteX1" fmla="*/ 181134 w 420407"/>
              <a:gd name="connsiteY1" fmla="*/ 373 h 73045"/>
              <a:gd name="connsiteX2" fmla="*/ 420407 w 420407"/>
              <a:gd name="connsiteY2" fmla="*/ 0 h 73045"/>
              <a:gd name="connsiteX0" fmla="*/ 0 w 433590"/>
              <a:gd name="connsiteY0" fmla="*/ 102309 h 102309"/>
              <a:gd name="connsiteX1" fmla="*/ 194317 w 433590"/>
              <a:gd name="connsiteY1" fmla="*/ 373 h 102309"/>
              <a:gd name="connsiteX2" fmla="*/ 433590 w 433590"/>
              <a:gd name="connsiteY2" fmla="*/ 0 h 102309"/>
              <a:gd name="connsiteX0" fmla="*/ 0 w 514156"/>
              <a:gd name="connsiteY0" fmla="*/ 149131 h 149131"/>
              <a:gd name="connsiteX1" fmla="*/ 274883 w 514156"/>
              <a:gd name="connsiteY1" fmla="*/ 373 h 149131"/>
              <a:gd name="connsiteX2" fmla="*/ 514156 w 514156"/>
              <a:gd name="connsiteY2" fmla="*/ 0 h 149131"/>
              <a:gd name="connsiteX0" fmla="*/ 0 w 669428"/>
              <a:gd name="connsiteY0" fmla="*/ 148758 h 148758"/>
              <a:gd name="connsiteX1" fmla="*/ 274883 w 669428"/>
              <a:gd name="connsiteY1" fmla="*/ 0 h 148758"/>
              <a:gd name="connsiteX2" fmla="*/ 669428 w 669428"/>
              <a:gd name="connsiteY2" fmla="*/ 1090 h 148758"/>
              <a:gd name="connsiteX0" fmla="*/ 0 w 720659"/>
              <a:gd name="connsiteY0" fmla="*/ 148758 h 148758"/>
              <a:gd name="connsiteX1" fmla="*/ 274883 w 720659"/>
              <a:gd name="connsiteY1" fmla="*/ 0 h 148758"/>
              <a:gd name="connsiteX2" fmla="*/ 720659 w 720659"/>
              <a:gd name="connsiteY2" fmla="*/ 2548 h 148758"/>
            </a:gdLst>
            <a:ahLst/>
            <a:cxnLst>
              <a:cxn ang="0">
                <a:pos x="connsiteX0" y="connsiteY0"/>
              </a:cxn>
              <a:cxn ang="0">
                <a:pos x="connsiteX1" y="connsiteY1"/>
              </a:cxn>
              <a:cxn ang="0">
                <a:pos x="connsiteX2" y="connsiteY2"/>
              </a:cxn>
            </a:cxnLst>
            <a:rect l="l" t="t" r="r" b="b"/>
            <a:pathLst>
              <a:path w="720659" h="148758">
                <a:moveTo>
                  <a:pt x="0" y="148758"/>
                </a:moveTo>
                <a:lnTo>
                  <a:pt x="274883" y="0"/>
                </a:lnTo>
                <a:lnTo>
                  <a:pt x="720659" y="2548"/>
                </a:lnTo>
              </a:path>
            </a:pathLst>
          </a:custGeom>
          <a:ln>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43" name="角丸四角形 42"/>
          <p:cNvSpPr/>
          <p:nvPr/>
        </p:nvSpPr>
        <p:spPr bwMode="auto">
          <a:xfrm rot="2093549">
            <a:off x="4455069" y="4961297"/>
            <a:ext cx="1449923" cy="185737"/>
          </a:xfrm>
          <a:prstGeom prst="roundRect">
            <a:avLst/>
          </a:prstGeom>
          <a:solidFill>
            <a:srgbClr val="FF00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4" name="フリーフォーム 43"/>
          <p:cNvSpPr/>
          <p:nvPr/>
        </p:nvSpPr>
        <p:spPr bwMode="auto">
          <a:xfrm>
            <a:off x="2851159" y="1894152"/>
            <a:ext cx="1614488" cy="131762"/>
          </a:xfrm>
          <a:custGeom>
            <a:avLst/>
            <a:gdLst>
              <a:gd name="connsiteX0" fmla="*/ 0 w 483394"/>
              <a:gd name="connsiteY0" fmla="*/ 0 h 80963"/>
              <a:gd name="connsiteX1" fmla="*/ 116681 w 483394"/>
              <a:gd name="connsiteY1" fmla="*/ 80963 h 80963"/>
              <a:gd name="connsiteX2" fmla="*/ 483394 w 483394"/>
              <a:gd name="connsiteY2" fmla="*/ 76200 h 80963"/>
              <a:gd name="connsiteX0" fmla="*/ 0 w 843554"/>
              <a:gd name="connsiteY0" fmla="*/ 0 h 80963"/>
              <a:gd name="connsiteX1" fmla="*/ 116681 w 843554"/>
              <a:gd name="connsiteY1" fmla="*/ 80963 h 80963"/>
              <a:gd name="connsiteX2" fmla="*/ 843554 w 843554"/>
              <a:gd name="connsiteY2" fmla="*/ 71437 h 80963"/>
              <a:gd name="connsiteX0" fmla="*/ 0 w 993025"/>
              <a:gd name="connsiteY0" fmla="*/ 0 h 80963"/>
              <a:gd name="connsiteX1" fmla="*/ 116681 w 993025"/>
              <a:gd name="connsiteY1" fmla="*/ 80963 h 80963"/>
              <a:gd name="connsiteX2" fmla="*/ 993025 w 993025"/>
              <a:gd name="connsiteY2" fmla="*/ 74612 h 80963"/>
            </a:gdLst>
            <a:ahLst/>
            <a:cxnLst>
              <a:cxn ang="0">
                <a:pos x="connsiteX0" y="connsiteY0"/>
              </a:cxn>
              <a:cxn ang="0">
                <a:pos x="connsiteX1" y="connsiteY1"/>
              </a:cxn>
              <a:cxn ang="0">
                <a:pos x="connsiteX2" y="connsiteY2"/>
              </a:cxn>
            </a:cxnLst>
            <a:rect l="l" t="t" r="r" b="b"/>
            <a:pathLst>
              <a:path w="993025" h="80963">
                <a:moveTo>
                  <a:pt x="0" y="0"/>
                </a:moveTo>
                <a:lnTo>
                  <a:pt x="116681" y="80963"/>
                </a:lnTo>
                <a:lnTo>
                  <a:pt x="993025" y="74612"/>
                </a:lnTo>
              </a:path>
            </a:pathLst>
          </a:custGeom>
          <a:ln>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45" name="テキスト ボックス 62"/>
          <p:cNvSpPr txBox="1">
            <a:spLocks noChangeArrowheads="1"/>
          </p:cNvSpPr>
          <p:nvPr/>
        </p:nvSpPr>
        <p:spPr bwMode="auto">
          <a:xfrm>
            <a:off x="3012266" y="1774800"/>
            <a:ext cx="15953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ja-JP" altLang="en-US" sz="1000" dirty="0"/>
              <a:t>国立横浜国際平和会議場</a:t>
            </a:r>
          </a:p>
        </p:txBody>
      </p:sp>
      <p:sp>
        <p:nvSpPr>
          <p:cNvPr id="46" name="テキスト ボックス 62"/>
          <p:cNvSpPr txBox="1">
            <a:spLocks noChangeArrowheads="1"/>
          </p:cNvSpPr>
          <p:nvPr/>
        </p:nvSpPr>
        <p:spPr bwMode="auto">
          <a:xfrm>
            <a:off x="3651811" y="5442456"/>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HGｺﾞｼｯｸE" panose="020B0909000000000000" pitchFamily="49" charset="-128"/>
              </a:defRPr>
            </a:lvl1pPr>
            <a:lvl2pPr marL="742950" indent="-285750">
              <a:defRPr kumimoji="1">
                <a:solidFill>
                  <a:schemeClr val="tx1"/>
                </a:solidFill>
                <a:latin typeface="Arial" panose="020B0604020202020204" pitchFamily="34" charset="0"/>
                <a:ea typeface="HGｺﾞｼｯｸE" panose="020B0909000000000000" pitchFamily="49" charset="-128"/>
              </a:defRPr>
            </a:lvl2pPr>
            <a:lvl3pPr marL="1143000" indent="-228600">
              <a:defRPr kumimoji="1">
                <a:solidFill>
                  <a:schemeClr val="tx1"/>
                </a:solidFill>
                <a:latin typeface="Arial" panose="020B0604020202020204" pitchFamily="34" charset="0"/>
                <a:ea typeface="HGｺﾞｼｯｸE" panose="020B0909000000000000" pitchFamily="49" charset="-128"/>
              </a:defRPr>
            </a:lvl3pPr>
            <a:lvl4pPr marL="1600200" indent="-228600">
              <a:defRPr kumimoji="1">
                <a:solidFill>
                  <a:schemeClr val="tx1"/>
                </a:solidFill>
                <a:latin typeface="Arial" panose="020B0604020202020204" pitchFamily="34" charset="0"/>
                <a:ea typeface="HGｺﾞｼｯｸE" panose="020B0909000000000000" pitchFamily="49" charset="-128"/>
              </a:defRPr>
            </a:lvl4pPr>
            <a:lvl5pPr marL="2057400" indent="-228600">
              <a:defRPr kumimoji="1">
                <a:solidFill>
                  <a:schemeClr val="tx1"/>
                </a:solidFill>
                <a:latin typeface="Arial" panose="020B0604020202020204" pitchFamily="34" charset="0"/>
                <a:ea typeface="HGｺﾞｼｯｸE" panose="020B0909000000000000" pitchFamily="49"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ｺﾞｼｯｸE" panose="020B0909000000000000" pitchFamily="49" charset="-128"/>
              </a:defRPr>
            </a:lvl9pPr>
          </a:lstStyle>
          <a:p>
            <a:pPr eaLnBrk="1" hangingPunct="1"/>
            <a:r>
              <a:rPr lang="ja-JP" altLang="en-US" sz="1000" dirty="0"/>
              <a:t>横浜公園</a:t>
            </a:r>
          </a:p>
        </p:txBody>
      </p:sp>
      <p:sp>
        <p:nvSpPr>
          <p:cNvPr id="47" name="Rectangle 2">
            <a:extLst>
              <a:ext uri="{FF2B5EF4-FFF2-40B4-BE49-F238E27FC236}">
                <a16:creationId xmlns:a16="http://schemas.microsoft.com/office/drawing/2014/main" id="{56D6AC15-F4D0-46F5-B980-DD74D63B3127}"/>
              </a:ext>
            </a:extLst>
          </p:cNvPr>
          <p:cNvSpPr txBox="1">
            <a:spLocks noChangeArrowheads="1"/>
          </p:cNvSpPr>
          <p:nvPr/>
        </p:nvSpPr>
        <p:spPr>
          <a:xfrm>
            <a:off x="971550" y="260350"/>
            <a:ext cx="7956550" cy="720725"/>
          </a:xfrm>
          <a:prstGeom prst="rect">
            <a:avLst/>
          </a:prstGeom>
        </p:spPr>
        <p:txBody>
          <a:bodyPr/>
          <a:lst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a:lstStyle>
          <a:p>
            <a:pPr eaLnBrk="1" hangingPunct="1"/>
            <a:r>
              <a:rPr lang="ja-JP" altLang="en-US" sz="3600" kern="0" dirty="0">
                <a:ea typeface="ＭＳ Ｐゴシック" panose="020B0600070205080204" pitchFamily="50" charset="-128"/>
              </a:rPr>
              <a:t>突発事案発生時における避難誘導場所</a:t>
            </a:r>
            <a:endParaRPr lang="hu-HU" altLang="fr-FR" sz="3600" kern="0" dirty="0"/>
          </a:p>
        </p:txBody>
      </p:sp>
    </p:spTree>
    <p:extLst>
      <p:ext uri="{BB962C8B-B14F-4D97-AF65-F5344CB8AC3E}">
        <p14:creationId xmlns:p14="http://schemas.microsoft.com/office/powerpoint/2010/main" val="414450673"/>
      </p:ext>
    </p:extLst>
  </p:cSld>
  <p:clrMapOvr>
    <a:masterClrMapping/>
  </p:clrMapOvr>
  <p:transition>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0A8B500-F046-4FC3-8155-9F4269429898}"/>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重要変更事項</a:t>
            </a:r>
            <a:endParaRPr lang="hu-HU" altLang="fr-FR" sz="4000"/>
          </a:p>
        </p:txBody>
      </p:sp>
      <p:sp>
        <p:nvSpPr>
          <p:cNvPr id="40963" name="Rectangle 6">
            <a:extLst>
              <a:ext uri="{FF2B5EF4-FFF2-40B4-BE49-F238E27FC236}">
                <a16:creationId xmlns:a16="http://schemas.microsoft.com/office/drawing/2014/main" id="{6111B752-B8FE-4891-98BF-ACFF7DFA81B0}"/>
              </a:ext>
            </a:extLst>
          </p:cNvPr>
          <p:cNvSpPr>
            <a:spLocks noGrp="1" noChangeArrowheads="1"/>
          </p:cNvSpPr>
          <p:nvPr>
            <p:ph type="body" idx="1"/>
          </p:nvPr>
        </p:nvSpPr>
        <p:spPr>
          <a:xfrm>
            <a:off x="755650" y="1773238"/>
            <a:ext cx="3529013" cy="415925"/>
          </a:xfrm>
        </p:spPr>
        <p:txBody>
          <a:bodyPr/>
          <a:lstStyle/>
          <a:p>
            <a:pPr marL="457200" indent="-457200" eaLnBrk="1" hangingPunct="1"/>
            <a:r>
              <a:rPr lang="hu-HU" altLang="fr-FR">
                <a:solidFill>
                  <a:schemeClr val="folHlink"/>
                </a:solidFill>
              </a:rPr>
              <a:t>{</a:t>
            </a:r>
            <a:r>
              <a:rPr lang="en-US" altLang="fr-FR" dirty="0">
                <a:solidFill>
                  <a:schemeClr val="folHlink"/>
                </a:solidFill>
              </a:rPr>
              <a:t>If applicable</a:t>
            </a:r>
            <a:r>
              <a:rPr lang="hu-HU" altLang="fr-FR">
                <a:solidFill>
                  <a:schemeClr val="folHlink"/>
                </a:solidFill>
              </a:rPr>
              <a:t>}</a:t>
            </a:r>
            <a:endParaRPr lang="en-GB" altLang="fr-FR" dirty="0">
              <a:solidFill>
                <a:schemeClr val="folHlink"/>
              </a:solidFill>
            </a:endParaRPr>
          </a:p>
        </p:txBody>
      </p:sp>
      <p:pic>
        <p:nvPicPr>
          <p:cNvPr id="40964" name="Picture 2" descr="X:\2015WTS\05 広報\ロゴ\WTSYOKOHAMAロゴ\2015YOK_LOGO.jpg">
            <a:extLst>
              <a:ext uri="{FF2B5EF4-FFF2-40B4-BE49-F238E27FC236}">
                <a16:creationId xmlns:a16="http://schemas.microsoft.com/office/drawing/2014/main" id="{68B36790-CEF2-4C4A-8415-288FE2689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7D77402-15AA-4BEF-A7EE-15D42D6F73D7}"/>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天気予報</a:t>
            </a:r>
            <a:endParaRPr lang="hu-HU" altLang="fr-FR" sz="4000"/>
          </a:p>
        </p:txBody>
      </p:sp>
      <p:sp>
        <p:nvSpPr>
          <p:cNvPr id="41987" name="Rectangle 3">
            <a:extLst>
              <a:ext uri="{FF2B5EF4-FFF2-40B4-BE49-F238E27FC236}">
                <a16:creationId xmlns:a16="http://schemas.microsoft.com/office/drawing/2014/main" id="{8185A317-0943-4336-8742-1F19BB1C9DDF}"/>
              </a:ext>
            </a:extLst>
          </p:cNvPr>
          <p:cNvSpPr>
            <a:spLocks noGrp="1" noChangeArrowheads="1"/>
          </p:cNvSpPr>
          <p:nvPr>
            <p:ph type="body" idx="1"/>
          </p:nvPr>
        </p:nvSpPr>
        <p:spPr>
          <a:xfrm>
            <a:off x="719138" y="1628800"/>
            <a:ext cx="8208962" cy="4810125"/>
          </a:xfrm>
        </p:spPr>
        <p:txBody>
          <a:bodyPr/>
          <a:lstStyle/>
          <a:p>
            <a:pPr marL="0" indent="0" eaLnBrk="1" hangingPunct="1">
              <a:buFontTx/>
              <a:buNone/>
            </a:pPr>
            <a:r>
              <a:rPr lang="hu-HU" altLang="fr-FR" sz="2800" b="1" dirty="0">
                <a:solidFill>
                  <a:srgbClr val="112E68"/>
                </a:solidFill>
              </a:rPr>
              <a:t>		</a:t>
            </a:r>
            <a:r>
              <a:rPr lang="ja-JP" altLang="en-US" sz="2800" b="1" dirty="0">
                <a:solidFill>
                  <a:srgbClr val="112E68"/>
                </a:solidFill>
                <a:ea typeface="ＭＳ Ｐゴシック" panose="020B0600070205080204" pitchFamily="50" charset="-128"/>
              </a:rPr>
              <a:t>気温</a:t>
            </a:r>
            <a:r>
              <a:rPr lang="en-US" altLang="ja-JP" sz="2800" b="1" dirty="0">
                <a:solidFill>
                  <a:srgbClr val="112E68"/>
                </a:solidFill>
                <a:ea typeface="ＭＳ Ｐゴシック" panose="020B0600070205080204" pitchFamily="50" charset="-128"/>
              </a:rPr>
              <a:t>		</a:t>
            </a:r>
            <a:r>
              <a:rPr lang="ja-JP" altLang="en-US" sz="2800" b="1" dirty="0">
                <a:solidFill>
                  <a:srgbClr val="112E68"/>
                </a:solidFill>
                <a:ea typeface="ＭＳ Ｐゴシック" panose="020B0600070205080204" pitchFamily="50" charset="-128"/>
              </a:rPr>
              <a:t>水温</a:t>
            </a:r>
            <a:r>
              <a:rPr lang="en-US" altLang="ja-JP" sz="2800" b="1" dirty="0">
                <a:solidFill>
                  <a:srgbClr val="112E68"/>
                </a:solidFill>
                <a:ea typeface="ＭＳ Ｐゴシック" panose="020B0600070205080204" pitchFamily="50" charset="-128"/>
              </a:rPr>
              <a:t>		</a:t>
            </a:r>
            <a:r>
              <a:rPr lang="ja-JP" altLang="en-US" sz="2800" b="1" dirty="0">
                <a:solidFill>
                  <a:srgbClr val="112E68"/>
                </a:solidFill>
                <a:ea typeface="ＭＳ Ｐゴシック" panose="020B0600070205080204" pitchFamily="50" charset="-128"/>
              </a:rPr>
              <a:t>天気</a:t>
            </a:r>
            <a:endParaRPr lang="hu-HU" altLang="fr-FR" sz="2800" b="1" dirty="0">
              <a:solidFill>
                <a:srgbClr val="112E68"/>
              </a:solidFill>
            </a:endParaRPr>
          </a:p>
          <a:p>
            <a:pPr marL="0" indent="0" eaLnBrk="1" hangingPunct="1">
              <a:buFontTx/>
              <a:buNone/>
            </a:pPr>
            <a:endParaRPr lang="hu-HU" altLang="fr-FR" sz="2800" b="1" dirty="0">
              <a:solidFill>
                <a:srgbClr val="112E68"/>
              </a:solidFill>
            </a:endParaRPr>
          </a:p>
          <a:p>
            <a:pPr marL="0" indent="0" eaLnBrk="1" hangingPunct="1">
              <a:buFontTx/>
              <a:buNone/>
            </a:pPr>
            <a:r>
              <a:rPr lang="ja-JP" altLang="en-US" sz="2800" b="1" dirty="0">
                <a:solidFill>
                  <a:srgbClr val="112E68"/>
                </a:solidFill>
                <a:ea typeface="ＭＳ Ｐゴシック" panose="020B0600070205080204" pitchFamily="50" charset="-128"/>
              </a:rPr>
              <a:t>金曜日</a:t>
            </a:r>
            <a:r>
              <a:rPr lang="hu-HU" altLang="fr-FR" sz="2800" b="1" dirty="0">
                <a:solidFill>
                  <a:srgbClr val="112E68"/>
                </a:solidFill>
              </a:rPr>
              <a:t>	</a:t>
            </a:r>
            <a:r>
              <a:rPr lang="en-US" altLang="fr-FR" sz="2800" dirty="0">
                <a:solidFill>
                  <a:srgbClr val="112E68"/>
                </a:solidFill>
              </a:rPr>
              <a:t>…</a:t>
            </a:r>
            <a:r>
              <a:rPr lang="hu-HU" altLang="fr-FR" sz="2800" dirty="0">
                <a:solidFill>
                  <a:srgbClr val="112E68"/>
                </a:solidFill>
              </a:rPr>
              <a:t>.</a:t>
            </a:r>
            <a:r>
              <a:rPr lang="es-ES" altLang="fr-FR" sz="2800" dirty="0">
                <a:solidFill>
                  <a:srgbClr val="112E68"/>
                </a:solidFill>
              </a:rPr>
              <a:t>º</a:t>
            </a:r>
            <a:r>
              <a:rPr lang="hu-HU" altLang="fr-FR" sz="2800" dirty="0">
                <a:solidFill>
                  <a:srgbClr val="112E68"/>
                </a:solidFill>
              </a:rPr>
              <a:t>C		</a:t>
            </a:r>
            <a:r>
              <a:rPr lang="en-US" altLang="fr-FR" sz="2800" dirty="0">
                <a:solidFill>
                  <a:srgbClr val="112E68"/>
                </a:solidFill>
              </a:rPr>
              <a:t>…</a:t>
            </a:r>
            <a:r>
              <a:rPr lang="hu-HU" altLang="fr-FR" sz="2800" dirty="0">
                <a:solidFill>
                  <a:srgbClr val="112E68"/>
                </a:solidFill>
              </a:rPr>
              <a:t>.</a:t>
            </a:r>
            <a:r>
              <a:rPr lang="es-ES" altLang="fr-FR" sz="2800" dirty="0">
                <a:solidFill>
                  <a:srgbClr val="112E68"/>
                </a:solidFill>
              </a:rPr>
              <a:t>º</a:t>
            </a:r>
            <a:r>
              <a:rPr lang="hu-HU" altLang="fr-FR" sz="2800" dirty="0">
                <a:solidFill>
                  <a:srgbClr val="112E68"/>
                </a:solidFill>
              </a:rPr>
              <a:t>C	</a:t>
            </a:r>
            <a:r>
              <a:rPr lang="en-US" altLang="fr-FR" sz="2800" dirty="0">
                <a:solidFill>
                  <a:srgbClr val="112E68"/>
                </a:solidFill>
              </a:rPr>
              <a:t>	</a:t>
            </a:r>
            <a:r>
              <a:rPr lang="hu-HU" altLang="fr-FR" sz="2800" dirty="0">
                <a:solidFill>
                  <a:srgbClr val="112E68"/>
                </a:solidFill>
              </a:rPr>
              <a:t>&lt;type&gt;</a:t>
            </a:r>
          </a:p>
          <a:p>
            <a:pPr marL="0" indent="0" eaLnBrk="1" hangingPunct="1">
              <a:buFontTx/>
              <a:buNone/>
            </a:pPr>
            <a:endParaRPr lang="hu-HU" altLang="fr-FR" sz="2800" b="1" dirty="0">
              <a:solidFill>
                <a:srgbClr val="112E68"/>
              </a:solidFill>
            </a:endParaRPr>
          </a:p>
          <a:p>
            <a:pPr marL="0" indent="0" eaLnBrk="1" hangingPunct="1">
              <a:buFontTx/>
              <a:buNone/>
            </a:pPr>
            <a:r>
              <a:rPr lang="ja-JP" altLang="en-US" sz="2800" b="1" dirty="0">
                <a:solidFill>
                  <a:srgbClr val="112E68"/>
                </a:solidFill>
                <a:ea typeface="ＭＳ Ｐゴシック" panose="020B0600070205080204" pitchFamily="50" charset="-128"/>
              </a:rPr>
              <a:t>土曜日</a:t>
            </a:r>
            <a:r>
              <a:rPr lang="hu-HU" altLang="fr-FR" sz="2800" b="1" dirty="0">
                <a:solidFill>
                  <a:srgbClr val="112E68"/>
                </a:solidFill>
              </a:rPr>
              <a:t>	</a:t>
            </a:r>
            <a:r>
              <a:rPr lang="en-US" altLang="fr-FR" sz="2800" dirty="0">
                <a:solidFill>
                  <a:srgbClr val="112E68"/>
                </a:solidFill>
              </a:rPr>
              <a:t>….</a:t>
            </a:r>
            <a:r>
              <a:rPr lang="es-ES" altLang="fr-FR" sz="2800" dirty="0">
                <a:solidFill>
                  <a:srgbClr val="112E68"/>
                </a:solidFill>
              </a:rPr>
              <a:t>º</a:t>
            </a:r>
            <a:r>
              <a:rPr lang="hu-HU" altLang="fr-FR" sz="2800" dirty="0">
                <a:solidFill>
                  <a:srgbClr val="112E68"/>
                </a:solidFill>
              </a:rPr>
              <a:t>C			</a:t>
            </a:r>
            <a:r>
              <a:rPr lang="en-US" altLang="fr-FR" sz="2800" dirty="0">
                <a:solidFill>
                  <a:srgbClr val="112E68"/>
                </a:solidFill>
              </a:rPr>
              <a:t>	</a:t>
            </a:r>
            <a:r>
              <a:rPr lang="hu-HU" altLang="fr-FR" sz="2800" dirty="0">
                <a:solidFill>
                  <a:srgbClr val="112E68"/>
                </a:solidFill>
              </a:rPr>
              <a:t> &lt;type&gt;</a:t>
            </a:r>
          </a:p>
          <a:p>
            <a:pPr marL="0" indent="0" eaLnBrk="1" hangingPunct="1">
              <a:buFontTx/>
              <a:buNone/>
            </a:pPr>
            <a:endParaRPr lang="hu-HU" altLang="fr-FR" sz="2800" b="1" dirty="0">
              <a:solidFill>
                <a:srgbClr val="112E68"/>
              </a:solidFill>
            </a:endParaRPr>
          </a:p>
          <a:p>
            <a:pPr marL="0" indent="0" eaLnBrk="1" hangingPunct="1">
              <a:buFontTx/>
              <a:buNone/>
            </a:pPr>
            <a:r>
              <a:rPr lang="ja-JP" altLang="en-US" sz="2800" b="1" dirty="0">
                <a:solidFill>
                  <a:srgbClr val="112E68"/>
                </a:solidFill>
                <a:ea typeface="ＭＳ Ｐゴシック" panose="020B0600070205080204" pitchFamily="50" charset="-128"/>
              </a:rPr>
              <a:t>日曜日</a:t>
            </a:r>
            <a:r>
              <a:rPr lang="hu-HU" altLang="fr-FR" sz="2800" b="1" dirty="0">
                <a:solidFill>
                  <a:srgbClr val="112E68"/>
                </a:solidFill>
              </a:rPr>
              <a:t>	</a:t>
            </a:r>
            <a:r>
              <a:rPr lang="en-US" altLang="fr-FR" sz="2800" dirty="0">
                <a:solidFill>
                  <a:srgbClr val="112E68"/>
                </a:solidFill>
              </a:rPr>
              <a:t>….</a:t>
            </a:r>
            <a:r>
              <a:rPr lang="es-ES" altLang="fr-FR" sz="2800" dirty="0">
                <a:solidFill>
                  <a:srgbClr val="112E68"/>
                </a:solidFill>
              </a:rPr>
              <a:t>º</a:t>
            </a:r>
            <a:r>
              <a:rPr lang="hu-HU" altLang="fr-FR" sz="2800" dirty="0">
                <a:solidFill>
                  <a:srgbClr val="112E68"/>
                </a:solidFill>
              </a:rPr>
              <a:t>C			 </a:t>
            </a:r>
            <a:r>
              <a:rPr lang="en-US" altLang="fr-FR" sz="2800" dirty="0">
                <a:solidFill>
                  <a:srgbClr val="112E68"/>
                </a:solidFill>
              </a:rPr>
              <a:t>	</a:t>
            </a:r>
            <a:r>
              <a:rPr lang="hu-HU" altLang="fr-FR" sz="2800" dirty="0">
                <a:solidFill>
                  <a:srgbClr val="112E68"/>
                </a:solidFill>
              </a:rPr>
              <a:t>&lt;type&gt;</a:t>
            </a:r>
            <a:endParaRPr lang="en-GB" altLang="fr-FR" sz="2800" dirty="0">
              <a:solidFill>
                <a:srgbClr val="112E68"/>
              </a:solidFill>
            </a:endParaRPr>
          </a:p>
        </p:txBody>
      </p:sp>
      <p:pic>
        <p:nvPicPr>
          <p:cNvPr id="41988" name="Picture 2" descr="X:\2015WTS\05 広報\ロゴ\WTSYOKOHAMAロゴ\2015YOK_LOGO.jpg">
            <a:extLst>
              <a:ext uri="{FF2B5EF4-FFF2-40B4-BE49-F238E27FC236}">
                <a16:creationId xmlns:a16="http://schemas.microsoft.com/office/drawing/2014/main" id="{E97AF56F-B320-4905-801B-163C9A5BA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74A6A186-7755-4E29-8EEB-34C2AA12071C}"/>
              </a:ext>
            </a:extLst>
          </p:cNvPr>
          <p:cNvSpPr>
            <a:spLocks noGrp="1" noChangeArrowheads="1"/>
          </p:cNvSpPr>
          <p:nvPr>
            <p:ph type="body" idx="1"/>
          </p:nvPr>
        </p:nvSpPr>
        <p:spPr>
          <a:xfrm>
            <a:off x="539750" y="3184525"/>
            <a:ext cx="7993063" cy="1281113"/>
          </a:xfrm>
        </p:spPr>
        <p:txBody>
          <a:bodyPr/>
          <a:lstStyle/>
          <a:p>
            <a:pPr marL="0" indent="0" algn="ctr" eaLnBrk="1" hangingPunct="1">
              <a:buFontTx/>
              <a:buNone/>
            </a:pPr>
            <a:r>
              <a:rPr lang="hu-HU" altLang="fr-FR" sz="7200" b="1">
                <a:solidFill>
                  <a:srgbClr val="112E68"/>
                </a:solidFill>
              </a:rPr>
              <a:t>Good Luck!</a:t>
            </a:r>
            <a:endParaRPr lang="en-GB" altLang="fr-FR" sz="7200" b="1" dirty="0">
              <a:solidFill>
                <a:srgbClr val="112E68"/>
              </a:solidFill>
            </a:endParaRPr>
          </a:p>
        </p:txBody>
      </p:sp>
      <p:pic>
        <p:nvPicPr>
          <p:cNvPr id="43011" name="Picture 2" descr="X:\2015WTS\05 広報\ロゴ\WTSYOKOHAMAロゴ\2015YOK_LOGO.jpg">
            <a:extLst>
              <a:ext uri="{FF2B5EF4-FFF2-40B4-BE49-F238E27FC236}">
                <a16:creationId xmlns:a16="http://schemas.microsoft.com/office/drawing/2014/main" id="{D8654E5A-8086-4B41-B9B6-02D4EF2B6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FF7B79E-D2C9-4ADE-9A20-BBF2017A2A00}"/>
              </a:ext>
            </a:extLst>
          </p:cNvPr>
          <p:cNvSpPr>
            <a:spLocks noGrp="1" noChangeArrowheads="1"/>
          </p:cNvSpPr>
          <p:nvPr>
            <p:ph type="title"/>
          </p:nvPr>
        </p:nvSpPr>
        <p:spPr>
          <a:xfrm>
            <a:off x="971550" y="331788"/>
            <a:ext cx="7956550" cy="720725"/>
          </a:xfrm>
        </p:spPr>
        <p:txBody>
          <a:bodyPr/>
          <a:lstStyle/>
          <a:p>
            <a:pPr eaLnBrk="1" hangingPunct="1"/>
            <a:r>
              <a:rPr lang="ja-JP" altLang="en-US" sz="4000" dirty="0">
                <a:ea typeface="ＭＳ Ｐゴシック" panose="020B0600070205080204" pitchFamily="50" charset="-128"/>
              </a:rPr>
              <a:t>競技スタッフ</a:t>
            </a:r>
            <a:endParaRPr lang="hu-HU" altLang="fr-FR" sz="4000"/>
          </a:p>
        </p:txBody>
      </p:sp>
      <p:sp>
        <p:nvSpPr>
          <p:cNvPr id="7171" name="Rectangle 3">
            <a:extLst>
              <a:ext uri="{FF2B5EF4-FFF2-40B4-BE49-F238E27FC236}">
                <a16:creationId xmlns:a16="http://schemas.microsoft.com/office/drawing/2014/main" id="{8637B443-7C81-48C8-B22A-2E6A3150123C}"/>
              </a:ext>
            </a:extLst>
          </p:cNvPr>
          <p:cNvSpPr>
            <a:spLocks noGrp="1" noChangeArrowheads="1"/>
          </p:cNvSpPr>
          <p:nvPr>
            <p:ph type="body" idx="1"/>
          </p:nvPr>
        </p:nvSpPr>
        <p:spPr>
          <a:xfrm>
            <a:off x="346075" y="1916113"/>
            <a:ext cx="8582025" cy="3548062"/>
          </a:xfrm>
        </p:spPr>
        <p:txBody>
          <a:bodyPr/>
          <a:lstStyle/>
          <a:p>
            <a:pPr marL="363538" indent="-363538" eaLnBrk="1" hangingPunct="1"/>
            <a:r>
              <a:rPr lang="ja-JP" altLang="en-US" sz="2800" b="1" dirty="0">
                <a:solidFill>
                  <a:srgbClr val="112E68"/>
                </a:solidFill>
                <a:ea typeface="ＭＳ Ｐゴシック" panose="020B0600070205080204" pitchFamily="50" charset="-128"/>
              </a:rPr>
              <a:t>渡邊　英夫</a:t>
            </a:r>
            <a:r>
              <a:rPr lang="hu-HU" altLang="fr-FR" sz="2800" b="1" dirty="0">
                <a:solidFill>
                  <a:srgbClr val="112E68"/>
                </a:solidFill>
              </a:rPr>
              <a:t> </a:t>
            </a:r>
            <a:r>
              <a:rPr lang="en-US" altLang="fr-FR" sz="2800" b="1" dirty="0">
                <a:solidFill>
                  <a:srgbClr val="112E68"/>
                </a:solidFill>
              </a:rPr>
              <a:t>	</a:t>
            </a:r>
            <a:r>
              <a:rPr lang="ja-JP" altLang="en-US" sz="2800" b="1" dirty="0">
                <a:solidFill>
                  <a:srgbClr val="112E68"/>
                </a:solidFill>
                <a:ea typeface="ＭＳ Ｐゴシック" panose="020B0600070205080204" pitchFamily="50" charset="-128"/>
              </a:rPr>
              <a:t>チームリーダー</a:t>
            </a:r>
            <a:r>
              <a:rPr lang="en-US" altLang="ja-JP" sz="2800" b="1" dirty="0">
                <a:solidFill>
                  <a:srgbClr val="112E68"/>
                </a:solidFill>
                <a:ea typeface="ＭＳ Ｐゴシック" panose="020B0600070205080204" pitchFamily="50" charset="-128"/>
              </a:rPr>
              <a:t>	</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ITU</a:t>
            </a:r>
            <a:r>
              <a:rPr lang="ja-JP" altLang="en-US" sz="2800" b="1" dirty="0">
                <a:solidFill>
                  <a:srgbClr val="112E68"/>
                </a:solidFill>
                <a:ea typeface="ＭＳ Ｐゴシック" panose="020B0600070205080204" pitchFamily="50" charset="-128"/>
              </a:rPr>
              <a:t> </a:t>
            </a:r>
            <a:r>
              <a:rPr lang="en-US" altLang="ja-JP" sz="2800" b="1" dirty="0">
                <a:solidFill>
                  <a:srgbClr val="112E68"/>
                </a:solidFill>
                <a:ea typeface="ＭＳ Ｐゴシック" panose="020B0600070205080204" pitchFamily="50" charset="-128"/>
              </a:rPr>
              <a:t>L2</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JTU</a:t>
            </a:r>
            <a:r>
              <a:rPr lang="ja-JP" altLang="en-US" sz="2800" b="1" dirty="0">
                <a:solidFill>
                  <a:srgbClr val="112E68"/>
                </a:solidFill>
                <a:ea typeface="ＭＳ Ｐゴシック" panose="020B0600070205080204" pitchFamily="50" charset="-128"/>
              </a:rPr>
              <a:t>１種）</a:t>
            </a:r>
            <a:endParaRPr lang="en-US" altLang="ja-JP" sz="2800" b="1" dirty="0">
              <a:solidFill>
                <a:srgbClr val="112E68"/>
              </a:solidFill>
              <a:ea typeface="ＭＳ Ｐゴシック" panose="020B0600070205080204" pitchFamily="50" charset="-128"/>
            </a:endParaRPr>
          </a:p>
          <a:p>
            <a:pPr marL="363538" indent="-363538" eaLnBrk="1" hangingPunct="1"/>
            <a:r>
              <a:rPr lang="ja-JP" altLang="en-US" sz="2800" b="1" dirty="0">
                <a:solidFill>
                  <a:srgbClr val="112E68"/>
                </a:solidFill>
                <a:ea typeface="ＭＳ Ｐゴシック" panose="020B0600070205080204" pitchFamily="50" charset="-128"/>
              </a:rPr>
              <a:t>小金澤光司</a:t>
            </a:r>
            <a:r>
              <a:rPr lang="en-US" altLang="fr-FR" sz="2800" b="1" dirty="0">
                <a:solidFill>
                  <a:srgbClr val="112E68"/>
                </a:solidFill>
              </a:rPr>
              <a:t>	</a:t>
            </a:r>
            <a:r>
              <a:rPr lang="ja-JP" altLang="en-US" sz="2800" b="1" dirty="0">
                <a:solidFill>
                  <a:srgbClr val="112E68"/>
                </a:solidFill>
                <a:ea typeface="ＭＳ Ｐゴシック" panose="020B0600070205080204" pitchFamily="50" charset="-128"/>
              </a:rPr>
              <a:t>技術代表</a:t>
            </a:r>
            <a:r>
              <a:rPr lang="en-US" altLang="ja-JP" sz="2800" b="1" dirty="0">
                <a:solidFill>
                  <a:srgbClr val="112E68"/>
                </a:solidFill>
                <a:ea typeface="ＭＳ Ｐゴシック" panose="020B0600070205080204" pitchFamily="50" charset="-128"/>
              </a:rPr>
              <a:t>		</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ITU</a:t>
            </a:r>
            <a:r>
              <a:rPr lang="ja-JP" altLang="en-US" sz="2800" b="1" dirty="0">
                <a:solidFill>
                  <a:srgbClr val="112E68"/>
                </a:solidFill>
                <a:ea typeface="ＭＳ Ｐゴシック" panose="020B0600070205080204" pitchFamily="50" charset="-128"/>
              </a:rPr>
              <a:t> </a:t>
            </a:r>
            <a:r>
              <a:rPr lang="en-US" altLang="ja-JP" sz="2800" b="1" dirty="0">
                <a:solidFill>
                  <a:srgbClr val="112E68"/>
                </a:solidFill>
                <a:ea typeface="ＭＳ Ｐゴシック" panose="020B0600070205080204" pitchFamily="50" charset="-128"/>
              </a:rPr>
              <a:t>L2</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JTU</a:t>
            </a:r>
            <a:r>
              <a:rPr lang="ja-JP" altLang="en-US" sz="2800" b="1" dirty="0">
                <a:solidFill>
                  <a:srgbClr val="112E68"/>
                </a:solidFill>
                <a:ea typeface="ＭＳ Ｐゴシック" panose="020B0600070205080204" pitchFamily="50" charset="-128"/>
              </a:rPr>
              <a:t>１種）</a:t>
            </a:r>
            <a:endParaRPr lang="en-AU" altLang="fr-FR" sz="2800" b="1" dirty="0">
              <a:solidFill>
                <a:srgbClr val="112E68"/>
              </a:solidFill>
            </a:endParaRPr>
          </a:p>
          <a:p>
            <a:pPr marL="363538" indent="-363538" eaLnBrk="1" hangingPunct="1"/>
            <a:r>
              <a:rPr lang="ja-JP" altLang="en-US" sz="2800" b="1" dirty="0">
                <a:solidFill>
                  <a:srgbClr val="112E68"/>
                </a:solidFill>
                <a:ea typeface="ＭＳ Ｐゴシック" panose="020B0600070205080204" pitchFamily="50" charset="-128"/>
              </a:rPr>
              <a:t>花井　　哲</a:t>
            </a:r>
            <a:r>
              <a:rPr lang="en-US" altLang="fr-FR" sz="2800" b="1" dirty="0">
                <a:solidFill>
                  <a:srgbClr val="112E68"/>
                </a:solidFill>
              </a:rPr>
              <a:t>	</a:t>
            </a:r>
            <a:r>
              <a:rPr lang="ja-JP" altLang="en-US" sz="2800" b="1" dirty="0">
                <a:solidFill>
                  <a:srgbClr val="112E68"/>
                </a:solidFill>
                <a:ea typeface="ＭＳ Ｐゴシック" panose="020B0600070205080204" pitchFamily="50" charset="-128"/>
              </a:rPr>
              <a:t>副技術代表</a:t>
            </a:r>
            <a:r>
              <a:rPr lang="en-US" altLang="ja-JP" sz="2800" b="1" dirty="0">
                <a:solidFill>
                  <a:srgbClr val="112E68"/>
                </a:solidFill>
                <a:ea typeface="ＭＳ Ｐゴシック" panose="020B0600070205080204" pitchFamily="50" charset="-128"/>
              </a:rPr>
              <a:t>		</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ITU</a:t>
            </a:r>
            <a:r>
              <a:rPr lang="ja-JP" altLang="en-US" sz="2800" b="1" dirty="0">
                <a:solidFill>
                  <a:srgbClr val="112E68"/>
                </a:solidFill>
                <a:ea typeface="ＭＳ Ｐゴシック" panose="020B0600070205080204" pitchFamily="50" charset="-128"/>
              </a:rPr>
              <a:t> </a:t>
            </a:r>
            <a:r>
              <a:rPr lang="en-US" altLang="ja-JP" sz="2800" b="1" dirty="0">
                <a:solidFill>
                  <a:srgbClr val="112E68"/>
                </a:solidFill>
                <a:ea typeface="ＭＳ Ｐゴシック" panose="020B0600070205080204" pitchFamily="50" charset="-128"/>
              </a:rPr>
              <a:t>L2</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JTU</a:t>
            </a:r>
            <a:r>
              <a:rPr lang="ja-JP" altLang="en-US" sz="2800" b="1" dirty="0">
                <a:solidFill>
                  <a:srgbClr val="112E68"/>
                </a:solidFill>
                <a:ea typeface="ＭＳ Ｐゴシック" panose="020B0600070205080204" pitchFamily="50" charset="-128"/>
              </a:rPr>
              <a:t>１種）</a:t>
            </a:r>
            <a:endParaRPr lang="hu-HU" altLang="fr-FR" sz="2800" b="1" dirty="0">
              <a:solidFill>
                <a:srgbClr val="112E68"/>
              </a:solidFill>
            </a:endParaRPr>
          </a:p>
          <a:p>
            <a:pPr marL="363538" indent="-363538" eaLnBrk="1" hangingPunct="1"/>
            <a:r>
              <a:rPr lang="ja-JP" altLang="en-US" sz="2800" b="1" dirty="0">
                <a:solidFill>
                  <a:srgbClr val="112E68"/>
                </a:solidFill>
                <a:ea typeface="ＭＳ Ｐゴシック" panose="020B0600070205080204" pitchFamily="50" charset="-128"/>
              </a:rPr>
              <a:t>海野　　浩</a:t>
            </a:r>
            <a:r>
              <a:rPr lang="en-US" altLang="fr-FR" sz="2800" b="1" dirty="0">
                <a:solidFill>
                  <a:srgbClr val="112E68"/>
                </a:solidFill>
              </a:rPr>
              <a:t>	</a:t>
            </a:r>
            <a:r>
              <a:rPr lang="ja-JP" altLang="en-US" sz="2800" b="1" dirty="0">
                <a:solidFill>
                  <a:srgbClr val="112E68"/>
                </a:solidFill>
                <a:ea typeface="ＭＳ Ｐゴシック" panose="020B0600070205080204" pitchFamily="50" charset="-128"/>
              </a:rPr>
              <a:t>審判長</a:t>
            </a:r>
            <a:r>
              <a:rPr lang="en-US" altLang="ja-JP" sz="2800" b="1" dirty="0">
                <a:solidFill>
                  <a:srgbClr val="112E68"/>
                </a:solidFill>
                <a:ea typeface="ＭＳ Ｐゴシック" panose="020B0600070205080204" pitchFamily="50" charset="-128"/>
              </a:rPr>
              <a:t>		</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ITU</a:t>
            </a:r>
            <a:r>
              <a:rPr lang="ja-JP" altLang="en-US" sz="2800" b="1" dirty="0">
                <a:solidFill>
                  <a:srgbClr val="112E68"/>
                </a:solidFill>
                <a:ea typeface="ＭＳ Ｐゴシック" panose="020B0600070205080204" pitchFamily="50" charset="-128"/>
              </a:rPr>
              <a:t> </a:t>
            </a:r>
            <a:r>
              <a:rPr lang="en-US" altLang="ja-JP" sz="2800" b="1" dirty="0">
                <a:solidFill>
                  <a:srgbClr val="112E68"/>
                </a:solidFill>
                <a:ea typeface="ＭＳ Ｐゴシック" panose="020B0600070205080204" pitchFamily="50" charset="-128"/>
              </a:rPr>
              <a:t>L2</a:t>
            </a:r>
            <a:r>
              <a:rPr lang="ja-JP" altLang="en-US" sz="2800" b="1" dirty="0">
                <a:solidFill>
                  <a:srgbClr val="112E68"/>
                </a:solidFill>
                <a:ea typeface="ＭＳ Ｐゴシック" panose="020B0600070205080204" pitchFamily="50" charset="-128"/>
              </a:rPr>
              <a:t>・</a:t>
            </a:r>
            <a:r>
              <a:rPr lang="en-US" altLang="ja-JP" sz="2800" b="1" dirty="0">
                <a:solidFill>
                  <a:srgbClr val="112E68"/>
                </a:solidFill>
                <a:ea typeface="ＭＳ Ｐゴシック" panose="020B0600070205080204" pitchFamily="50" charset="-128"/>
              </a:rPr>
              <a:t>JTU</a:t>
            </a:r>
            <a:r>
              <a:rPr lang="ja-JP" altLang="en-US" sz="2800" b="1" dirty="0">
                <a:solidFill>
                  <a:srgbClr val="112E68"/>
                </a:solidFill>
                <a:ea typeface="ＭＳ Ｐゴシック" panose="020B0600070205080204" pitchFamily="50" charset="-128"/>
              </a:rPr>
              <a:t>１種）</a:t>
            </a:r>
            <a:endParaRPr lang="en-AU" altLang="fr-FR" sz="2800" b="1" dirty="0">
              <a:solidFill>
                <a:srgbClr val="112E68"/>
              </a:solidFill>
            </a:endParaRPr>
          </a:p>
        </p:txBody>
      </p:sp>
      <p:pic>
        <p:nvPicPr>
          <p:cNvPr id="8196" name="Picture 2" descr="X:\2015WTS\05 広報\ロゴ\WTSYOKOHAMAロゴ\2015YOK_LOGO.jpg">
            <a:extLst>
              <a:ext uri="{FF2B5EF4-FFF2-40B4-BE49-F238E27FC236}">
                <a16:creationId xmlns:a16="http://schemas.microsoft.com/office/drawing/2014/main" id="{D245CEB4-A0B4-419B-BD2D-7D675F206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FCEB5F4-8516-4200-A5F6-A11760F8EAA1}"/>
              </a:ext>
            </a:extLst>
          </p:cNvPr>
          <p:cNvSpPr>
            <a:spLocks noGrp="1" noChangeArrowheads="1"/>
          </p:cNvSpPr>
          <p:nvPr>
            <p:ph type="title"/>
          </p:nvPr>
        </p:nvSpPr>
        <p:spPr/>
        <p:txBody>
          <a:bodyPr/>
          <a:lstStyle/>
          <a:p>
            <a:pPr eaLnBrk="1" hangingPunct="1"/>
            <a:r>
              <a:rPr lang="ja-JP" altLang="en-US" sz="4000" dirty="0">
                <a:ea typeface="ＭＳ Ｐゴシック" panose="020B0600070205080204" pitchFamily="50" charset="-128"/>
              </a:rPr>
              <a:t>審議委員</a:t>
            </a:r>
            <a:endParaRPr lang="hu-HU" altLang="fr-FR" sz="4000"/>
          </a:p>
        </p:txBody>
      </p:sp>
      <p:sp>
        <p:nvSpPr>
          <p:cNvPr id="9219" name="Rectangle 3">
            <a:extLst>
              <a:ext uri="{FF2B5EF4-FFF2-40B4-BE49-F238E27FC236}">
                <a16:creationId xmlns:a16="http://schemas.microsoft.com/office/drawing/2014/main" id="{F39F598F-58A8-4FF7-BED5-569B7AD37E24}"/>
              </a:ext>
            </a:extLst>
          </p:cNvPr>
          <p:cNvSpPr>
            <a:spLocks noGrp="1" noChangeArrowheads="1"/>
          </p:cNvSpPr>
          <p:nvPr>
            <p:ph type="body" idx="1"/>
          </p:nvPr>
        </p:nvSpPr>
        <p:spPr>
          <a:xfrm>
            <a:off x="900113" y="1844675"/>
            <a:ext cx="7510462" cy="2232025"/>
          </a:xfrm>
        </p:spPr>
        <p:txBody>
          <a:bodyPr/>
          <a:lstStyle/>
          <a:p>
            <a:pPr marL="363538" indent="-363538" eaLnBrk="1" hangingPunct="1"/>
            <a:r>
              <a:rPr lang="ja-JP" altLang="en-US" sz="3200" dirty="0">
                <a:solidFill>
                  <a:srgbClr val="112E68"/>
                </a:solidFill>
                <a:ea typeface="ＭＳ Ｐゴシック" panose="020B0600070205080204" pitchFamily="50" charset="-128"/>
              </a:rPr>
              <a:t>大塚眞一郎（</a:t>
            </a:r>
            <a:r>
              <a:rPr lang="en-US" altLang="ja-JP" sz="3200" dirty="0">
                <a:solidFill>
                  <a:srgbClr val="112E68"/>
                </a:solidFill>
                <a:ea typeface="ＭＳ Ｐゴシック" panose="020B0600070205080204" pitchFamily="50" charset="-128"/>
              </a:rPr>
              <a:t>JTU</a:t>
            </a:r>
            <a:r>
              <a:rPr lang="ja-JP" altLang="en-US" sz="3200" dirty="0">
                <a:solidFill>
                  <a:srgbClr val="112E68"/>
                </a:solidFill>
                <a:ea typeface="ＭＳ Ｐゴシック" panose="020B0600070205080204" pitchFamily="50" charset="-128"/>
              </a:rPr>
              <a:t>）</a:t>
            </a:r>
            <a:r>
              <a:rPr lang="hu-HU" altLang="fr-FR" sz="3200">
                <a:solidFill>
                  <a:srgbClr val="112E68"/>
                </a:solidFill>
              </a:rPr>
              <a:t>, </a:t>
            </a:r>
            <a:r>
              <a:rPr lang="ja-JP" altLang="en-US" sz="3200" dirty="0">
                <a:solidFill>
                  <a:srgbClr val="112E68"/>
                </a:solidFill>
                <a:ea typeface="ＭＳ Ｐゴシック" panose="020B0600070205080204" pitchFamily="50" charset="-128"/>
              </a:rPr>
              <a:t>議長</a:t>
            </a:r>
            <a:endParaRPr lang="hu-HU" altLang="fr-FR" sz="3200">
              <a:solidFill>
                <a:srgbClr val="112E68"/>
              </a:solidFill>
            </a:endParaRPr>
          </a:p>
          <a:p>
            <a:pPr marL="363538" indent="-363538" eaLnBrk="1" hangingPunct="1"/>
            <a:r>
              <a:rPr lang="ja-JP" altLang="en-US" sz="3200" dirty="0">
                <a:solidFill>
                  <a:srgbClr val="112E68"/>
                </a:solidFill>
                <a:ea typeface="ＭＳ Ｐゴシック" panose="020B0600070205080204" pitchFamily="50" charset="-128"/>
              </a:rPr>
              <a:t>渡邉　英夫（主催者代表）</a:t>
            </a:r>
          </a:p>
          <a:p>
            <a:pPr marL="363538" indent="-363538" eaLnBrk="1" hangingPunct="1"/>
            <a:r>
              <a:rPr lang="zh-TW" altLang="en-US" sz="3200">
                <a:solidFill>
                  <a:srgbClr val="112E68"/>
                </a:solidFill>
                <a:ea typeface="ＭＳ Ｐゴシック" panose="020B0600070205080204" pitchFamily="50" charset="-128"/>
              </a:rPr>
              <a:t>小金澤光司（技術代表）　</a:t>
            </a:r>
            <a:endParaRPr lang="hu-HU" altLang="fr-FR" sz="3200">
              <a:solidFill>
                <a:srgbClr val="112E68"/>
              </a:solidFill>
              <a:ea typeface="ＭＳ Ｐゴシック" panose="020B0600070205080204" pitchFamily="50" charset="-128"/>
            </a:endParaRPr>
          </a:p>
        </p:txBody>
      </p:sp>
      <p:pic>
        <p:nvPicPr>
          <p:cNvPr id="9220" name="Picture 2" descr="X:\2015WTS\05 広報\ロゴ\WTSYOKOHAMAロゴ\2015YOK_LOGO.jpg">
            <a:extLst>
              <a:ext uri="{FF2B5EF4-FFF2-40B4-BE49-F238E27FC236}">
                <a16:creationId xmlns:a16="http://schemas.microsoft.com/office/drawing/2014/main" id="{4FF8A39B-C3F3-4AE5-B674-7A15E1931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B14A0-F8B4-4A28-967C-931CC83A0EE7}"/>
              </a:ext>
            </a:extLst>
          </p:cNvPr>
          <p:cNvSpPr>
            <a:spLocks noGrp="1"/>
          </p:cNvSpPr>
          <p:nvPr>
            <p:ph type="title"/>
          </p:nvPr>
        </p:nvSpPr>
        <p:spPr/>
        <p:txBody>
          <a:bodyPr/>
          <a:lstStyle/>
          <a:p>
            <a:r>
              <a:rPr kumimoji="1" lang="ja-JP" altLang="en-US" dirty="0"/>
              <a:t>今年度大会の変更点</a:t>
            </a:r>
          </a:p>
        </p:txBody>
      </p:sp>
      <p:sp>
        <p:nvSpPr>
          <p:cNvPr id="3" name="コンテンツ プレースホルダー 2">
            <a:extLst>
              <a:ext uri="{FF2B5EF4-FFF2-40B4-BE49-F238E27FC236}">
                <a16:creationId xmlns:a16="http://schemas.microsoft.com/office/drawing/2014/main" id="{96654F34-1744-4891-A480-0F86B4E64F78}"/>
              </a:ext>
            </a:extLst>
          </p:cNvPr>
          <p:cNvSpPr>
            <a:spLocks noGrp="1"/>
          </p:cNvSpPr>
          <p:nvPr>
            <p:ph idx="1"/>
          </p:nvPr>
        </p:nvSpPr>
        <p:spPr>
          <a:xfrm>
            <a:off x="971550" y="1484784"/>
            <a:ext cx="7510462" cy="4104456"/>
          </a:xfrm>
        </p:spPr>
        <p:txBody>
          <a:bodyPr/>
          <a:lstStyle/>
          <a:p>
            <a:r>
              <a:rPr kumimoji="1" lang="ja-JP" altLang="en-US" sz="3600" dirty="0">
                <a:solidFill>
                  <a:srgbClr val="FF9933"/>
                </a:solidFill>
              </a:rPr>
              <a:t>スイムスキップ制度の導入</a:t>
            </a:r>
            <a:br>
              <a:rPr kumimoji="1" lang="en-US" altLang="ja-JP" sz="3600" dirty="0">
                <a:solidFill>
                  <a:srgbClr val="FF9933"/>
                </a:solidFill>
              </a:rPr>
            </a:br>
            <a:r>
              <a:rPr kumimoji="1" lang="ja-JP" altLang="en-US" sz="3600" dirty="0">
                <a:solidFill>
                  <a:srgbClr val="FF9933"/>
                </a:solidFill>
              </a:rPr>
              <a:t>（詳細は別途説明いたします。）</a:t>
            </a:r>
            <a:endParaRPr kumimoji="1" lang="en-US" altLang="ja-JP" sz="3600" dirty="0">
              <a:solidFill>
                <a:srgbClr val="FF9933"/>
              </a:solidFill>
            </a:endParaRPr>
          </a:p>
          <a:p>
            <a:r>
              <a:rPr kumimoji="1" lang="en-US" altLang="ja-JP" sz="3600" dirty="0">
                <a:solidFill>
                  <a:srgbClr val="FF9933"/>
                </a:solidFill>
              </a:rPr>
              <a:t>TRI-S</a:t>
            </a:r>
            <a:r>
              <a:rPr kumimoji="1" lang="ja-JP" altLang="en-US" sz="3600">
                <a:solidFill>
                  <a:srgbClr val="FF9933"/>
                </a:solidFill>
              </a:rPr>
              <a:t>部門の新設</a:t>
            </a:r>
            <a:br>
              <a:rPr kumimoji="1" lang="en-US" altLang="ja-JP" sz="3600" dirty="0">
                <a:solidFill>
                  <a:srgbClr val="FF9933"/>
                </a:solidFill>
              </a:rPr>
            </a:br>
            <a:endParaRPr kumimoji="1" lang="ja-JP" altLang="en-US" sz="3600" dirty="0">
              <a:solidFill>
                <a:srgbClr val="FF9933"/>
              </a:solidFill>
            </a:endParaRPr>
          </a:p>
        </p:txBody>
      </p:sp>
    </p:spTree>
    <p:extLst>
      <p:ext uri="{BB962C8B-B14F-4D97-AF65-F5344CB8AC3E}">
        <p14:creationId xmlns:p14="http://schemas.microsoft.com/office/powerpoint/2010/main" val="2951653601"/>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5A8CE89-DA0A-45EB-AB6A-111124731D9C}"/>
              </a:ext>
            </a:extLst>
          </p:cNvPr>
          <p:cNvSpPr>
            <a:spLocks noGrp="1" noChangeArrowheads="1"/>
          </p:cNvSpPr>
          <p:nvPr>
            <p:ph type="title"/>
          </p:nvPr>
        </p:nvSpPr>
        <p:spPr>
          <a:xfrm>
            <a:off x="411163" y="404813"/>
            <a:ext cx="8410575" cy="720725"/>
          </a:xfrm>
        </p:spPr>
        <p:txBody>
          <a:bodyPr/>
          <a:lstStyle/>
          <a:p>
            <a:pPr eaLnBrk="1" hangingPunct="1"/>
            <a:r>
              <a:rPr lang="en-US" altLang="ja-JP" sz="3200" dirty="0">
                <a:ea typeface="ＭＳ Ｐゴシック" panose="020B0600070205080204" pitchFamily="50" charset="-128"/>
              </a:rPr>
              <a:t>5</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18</a:t>
            </a:r>
            <a:r>
              <a:rPr lang="ja-JP" altLang="en-US" sz="3200" dirty="0">
                <a:ea typeface="ＭＳ Ｐゴシック" panose="020B0600070205080204" pitchFamily="50" charset="-128"/>
              </a:rPr>
              <a:t>日（土） ｜大会前日のスケジュール</a:t>
            </a:r>
          </a:p>
        </p:txBody>
      </p:sp>
      <p:pic>
        <p:nvPicPr>
          <p:cNvPr id="10243" name="Picture 2" descr="X:\2015WTS\05 広報\ロゴ\WTSYOKOHAMAロゴ\2015YOK_LOGO.jpg">
            <a:extLst>
              <a:ext uri="{FF2B5EF4-FFF2-40B4-BE49-F238E27FC236}">
                <a16:creationId xmlns:a16="http://schemas.microsoft.com/office/drawing/2014/main" id="{C12DA2F2-A652-497E-9F32-3CE47D422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表 8">
            <a:extLst>
              <a:ext uri="{FF2B5EF4-FFF2-40B4-BE49-F238E27FC236}">
                <a16:creationId xmlns:a16="http://schemas.microsoft.com/office/drawing/2014/main" id="{18C417F0-1F84-4664-BDC4-AF812917C846}"/>
              </a:ext>
            </a:extLst>
          </p:cNvPr>
          <p:cNvGraphicFramePr>
            <a:graphicFrameLocks noGrp="1"/>
          </p:cNvGraphicFramePr>
          <p:nvPr>
            <p:extLst>
              <p:ext uri="{D42A27DB-BD31-4B8C-83A1-F6EECF244321}">
                <p14:modId xmlns:p14="http://schemas.microsoft.com/office/powerpoint/2010/main" val="2037809530"/>
              </p:ext>
            </p:extLst>
          </p:nvPr>
        </p:nvGraphicFramePr>
        <p:xfrm>
          <a:off x="142875" y="1460500"/>
          <a:ext cx="8858251" cy="4498970"/>
        </p:xfrm>
        <a:graphic>
          <a:graphicData uri="http://schemas.openxmlformats.org/drawingml/2006/table">
            <a:tbl>
              <a:tblPr firstRow="1" bandRow="1">
                <a:tableStyleId>{5C22544A-7EE6-4342-B048-85BDC9FD1C3A}</a:tableStyleId>
              </a:tblPr>
              <a:tblGrid>
                <a:gridCol w="1872476">
                  <a:extLst>
                    <a:ext uri="{9D8B030D-6E8A-4147-A177-3AD203B41FA5}">
                      <a16:colId xmlns:a16="http://schemas.microsoft.com/office/drawing/2014/main" val="20000"/>
                    </a:ext>
                  </a:extLst>
                </a:gridCol>
                <a:gridCol w="3096787">
                  <a:extLst>
                    <a:ext uri="{9D8B030D-6E8A-4147-A177-3AD203B41FA5}">
                      <a16:colId xmlns:a16="http://schemas.microsoft.com/office/drawing/2014/main" val="20001"/>
                    </a:ext>
                  </a:extLst>
                </a:gridCol>
                <a:gridCol w="3888988">
                  <a:extLst>
                    <a:ext uri="{9D8B030D-6E8A-4147-A177-3AD203B41FA5}">
                      <a16:colId xmlns:a16="http://schemas.microsoft.com/office/drawing/2014/main" val="20002"/>
                    </a:ext>
                  </a:extLst>
                </a:gridCol>
              </a:tblGrid>
              <a:tr h="372374">
                <a:tc>
                  <a:txBody>
                    <a:body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時　間</a:t>
                      </a:r>
                    </a:p>
                  </a:txBody>
                  <a:tcPr marL="87389" marR="87389" marT="49020" marB="49020" anchor="ct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内　容</a:t>
                      </a:r>
                    </a:p>
                  </a:txBody>
                  <a:tcPr marL="87389" marR="87389" marT="49020" marB="49020" anchor="ct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会　場</a:t>
                      </a:r>
                    </a:p>
                  </a:txBody>
                  <a:tcPr marL="87389" marR="87389" marT="49020" marB="49020" anchor="ctr">
                    <a:lnB w="9525" cap="flat" cmpd="sng" algn="ctr">
                      <a:solidFill>
                        <a:srgbClr val="92AEDC"/>
                      </a:solidFill>
                      <a:prstDash val="solid"/>
                      <a:round/>
                      <a:headEnd type="none" w="med" len="med"/>
                      <a:tailEnd type="none" w="med" len="med"/>
                    </a:lnB>
                    <a:solidFill>
                      <a:srgbClr val="00528B"/>
                    </a:solidFill>
                  </a:tcPr>
                </a:tc>
                <a:extLst>
                  <a:ext uri="{0D108BD9-81ED-4DB2-BD59-A6C34878D82A}">
                    <a16:rowId xmlns:a16="http://schemas.microsoft.com/office/drawing/2014/main" val="10000"/>
                  </a:ext>
                </a:extLst>
              </a:tr>
              <a:tr h="372374">
                <a:tc>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8:00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19:00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EXPO</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山下公園特設会場</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372374">
                <a:tc>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9:45</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19:00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競技説明会受付</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2"/>
                  </a:ext>
                </a:extLst>
              </a:tr>
              <a:tr h="372374">
                <a:tc>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19:30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B0F0"/>
                    </a:solidFill>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バイク預託／メカニックサービス</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B0F0"/>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山下公園（トランジションエリア）</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72374">
                <a:tc>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10:30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11:30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（日本語①）</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横浜市開港記念会館（講堂）</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4"/>
                  </a:ext>
                </a:extLst>
              </a:tr>
              <a:tr h="372374">
                <a:tc>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競技説明会（日本語②）</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横浜市開港記念会館（講堂）</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372374">
                <a:tc>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15:30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16:30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競技説明会（日本語③）</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横浜市開港記念会館（講堂）</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6"/>
                  </a:ext>
                </a:extLst>
              </a:tr>
              <a:tr h="372374">
                <a:tc>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17:00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競技説明会（英語①）</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横浜市開港記念会館（９号室）</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7"/>
                  </a:ext>
                </a:extLst>
              </a:tr>
              <a:tr h="372374">
                <a:tc rowSpan="2">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17:30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18:30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競技説明会（日本語④）</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横浜市開港記念会館（講堂）</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8"/>
                  </a:ext>
                </a:extLst>
              </a:tr>
              <a:tr h="372374">
                <a:tc vMerge="1">
                  <a:txBody>
                    <a:bodyPr/>
                    <a:lstStyle/>
                    <a:p>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77" marR="87377" marT="49018" marB="49018"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エイジパラ競技説明会</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横浜市開港記念会館（７号室）</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noFill/>
                  </a:tcPr>
                </a:tc>
                <a:extLst>
                  <a:ext uri="{0D108BD9-81ED-4DB2-BD59-A6C34878D82A}">
                    <a16:rowId xmlns:a16="http://schemas.microsoft.com/office/drawing/2014/main" val="10009"/>
                  </a:ext>
                </a:extLst>
              </a:tr>
              <a:tr h="372374">
                <a:tc rowSpan="2">
                  <a:txBody>
                    <a:bodyPr/>
                    <a:lstStyle/>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19:00</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競技説明会（日本語⑤）</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横浜市開港記念会館（講堂）</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10"/>
                  </a:ext>
                </a:extLst>
              </a:tr>
              <a:tr h="402856">
                <a:tc vMerge="1">
                  <a:txBody>
                    <a:bodyPr/>
                    <a:lstStyle/>
                    <a:p>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377" marR="87377" marT="49018" marB="49018"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競技説明会（英語②）</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横浜市開港記念会館（９号室）</a:t>
                      </a:r>
                    </a:p>
                  </a:txBody>
                  <a:tcPr marL="87389" marR="87389" marT="49020" marB="49020"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11"/>
                  </a:ext>
                </a:extLst>
              </a:tr>
            </a:tbl>
          </a:graphicData>
        </a:graphic>
      </p:graphicFrame>
    </p:spTree>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DF4637-F739-4854-94A1-C62BC39C06DA}"/>
              </a:ext>
            </a:extLst>
          </p:cNvPr>
          <p:cNvSpPr>
            <a:spLocks noGrp="1" noChangeArrowheads="1"/>
          </p:cNvSpPr>
          <p:nvPr>
            <p:ph type="title"/>
          </p:nvPr>
        </p:nvSpPr>
        <p:spPr>
          <a:xfrm>
            <a:off x="411163" y="404813"/>
            <a:ext cx="8410575" cy="720725"/>
          </a:xfrm>
        </p:spPr>
        <p:txBody>
          <a:bodyPr/>
          <a:lstStyle/>
          <a:p>
            <a:pPr eaLnBrk="1" hangingPunct="1"/>
            <a:r>
              <a:rPr lang="en-US" altLang="ja-JP" sz="3200" dirty="0">
                <a:ea typeface="ＭＳ Ｐゴシック" panose="020B0600070205080204" pitchFamily="50" charset="-128"/>
              </a:rPr>
              <a:t>5</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19</a:t>
            </a:r>
            <a:r>
              <a:rPr lang="ja-JP" altLang="en-US" sz="3200" dirty="0">
                <a:ea typeface="ＭＳ Ｐゴシック" panose="020B0600070205080204" pitchFamily="50" charset="-128"/>
              </a:rPr>
              <a:t>日（日） ｜大会当日のスケジュール</a:t>
            </a:r>
          </a:p>
        </p:txBody>
      </p:sp>
      <p:pic>
        <p:nvPicPr>
          <p:cNvPr id="11267" name="Picture 2" descr="X:\2015WTS\05 広報\ロゴ\WTSYOKOHAMAロゴ\2015YOK_LOGO.jpg">
            <a:extLst>
              <a:ext uri="{FF2B5EF4-FFF2-40B4-BE49-F238E27FC236}">
                <a16:creationId xmlns:a16="http://schemas.microsoft.com/office/drawing/2014/main" id="{3A2F346E-002F-497C-B56E-60EA48161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4438"/>
            <a:ext cx="19065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 5">
            <a:extLst>
              <a:ext uri="{FF2B5EF4-FFF2-40B4-BE49-F238E27FC236}">
                <a16:creationId xmlns:a16="http://schemas.microsoft.com/office/drawing/2014/main" id="{1949B8C0-9A11-4B30-94C6-8676A6F71752}"/>
              </a:ext>
            </a:extLst>
          </p:cNvPr>
          <p:cNvGraphicFramePr>
            <a:graphicFrameLocks noGrp="1"/>
          </p:cNvGraphicFramePr>
          <p:nvPr>
            <p:extLst>
              <p:ext uri="{D42A27DB-BD31-4B8C-83A1-F6EECF244321}">
                <p14:modId xmlns:p14="http://schemas.microsoft.com/office/powerpoint/2010/main" val="3828866708"/>
              </p:ext>
            </p:extLst>
          </p:nvPr>
        </p:nvGraphicFramePr>
        <p:xfrm>
          <a:off x="444451" y="1347335"/>
          <a:ext cx="8589963" cy="5214944"/>
        </p:xfrm>
        <a:graphic>
          <a:graphicData uri="http://schemas.openxmlformats.org/drawingml/2006/table">
            <a:tbl>
              <a:tblPr firstRow="1" bandRow="1">
                <a:tableStyleId>{5C22544A-7EE6-4342-B048-85BDC9FD1C3A}</a:tableStyleId>
              </a:tblPr>
              <a:tblGrid>
                <a:gridCol w="1864136">
                  <a:extLst>
                    <a:ext uri="{9D8B030D-6E8A-4147-A177-3AD203B41FA5}">
                      <a16:colId xmlns:a16="http://schemas.microsoft.com/office/drawing/2014/main" val="20000"/>
                    </a:ext>
                  </a:extLst>
                </a:gridCol>
                <a:gridCol w="4886952">
                  <a:extLst>
                    <a:ext uri="{9D8B030D-6E8A-4147-A177-3AD203B41FA5}">
                      <a16:colId xmlns:a16="http://schemas.microsoft.com/office/drawing/2014/main" val="20001"/>
                    </a:ext>
                  </a:extLst>
                </a:gridCol>
                <a:gridCol w="1838875">
                  <a:extLst>
                    <a:ext uri="{9D8B030D-6E8A-4147-A177-3AD203B41FA5}">
                      <a16:colId xmlns:a16="http://schemas.microsoft.com/office/drawing/2014/main" val="20002"/>
                    </a:ext>
                  </a:extLst>
                </a:gridCol>
              </a:tblGrid>
              <a:tr h="372496">
                <a:tc>
                  <a:txBody>
                    <a:bodyPr/>
                    <a:lstStyle/>
                    <a:p>
                      <a:pPr algn="ct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時　間</a:t>
                      </a:r>
                    </a:p>
                  </a:txBody>
                  <a:tcPr marL="87389" marR="87389" marT="49063" marB="49063" anchor="ct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内　容</a:t>
                      </a:r>
                    </a:p>
                  </a:txBody>
                  <a:tcPr marL="87389" marR="87389" marT="49063" marB="49063" anchor="ctr">
                    <a:lnB w="9525" cap="flat" cmpd="sng" algn="ctr">
                      <a:solidFill>
                        <a:srgbClr val="92AEDC"/>
                      </a:solidFill>
                      <a:prstDash val="solid"/>
                      <a:round/>
                      <a:headEnd type="none" w="med" len="med"/>
                      <a:tailEnd type="none" w="med" len="med"/>
                    </a:lnB>
                    <a:solidFill>
                      <a:srgbClr val="00528B"/>
                    </a:solidFill>
                  </a:tcPr>
                </a:tc>
                <a:tc>
                  <a:txBody>
                    <a:bodyPr/>
                    <a:lstStyle/>
                    <a:p>
                      <a:pPr algn="ct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場　所</a:t>
                      </a:r>
                    </a:p>
                  </a:txBody>
                  <a:tcPr marL="87389" marR="87389" marT="49063" marB="49063" anchor="ctr">
                    <a:lnB w="9525" cap="flat" cmpd="sng" algn="ctr">
                      <a:solidFill>
                        <a:srgbClr val="92AEDC"/>
                      </a:solidFill>
                      <a:prstDash val="solid"/>
                      <a:round/>
                      <a:headEnd type="none" w="med" len="med"/>
                      <a:tailEnd type="none" w="med" len="med"/>
                    </a:lnB>
                    <a:solidFill>
                      <a:srgbClr val="00528B"/>
                    </a:solidFill>
                  </a:tcPr>
                </a:tc>
                <a:extLst>
                  <a:ext uri="{0D108BD9-81ED-4DB2-BD59-A6C34878D82A}">
                    <a16:rowId xmlns:a16="http://schemas.microsoft.com/office/drawing/2014/main" val="10000"/>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06:00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パラトライアスロン選手受付／トランジションオープン</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トランジションエリア</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06:00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15:00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メカニックサービス</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山下公園</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06:30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一般・リレー選手受付</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山下公園</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06:30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15:00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荷物預り</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山下公園</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07:00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交通規制開始</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バイクコース</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07:00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エイジパラトライアスロン　スタートセレモニー</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スタートエリア</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extLst>
                  <a:ext uri="{0D108BD9-81ED-4DB2-BD59-A6C34878D82A}">
                    <a16:rowId xmlns:a16="http://schemas.microsoft.com/office/drawing/2014/main" val="1719918356"/>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07:15</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エイジパラトライアスロン　競技スタート</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レースコース</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7"/>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07:45</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エイジトライアスロン　スタートセレモニー</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スタートエリア</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08:00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スタンダードディスタンス／リレー　競技スタート</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レースコース</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09"/>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08:00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15:00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EXPO</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山下公園</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11:10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スプリントディスタンス　競技スタート</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レースコース</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11"/>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13:10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交通規制解除</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バイクコース</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72496">
                <a:tc>
                  <a:txBody>
                    <a:body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14:10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表彰式</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表彰ステージ</a:t>
                      </a:r>
                    </a:p>
                  </a:txBody>
                  <a:tcPr marL="87389" marR="87389" marT="49063" marB="49063" anchor="ctr">
                    <a:lnT w="9525" cap="flat" cmpd="sng" algn="ctr">
                      <a:solidFill>
                        <a:srgbClr val="92AEDC"/>
                      </a:solidFill>
                      <a:prstDash val="solid"/>
                      <a:round/>
                      <a:headEnd type="none" w="med" len="med"/>
                      <a:tailEnd type="none" w="med" len="med"/>
                    </a:lnT>
                    <a:lnB w="9525" cap="flat" cmpd="sng" algn="ctr">
                      <a:solidFill>
                        <a:srgbClr val="92AEDC"/>
                      </a:solidFill>
                      <a:prstDash val="solid"/>
                      <a:round/>
                      <a:headEnd type="none" w="med" len="med"/>
                      <a:tailEnd type="none" w="med" len="med"/>
                    </a:lnB>
                    <a:solidFill>
                      <a:srgbClr val="ECF1F8"/>
                    </a:solidFill>
                  </a:tcPr>
                </a:tc>
                <a:extLst>
                  <a:ext uri="{0D108BD9-81ED-4DB2-BD59-A6C34878D82A}">
                    <a16:rowId xmlns:a16="http://schemas.microsoft.com/office/drawing/2014/main" val="10013"/>
                  </a:ext>
                </a:extLst>
              </a:tr>
            </a:tbl>
          </a:graphicData>
        </a:graphic>
      </p:graphicFrame>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DED67B1F-DA5F-434F-89EA-EE6239F2E08B}"/>
              </a:ext>
            </a:extLst>
          </p:cNvPr>
          <p:cNvSpPr>
            <a:spLocks noGrp="1" noChangeArrowheads="1"/>
          </p:cNvSpPr>
          <p:nvPr>
            <p:ph type="title"/>
          </p:nvPr>
        </p:nvSpPr>
        <p:spPr>
          <a:xfrm>
            <a:off x="611560" y="260350"/>
            <a:ext cx="8316540" cy="720725"/>
          </a:xfrm>
        </p:spPr>
        <p:txBody>
          <a:bodyPr/>
          <a:lstStyle/>
          <a:p>
            <a:r>
              <a:rPr kumimoji="1" lang="ja-JP" altLang="en-US" dirty="0">
                <a:ea typeface="ＭＳ Ｐゴシック" panose="020B0600070205080204" pitchFamily="50" charset="-128"/>
              </a:rPr>
              <a:t>バイク預託　（</a:t>
            </a:r>
            <a:r>
              <a:rPr kumimoji="1" lang="en-US" altLang="ja-JP" dirty="0">
                <a:ea typeface="ＭＳ Ｐゴシック" panose="020B0600070205080204" pitchFamily="50" charset="-128"/>
              </a:rPr>
              <a:t>5/18</a:t>
            </a:r>
            <a:r>
              <a:rPr kumimoji="1" lang="ja-JP" altLang="en-US" dirty="0">
                <a:ea typeface="ＭＳ Ｐゴシック" panose="020B0600070205080204" pitchFamily="50" charset="-128"/>
              </a:rPr>
              <a:t> </a:t>
            </a:r>
            <a:r>
              <a:rPr kumimoji="1" lang="en-US" altLang="ja-JP" dirty="0">
                <a:ea typeface="ＭＳ Ｐゴシック" panose="020B0600070205080204" pitchFamily="50" charset="-128"/>
              </a:rPr>
              <a:t>15:00</a:t>
            </a:r>
            <a:r>
              <a:rPr kumimoji="1" lang="ja-JP" altLang="en-US" dirty="0">
                <a:ea typeface="ＭＳ Ｐゴシック" panose="020B0600070205080204" pitchFamily="50" charset="-128"/>
              </a:rPr>
              <a:t>－</a:t>
            </a:r>
            <a:r>
              <a:rPr kumimoji="1" lang="en-US" altLang="ja-JP" dirty="0">
                <a:ea typeface="ＭＳ Ｐゴシック" panose="020B0600070205080204" pitchFamily="50" charset="-128"/>
              </a:rPr>
              <a:t>19:30</a:t>
            </a:r>
            <a:r>
              <a:rPr kumimoji="1" lang="ja-JP" altLang="en-US" dirty="0">
                <a:ea typeface="ＭＳ Ｐゴシック" panose="020B0600070205080204" pitchFamily="50" charset="-128"/>
              </a:rPr>
              <a:t>）</a:t>
            </a:r>
          </a:p>
        </p:txBody>
      </p:sp>
      <p:pic>
        <p:nvPicPr>
          <p:cNvPr id="12291" name="図 23">
            <a:extLst>
              <a:ext uri="{FF2B5EF4-FFF2-40B4-BE49-F238E27FC236}">
                <a16:creationId xmlns:a16="http://schemas.microsoft.com/office/drawing/2014/main" id="{8129B485-A77C-4231-A3D2-11F665992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1341438"/>
            <a:ext cx="74168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theme/theme1.xml><?xml version="1.0" encoding="utf-8"?>
<a:theme xmlns:a="http://schemas.openxmlformats.org/drawingml/2006/main" name="2_Triathlon Presentationv2">
  <a:themeElements>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fontScheme name="2_Triathlon Presentation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riathlon Presentation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riathlon Presentation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riathlon Presentation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riathlon Presentation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riathlon Presentation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riathlon Presentation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riathlon Presentation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riathlon Presentation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riathlon Presentation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riathlon Presentation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riathlon Presentation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riathlon Presentation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clrMap bg1="lt1" tx1="dk1" bg2="lt2" tx2="dk2" accent1="accent1" accent2="accent2" accent3="accent3" accent4="accent4" accent5="accent5" accent6="accent6" hlink="hlink" folHlink="folHlink"/>
    </a:extraClrScheme>
    <a:extraClrScheme>
      <a:clrScheme name="2_Triathlon Presentationv2 14">
        <a:dk1>
          <a:srgbClr val="000000"/>
        </a:dk1>
        <a:lt1>
          <a:srgbClr val="FFFFFF"/>
        </a:lt1>
        <a:dk2>
          <a:srgbClr val="000000"/>
        </a:dk2>
        <a:lt2>
          <a:srgbClr val="808080"/>
        </a:lt2>
        <a:accent1>
          <a:srgbClr val="B2B2B2"/>
        </a:accent1>
        <a:accent2>
          <a:srgbClr val="000000"/>
        </a:accent2>
        <a:accent3>
          <a:srgbClr val="FFFFFF"/>
        </a:accent3>
        <a:accent4>
          <a:srgbClr val="000000"/>
        </a:accent4>
        <a:accent5>
          <a:srgbClr val="D5D5D5"/>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5">
        <a:dk1>
          <a:srgbClr val="000000"/>
        </a:dk1>
        <a:lt1>
          <a:srgbClr val="FFFFFF"/>
        </a:lt1>
        <a:dk2>
          <a:srgbClr val="000000"/>
        </a:dk2>
        <a:lt2>
          <a:srgbClr val="808080"/>
        </a:lt2>
        <a:accent1>
          <a:srgbClr val="FF6600"/>
        </a:accent1>
        <a:accent2>
          <a:srgbClr val="000000"/>
        </a:accent2>
        <a:accent3>
          <a:srgbClr val="FFFFFF"/>
        </a:accent3>
        <a:accent4>
          <a:srgbClr val="000000"/>
        </a:accent4>
        <a:accent5>
          <a:srgbClr val="FFB8AA"/>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6">
        <a:dk1>
          <a:srgbClr val="000000"/>
        </a:dk1>
        <a:lt1>
          <a:srgbClr val="FFFFFF"/>
        </a:lt1>
        <a:dk2>
          <a:srgbClr val="000000"/>
        </a:dk2>
        <a:lt2>
          <a:srgbClr val="808080"/>
        </a:lt2>
        <a:accent1>
          <a:srgbClr val="FF6600"/>
        </a:accent1>
        <a:accent2>
          <a:srgbClr val="112E68"/>
        </a:accent2>
        <a:accent3>
          <a:srgbClr val="FFFFFF"/>
        </a:accent3>
        <a:accent4>
          <a:srgbClr val="000000"/>
        </a:accent4>
        <a:accent5>
          <a:srgbClr val="FFB8AA"/>
        </a:accent5>
        <a:accent6>
          <a:srgbClr val="0E295E"/>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1854315D3F14E94E9142139FE240F" ma:contentTypeVersion="2" ma:contentTypeDescription="Create a new document." ma:contentTypeScope="" ma:versionID="bbf3dbb02f0943849d309e1e727480b7">
  <xsd:schema xmlns:xsd="http://www.w3.org/2001/XMLSchema" xmlns:p="http://schemas.microsoft.com/office/2006/metadata/properties" xmlns:ns2="http://schemas.microsoft.com/sharepoint/v3/fields" targetNamespace="http://schemas.microsoft.com/office/2006/metadata/properties" ma:root="true" ma:fieldsID="e8b3c6daaca560315dbaa62b021b84aa"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Version" ma:index="9" nillable="true" ma:displayName="Version" ma:default="" ma:internalName="_Version"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Props1.xml><?xml version="1.0" encoding="utf-8"?>
<ds:datastoreItem xmlns:ds="http://schemas.openxmlformats.org/officeDocument/2006/customXml" ds:itemID="{DA0F489D-4D41-445F-B437-2D580F038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E9D0FBB-83C0-4A55-8ADC-1D85A2915709}">
  <ds:schemaRefs>
    <ds:schemaRef ds:uri="http://schemas.microsoft.com/office/2006/metadata/longProperties"/>
  </ds:schemaRefs>
</ds:datastoreItem>
</file>

<file path=customXml/itemProps3.xml><?xml version="1.0" encoding="utf-8"?>
<ds:datastoreItem xmlns:ds="http://schemas.openxmlformats.org/officeDocument/2006/customXml" ds:itemID="{A486536B-CFDA-44CB-B079-4248303AEE6A}">
  <ds:schemaRef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purl.org/dc/term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10492</TotalTime>
  <Words>1562</Words>
  <Application>Microsoft Office PowerPoint</Application>
  <PresentationFormat>画面に合わせる (4:3)</PresentationFormat>
  <Paragraphs>455</Paragraphs>
  <Slides>38</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A-OTF 新ゴ Pro B</vt:lpstr>
      <vt:lpstr>Meiryo UI</vt:lpstr>
      <vt:lpstr>ＭＳ Ｐゴシック</vt:lpstr>
      <vt:lpstr>Arial</vt:lpstr>
      <vt:lpstr>Verdana</vt:lpstr>
      <vt:lpstr>Wingdings</vt:lpstr>
      <vt:lpstr>2_Triathlon Presentationv2</vt:lpstr>
      <vt:lpstr>競技説明会</vt:lpstr>
      <vt:lpstr>はじめに</vt:lpstr>
      <vt:lpstr>競技説明会　内容</vt:lpstr>
      <vt:lpstr>競技スタッフ</vt:lpstr>
      <vt:lpstr>審議委員</vt:lpstr>
      <vt:lpstr>今年度大会の変更点</vt:lpstr>
      <vt:lpstr>5月18日（土） ｜大会前日のスケジュール</vt:lpstr>
      <vt:lpstr>5月19日（日） ｜大会当日のスケジュール</vt:lpstr>
      <vt:lpstr>バイク預託　（5/18 15:00－19:30）</vt:lpstr>
      <vt:lpstr>バイク預託</vt:lpstr>
      <vt:lpstr>当日選手受付手順</vt:lpstr>
      <vt:lpstr>当日選手受付手順</vt:lpstr>
      <vt:lpstr>バイクチェックイン、バイクピックアップ</vt:lpstr>
      <vt:lpstr>スイムチェックイン（スイム会場）</vt:lpstr>
      <vt:lpstr>スイムスキップ（新設）受付時間</vt:lpstr>
      <vt:lpstr>スイムスキップ制度 （新設）</vt:lpstr>
      <vt:lpstr>競技コース全体図</vt:lpstr>
      <vt:lpstr>各種目周回数</vt:lpstr>
      <vt:lpstr>制限時間</vt:lpstr>
      <vt:lpstr>ウェーブスタート時間</vt:lpstr>
      <vt:lpstr>スイムウォームアップ→スタート</vt:lpstr>
      <vt:lpstr>スイムコースとスイムカットオフ</vt:lpstr>
      <vt:lpstr>トランジションエリア</vt:lpstr>
      <vt:lpstr>トランジションエリア</vt:lpstr>
      <vt:lpstr>バイクコース</vt:lpstr>
      <vt:lpstr>ドラフティングゾーン </vt:lpstr>
      <vt:lpstr>ペナルティーについて</vt:lpstr>
      <vt:lpstr>注意の合図</vt:lpstr>
      <vt:lpstr>バイク終了からランへ</vt:lpstr>
      <vt:lpstr>ランコース</vt:lpstr>
      <vt:lpstr>フィニッシュ</vt:lpstr>
      <vt:lpstr>リザルトと表彰式</vt:lpstr>
      <vt:lpstr>リレー</vt:lpstr>
      <vt:lpstr>注意事項</vt:lpstr>
      <vt:lpstr>PowerPoint プレゼンテーション</vt:lpstr>
      <vt:lpstr>重要変更事項</vt:lpstr>
      <vt:lpstr>天気予報</vt:lpstr>
      <vt:lpstr>PowerPoint プレゼンテーション</vt:lpstr>
    </vt:vector>
  </TitlesOfParts>
  <Company>brandRapport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briefing</dc:title>
  <dc:creator>vickys</dc:creator>
  <cp:lastModifiedBy>哲 花井</cp:lastModifiedBy>
  <cp:revision>298</cp:revision>
  <dcterms:created xsi:type="dcterms:W3CDTF">2006-10-05T13:07:37Z</dcterms:created>
  <dcterms:modified xsi:type="dcterms:W3CDTF">2019-05-13T10:20:55Z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0x0101001BC1854315D3F14E94E9142139FE240F</vt:lpwstr>
  </property>
</Properties>
</file>