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3" autoAdjust="0"/>
    <p:restoredTop sz="94355" autoAdjust="0"/>
  </p:normalViewPr>
  <p:slideViewPr>
    <p:cSldViewPr>
      <p:cViewPr varScale="1">
        <p:scale>
          <a:sx n="83" d="100"/>
          <a:sy n="83" d="100"/>
        </p:scale>
        <p:origin x="312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26A7-B356-41F1-98A9-BC16078BF0A7}" type="datetimeFigureOut">
              <a:rPr kumimoji="1" lang="ja-JP" altLang="en-US" smtClean="0"/>
              <a:pPr/>
              <a:t>2019/5/13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08D6-FBD7-435C-8A09-C420D96478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555776"/>
            <a:ext cx="6381328" cy="2736304"/>
          </a:xfrm>
          <a:prstGeom prst="rect">
            <a:avLst/>
          </a:prstGeom>
          <a:gradFill flip="none" rotWithShape="1">
            <a:gsLst>
              <a:gs pos="0">
                <a:srgbClr val="00CC00"/>
              </a:gs>
              <a:gs pos="48000">
                <a:srgbClr val="00CC00">
                  <a:alpha val="28000"/>
                </a:srgbClr>
              </a:gs>
              <a:gs pos="100000">
                <a:srgbClr val="00CC0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7149" y="3371671"/>
            <a:ext cx="5580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2019</a:t>
            </a:r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世界トライアスロンシリーズ横浜大会</a:t>
            </a:r>
            <a:endParaRPr kumimoji="1"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赤レンガパーク　バイク練習会場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1094834" y="774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-OTF 新ゴ Pro B" pitchFamily="34" charset="-128"/>
                <a:ea typeface="A-OTF 新ゴ Pro B" pitchFamily="34" charset="-128"/>
              </a:rPr>
              <a:t>大会概要</a:t>
            </a:r>
            <a:endParaRPr kumimoji="1" lang="ja-JP" altLang="en-US" dirty="0">
              <a:latin typeface="A-OTF 新ゴ Pro B" pitchFamily="34" charset="-128"/>
              <a:ea typeface="A-OTF 新ゴ Pro B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0648" y="0"/>
            <a:ext cx="792088" cy="395536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0648" y="395536"/>
            <a:ext cx="6669360" cy="72008"/>
          </a:xfrm>
          <a:prstGeom prst="rect">
            <a:avLst/>
          </a:prstGeom>
          <a:gradFill>
            <a:gsLst>
              <a:gs pos="0">
                <a:srgbClr val="00CC00"/>
              </a:gs>
              <a:gs pos="67000">
                <a:srgbClr val="00CC00">
                  <a:alpha val="14000"/>
                </a:srgbClr>
              </a:gs>
              <a:gs pos="100000">
                <a:srgbClr val="00CC0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2656" y="8676456"/>
            <a:ext cx="6192688" cy="144016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60648" y="395536"/>
            <a:ext cx="6669360" cy="72008"/>
          </a:xfrm>
          <a:prstGeom prst="rect">
            <a:avLst/>
          </a:prstGeom>
          <a:gradFill>
            <a:gsLst>
              <a:gs pos="0">
                <a:srgbClr val="00CC00"/>
              </a:gs>
              <a:gs pos="67000">
                <a:srgbClr val="00CC00">
                  <a:alpha val="14000"/>
                </a:srgbClr>
              </a:gs>
              <a:gs pos="100000">
                <a:srgbClr val="00CC0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9"/>
          <p:cNvSpPr>
            <a:spLocks noChangeArrowheads="1"/>
          </p:cNvSpPr>
          <p:nvPr/>
        </p:nvSpPr>
        <p:spPr bwMode="auto">
          <a:xfrm>
            <a:off x="188913" y="8123238"/>
            <a:ext cx="6654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テレビ放送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国内外に向けては、衛星放送により生中継を行います。また、ＩＴＵのホームページ上では、レースの模様をライブ配信します。</a:t>
            </a:r>
          </a:p>
        </p:txBody>
      </p:sp>
      <p:sp>
        <p:nvSpPr>
          <p:cNvPr id="16" name="Rectangle 170"/>
          <p:cNvSpPr>
            <a:spLocks noChangeArrowheads="1"/>
          </p:cNvSpPr>
          <p:nvPr/>
        </p:nvSpPr>
        <p:spPr bwMode="auto">
          <a:xfrm>
            <a:off x="188913" y="481013"/>
            <a:ext cx="863600" cy="215900"/>
          </a:xfrm>
          <a:prstGeom prst="rect">
            <a:avLst/>
          </a:prstGeom>
          <a:solidFill>
            <a:srgbClr val="0035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8AE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　催　概　要</a:t>
            </a:r>
          </a:p>
        </p:txBody>
      </p:sp>
      <p:sp>
        <p:nvSpPr>
          <p:cNvPr id="17" name="Rectangle 170"/>
          <p:cNvSpPr>
            <a:spLocks noChangeArrowheads="1"/>
          </p:cNvSpPr>
          <p:nvPr/>
        </p:nvSpPr>
        <p:spPr bwMode="auto">
          <a:xfrm>
            <a:off x="182563" y="3727450"/>
            <a:ext cx="1295400" cy="215900"/>
          </a:xfrm>
          <a:prstGeom prst="rect">
            <a:avLst/>
          </a:prstGeom>
          <a:solidFill>
            <a:srgbClr val="0035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8AE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競技スケジュール（予定）</a:t>
            </a:r>
          </a:p>
        </p:txBody>
      </p:sp>
      <p:graphicFrame>
        <p:nvGraphicFramePr>
          <p:cNvPr id="18" name="Group 521"/>
          <p:cNvGraphicFramePr>
            <a:graphicFrameLocks noGrp="1"/>
          </p:cNvGraphicFramePr>
          <p:nvPr/>
        </p:nvGraphicFramePr>
        <p:xfrm>
          <a:off x="188913" y="701675"/>
          <a:ext cx="6696075" cy="3008470"/>
        </p:xfrm>
        <a:graphic>
          <a:graphicData uri="http://schemas.openxmlformats.org/drawingml/2006/table">
            <a:tbl>
              <a:tblPr/>
              <a:tblGrid>
                <a:gridCol w="922887"/>
                <a:gridCol w="5773188"/>
              </a:tblGrid>
              <a:tr h="224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項　目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0001" marR="90001" marT="35993" marB="3599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528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内　容</a:t>
                      </a:r>
                    </a:p>
                  </a:txBody>
                  <a:tcPr marL="90001" marR="90001" marT="35993" marB="3599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528B"/>
                    </a:solidFill>
                  </a:tcPr>
                </a:tc>
              </a:tr>
              <a:tr h="5554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開催日程</a:t>
                      </a:r>
                    </a:p>
                  </a:txBody>
                  <a:tcPr marL="90001" marR="90001" marT="71987" marB="7198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2019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18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日（土）－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19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日（日）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18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日：エリートパラトライアスロン、エリート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19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日：エイジグループ（パラトライアスロン、スタンダード、スプリント、リレー）</a:t>
                      </a:r>
                    </a:p>
                  </a:txBody>
                  <a:tcPr marL="90001" marR="90001" marT="71987" marB="719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</a:tr>
              <a:tr h="2811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会　場</a:t>
                      </a:r>
                    </a:p>
                  </a:txBody>
                  <a:tcPr marL="90001" marR="90001" marT="71987" marB="7198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横浜市山下公園周辺特設会場（山下公園スタート・フィニッシュ） </a:t>
                      </a:r>
                    </a:p>
                  </a:txBody>
                  <a:tcPr marL="90001" marR="90001" marT="71987" marB="719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</a:tr>
              <a:tr h="418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主　催</a:t>
                      </a:r>
                    </a:p>
                  </a:txBody>
                  <a:tcPr marL="90001" marR="90001" marT="71987" marB="7198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国際トライアスロン連合、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2019世界トライアスロンシリーズ横浜大会組織委員会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構成団体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】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横浜市、日本トライアスロン連合、横浜市体育協会、日刊スポーツ新聞社他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0001" marR="90001" marT="71987" marB="719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</a:tr>
              <a:tr h="8297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後　援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（予定）</a:t>
                      </a:r>
                    </a:p>
                  </a:txBody>
                  <a:tcPr marL="90001" marR="90001" marT="71987" marB="7198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外務省、スポーツ庁、国土交通省観光庁、環境省、神奈川県、日本オリンピック委員会、日本スポーツ協会、日本</a:t>
                      </a:r>
                      <a:r>
                        <a:rPr kumimoji="1" lang="ja-JP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者スポーツ協会日本パラリンピック委員会、日本イベント産業振興協会、日本スポーツツーリズム推進機構、神奈川県体育協会、横浜商工会議所、横浜港運協会、神奈川経済同友会、神奈川県経営者協会、横浜銀行協会、横浜港振興協会、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横浜青年会議所、横浜貿易協会、神奈川新聞社、日本放送協会横浜放送局、テレビ神奈川、横浜エフエム放送、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アール・エフ・ラジオ日本</a:t>
                      </a:r>
                    </a:p>
                  </a:txBody>
                  <a:tcPr marL="90001" marR="90001" marT="71987" marB="719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</a:tr>
              <a:tr h="2811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主　管</a:t>
                      </a:r>
                    </a:p>
                  </a:txBody>
                  <a:tcPr marL="90001" marR="90001" marT="71987" marB="7198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神奈川県トライアスロン連合</a:t>
                      </a:r>
                    </a:p>
                  </a:txBody>
                  <a:tcPr marL="90001" marR="90001" marT="71987" marB="719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</a:tr>
              <a:tr h="4182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助成団体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（予定）</a:t>
                      </a:r>
                    </a:p>
                  </a:txBody>
                  <a:tcPr marL="90001" marR="90001" marT="71987" marB="7198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日本スポーツ振興センター、横浜こどもスポーツ基金、ミズノスポーツ振興財団</a:t>
                      </a:r>
                    </a:p>
                  </a:txBody>
                  <a:tcPr marL="90001" marR="90001" marT="71987" marB="719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5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45199"/>
              </p:ext>
            </p:extLst>
          </p:nvPr>
        </p:nvGraphicFramePr>
        <p:xfrm>
          <a:off x="188913" y="4016375"/>
          <a:ext cx="6696076" cy="3970337"/>
        </p:xfrm>
        <a:graphic>
          <a:graphicData uri="http://schemas.openxmlformats.org/drawingml/2006/table">
            <a:tbl>
              <a:tblPr/>
              <a:tblGrid>
                <a:gridCol w="1684244"/>
                <a:gridCol w="1684244"/>
                <a:gridCol w="1663794"/>
                <a:gridCol w="1663794"/>
              </a:tblGrid>
              <a:tr h="224401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日（土）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1" marR="90001" marT="36000" marB="36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52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日（日）</a:t>
                      </a:r>
                    </a:p>
                  </a:txBody>
                  <a:tcPr marL="90001" marR="90001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52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55483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06:50 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09:03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 パラトライアスロン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10:16 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 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12:16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 エリート女子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13:06 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 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15:06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 エリート男子</a:t>
                      </a:r>
                    </a:p>
                  </a:txBody>
                  <a:tcPr marL="90001" marR="90001" marT="72000" marB="72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7:15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14:00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エイジグループ</a:t>
                      </a:r>
                    </a:p>
                  </a:txBody>
                  <a:tcPr marL="90001" marR="90001" marT="72000" marB="72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6401"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交通規制時間</a:t>
                      </a:r>
                    </a:p>
                  </a:txBody>
                  <a:tcPr marL="90001" marR="90001" marT="72000" marB="72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52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0000" marR="90000" marT="72000" marB="72000"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52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1161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6:30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15:20</a:t>
                      </a:r>
                    </a:p>
                  </a:txBody>
                  <a:tcPr marL="90001" marR="90001" marT="72000" marB="72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7:00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13:10</a:t>
                      </a:r>
                    </a:p>
                  </a:txBody>
                  <a:tcPr marL="90001" marR="90001" marT="72000" marB="72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11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エリートパラトライアスロン</a:t>
                      </a:r>
                    </a:p>
                  </a:txBody>
                  <a:tcPr marL="90001" marR="90001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エリート</a:t>
                      </a:r>
                    </a:p>
                  </a:txBody>
                  <a:tcPr marL="90001" marR="90001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エイジ（スタンダード／スプリント／リレー／パラ）</a:t>
                      </a:r>
                    </a:p>
                  </a:txBody>
                  <a:tcPr marL="90001" marR="90001" marT="72000" marB="72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0000" marR="9000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70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305" marR="51305" marT="0" marB="0" anchor="ctr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110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（女子・男子各</a:t>
                      </a: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55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名）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305" marR="51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一般　　</a:t>
                      </a: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1,150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リレー　　</a:t>
                      </a: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50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組（</a:t>
                      </a: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150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名）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305" marR="51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一般　　</a:t>
                      </a: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300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パラ　　　</a:t>
                      </a:r>
                      <a:r>
                        <a:rPr lang="ja-JP" altLang="en-US" sz="900" kern="100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en-US" altLang="ja-JP" sz="900" kern="100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lang="en-US" alt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名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305" marR="51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スプリントディスタンス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25.75Km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51305" marR="51305" marT="0" marB="0" anchor="ctr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スタンダードディスタンス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51.5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Ｋｍ）</a:t>
                      </a:r>
                    </a:p>
                  </a:txBody>
                  <a:tcPr marL="51305" marR="51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スタンダードディスタンス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51.5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Ｋｍ）</a:t>
                      </a:r>
                    </a:p>
                  </a:txBody>
                  <a:tcPr marL="51305" marR="51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スプリントディスタンス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25.75Km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51305" marR="51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0F1"/>
                    </a:solidFill>
                  </a:tcPr>
                </a:tc>
              </a:tr>
              <a:tr h="1783088">
                <a:tc>
                  <a:txBody>
                    <a:bodyPr/>
                    <a:lstStyle/>
                    <a:p>
                      <a:r>
                        <a:rPr kumimoji="1"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★スイム（</a:t>
                      </a:r>
                      <a:r>
                        <a:rPr kumimoji="1" lang="en-US" altLang="ja-JP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0.75km</a:t>
                      </a:r>
                      <a:r>
                        <a:rPr kumimoji="1"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山下公園前面海域</a:t>
                      </a:r>
                    </a:p>
                    <a:p>
                      <a:endParaRPr kumimoji="1" lang="ja-JP" altLang="en-US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★バイク（</a:t>
                      </a:r>
                      <a:r>
                        <a:rPr kumimoji="1" lang="en-US" altLang="ja-JP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20km</a:t>
                      </a:r>
                      <a:r>
                        <a:rPr kumimoji="1"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山下公園➝日本大通り</a:t>
                      </a:r>
                      <a:endParaRPr kumimoji="1"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➝横浜税関前➝ワールド</a:t>
                      </a:r>
                      <a:endParaRPr kumimoji="1"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ポーターズ➝赤レンガ</a:t>
                      </a:r>
                      <a:endParaRPr kumimoji="1"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➝大さん橋前➝山下公園</a:t>
                      </a:r>
                    </a:p>
                    <a:p>
                      <a:endParaRPr kumimoji="1" lang="ja-JP" altLang="en-US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★ラ　ン（</a:t>
                      </a:r>
                      <a:r>
                        <a:rPr kumimoji="1" lang="en-US" altLang="ja-JP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5km</a:t>
                      </a:r>
                      <a:r>
                        <a:rPr kumimoji="1"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山下公園➝日本大通り</a:t>
                      </a:r>
                      <a:endParaRPr kumimoji="1"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➝横浜税関前➝大さん橋前</a:t>
                      </a:r>
                      <a:endParaRPr kumimoji="1"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➝山下公園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★スイム（</a:t>
                      </a:r>
                      <a:r>
                        <a:rPr lang="en-US" altLang="ja-JP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1.5km</a:t>
                      </a:r>
                      <a:r>
                        <a:rPr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山下公園前面海域</a:t>
                      </a:r>
                    </a:p>
                    <a:p>
                      <a:pPr algn="l"/>
                      <a:endParaRPr lang="ja-JP" altLang="en-US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★バイク（</a:t>
                      </a:r>
                      <a:r>
                        <a:rPr lang="en-US" altLang="ja-JP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40km</a:t>
                      </a:r>
                      <a:r>
                        <a:rPr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山下公園➝日本大通り</a:t>
                      </a:r>
                      <a:endParaRPr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➝横浜税関前➝ワールド</a:t>
                      </a:r>
                      <a:endParaRPr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ポーターズ➝赤レンガ</a:t>
                      </a:r>
                      <a:endParaRPr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➝大さん橋前➝山下公園</a:t>
                      </a:r>
                    </a:p>
                    <a:p>
                      <a:pPr algn="l"/>
                      <a:endParaRPr lang="ja-JP" altLang="en-US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★ラ　ン（</a:t>
                      </a:r>
                      <a:r>
                        <a:rPr lang="en-US" altLang="ja-JP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10km</a:t>
                      </a:r>
                      <a:r>
                        <a:rPr lang="ja-JP" altLang="en-US" sz="9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山下公園➝日本大通り</a:t>
                      </a:r>
                      <a:endParaRPr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➝横浜税関前➝大さん橋前</a:t>
                      </a:r>
                      <a:endParaRPr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➝山下公園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スイム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1.5km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山下公園前面海域</a:t>
                      </a:r>
                    </a:p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バイク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40km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山下ふ頭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 </a:t>
                      </a:r>
                      <a:endParaRPr lang="en-US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</a:t>
                      </a:r>
                      <a:r>
                        <a:rPr lang="ja-JP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ン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10km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山下ふ頭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山下公園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象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鼻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パーク周辺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</a:p>
                  </a:txBody>
                  <a:tcPr marL="51305" marR="5130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スイム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0.75km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山下公園前面海域</a:t>
                      </a:r>
                    </a:p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バイク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20km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山下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山下ふ頭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 </a:t>
                      </a:r>
                      <a:endParaRPr lang="en-US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 </a:t>
                      </a:r>
                      <a:endParaRPr lang="ja-JP" sz="9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★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</a:t>
                      </a:r>
                      <a:r>
                        <a:rPr lang="ja-JP" sz="900" b="1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ン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5km</a:t>
                      </a:r>
                      <a:r>
                        <a:rPr lang="ja-JP" altLang="en-US" sz="9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山下ふ頭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山下公園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象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鼻</a:t>
                      </a:r>
                      <a:endParaRPr lang="en-US" altLang="ja-JP" sz="900" kern="100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パーク周辺</a:t>
                      </a:r>
                      <a:r>
                        <a:rPr lang="ja-JP" altLang="en-US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➝</a:t>
                      </a:r>
                      <a:r>
                        <a:rPr lang="ja-JP" sz="900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山下</a:t>
                      </a:r>
                      <a:r>
                        <a:rPr lang="ja-JP" sz="9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公園</a:t>
                      </a:r>
                    </a:p>
                  </a:txBody>
                  <a:tcPr marL="51305" marR="51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88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60648" y="0"/>
            <a:ext cx="792088" cy="395536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32656" y="8820472"/>
            <a:ext cx="6192688" cy="144016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1125538" y="77788"/>
            <a:ext cx="3595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A-OTF 新ゴ Pro B"/>
                <a:ea typeface="A-OTF 新ゴ Pro B"/>
                <a:cs typeface="A-OTF 新ゴ Pro B"/>
              </a:rPr>
              <a:t>パラトライアスロンバイク練習会場全体図</a:t>
            </a:r>
            <a:endParaRPr lang="ja-JP" altLang="en-US" sz="14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260648" y="395536"/>
            <a:ext cx="6669360" cy="72008"/>
          </a:xfrm>
          <a:prstGeom prst="rect">
            <a:avLst/>
          </a:prstGeom>
          <a:gradFill>
            <a:gsLst>
              <a:gs pos="0">
                <a:srgbClr val="00CC00"/>
              </a:gs>
              <a:gs pos="67000">
                <a:srgbClr val="00CC00">
                  <a:alpha val="14000"/>
                </a:srgbClr>
              </a:gs>
              <a:gs pos="100000">
                <a:srgbClr val="00CC0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2" cstate="print"/>
          <a:srcRect l="17691" r="21933" b="42332"/>
          <a:stretch>
            <a:fillRect/>
          </a:stretch>
        </p:blipFill>
        <p:spPr bwMode="auto">
          <a:xfrm>
            <a:off x="469900" y="576014"/>
            <a:ext cx="6199460" cy="7466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8" name="ひし形 187"/>
          <p:cNvSpPr/>
          <p:nvPr/>
        </p:nvSpPr>
        <p:spPr bwMode="auto">
          <a:xfrm rot="16200000">
            <a:off x="1897857" y="3735933"/>
            <a:ext cx="146050" cy="160337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89" name="ひし形 188"/>
          <p:cNvSpPr/>
          <p:nvPr/>
        </p:nvSpPr>
        <p:spPr bwMode="auto">
          <a:xfrm rot="16200000">
            <a:off x="2192338" y="3951039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90" name="ひし形 189"/>
          <p:cNvSpPr/>
          <p:nvPr/>
        </p:nvSpPr>
        <p:spPr bwMode="auto">
          <a:xfrm rot="16200000">
            <a:off x="2487613" y="4165352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91" name="ひし形 190"/>
          <p:cNvSpPr/>
          <p:nvPr/>
        </p:nvSpPr>
        <p:spPr bwMode="auto">
          <a:xfrm rot="16200000">
            <a:off x="2783682" y="4380458"/>
            <a:ext cx="144462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92" name="ひし形 191"/>
          <p:cNvSpPr/>
          <p:nvPr/>
        </p:nvSpPr>
        <p:spPr bwMode="auto">
          <a:xfrm rot="16200000">
            <a:off x="3078163" y="4595564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93" name="ひし形 192"/>
          <p:cNvSpPr/>
          <p:nvPr/>
        </p:nvSpPr>
        <p:spPr bwMode="auto">
          <a:xfrm rot="16200000">
            <a:off x="4712494" y="3908970"/>
            <a:ext cx="146050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94" name="ひし形 193"/>
          <p:cNvSpPr/>
          <p:nvPr/>
        </p:nvSpPr>
        <p:spPr bwMode="auto">
          <a:xfrm rot="16200000">
            <a:off x="5119688" y="3798639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95" name="ひし形 194"/>
          <p:cNvSpPr/>
          <p:nvPr/>
        </p:nvSpPr>
        <p:spPr bwMode="auto">
          <a:xfrm rot="16200000">
            <a:off x="5527675" y="3687514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196" name="ひし形 195"/>
          <p:cNvSpPr/>
          <p:nvPr/>
        </p:nvSpPr>
        <p:spPr bwMode="auto">
          <a:xfrm rot="16200000">
            <a:off x="5935663" y="3576389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grpSp>
        <p:nvGrpSpPr>
          <p:cNvPr id="197" name="グループ化 109"/>
          <p:cNvGrpSpPr>
            <a:grpSpLocks/>
          </p:cNvGrpSpPr>
          <p:nvPr/>
        </p:nvGrpSpPr>
        <p:grpSpPr bwMode="auto">
          <a:xfrm rot="-5400000">
            <a:off x="1969294" y="2170658"/>
            <a:ext cx="4430713" cy="4378325"/>
            <a:chOff x="4860926" y="2667000"/>
            <a:chExt cx="2616199" cy="2586211"/>
          </a:xfrm>
        </p:grpSpPr>
        <p:cxnSp>
          <p:nvCxnSpPr>
            <p:cNvPr id="198" name="直線コネクタ 197"/>
            <p:cNvCxnSpPr/>
            <p:nvPr/>
          </p:nvCxnSpPr>
          <p:spPr>
            <a:xfrm flipH="1">
              <a:off x="4858114" y="2829224"/>
              <a:ext cx="361825" cy="600136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H="1">
              <a:off x="6731916" y="4048250"/>
              <a:ext cx="745209" cy="1204961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H="1" flipV="1">
              <a:off x="5204003" y="2910805"/>
              <a:ext cx="2044404" cy="1375624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5967022" y="2667000"/>
              <a:ext cx="670220" cy="951778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テキスト ボックス 152"/>
            <p:cNvSpPr txBox="1">
              <a:spLocks noChangeArrowheads="1"/>
            </p:cNvSpPr>
            <p:nvPr/>
          </p:nvSpPr>
          <p:spPr bwMode="auto">
            <a:xfrm>
              <a:off x="6581451" y="2739591"/>
              <a:ext cx="669389" cy="22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ja-JP">
                  <a:latin typeface="A-OTF 新ゴ Pro B" pitchFamily="34" charset="-128"/>
                  <a:ea typeface="A-OTF 新ゴ Pro B" pitchFamily="34" charset="-128"/>
                </a:rPr>
                <a:t>200m</a:t>
              </a:r>
              <a:endParaRPr lang="ja-JP" altLang="en-US">
                <a:latin typeface="A-OTF 新ゴ Pro B" pitchFamily="34" charset="-128"/>
                <a:ea typeface="A-OTF 新ゴ Pro B" pitchFamily="34" charset="-128"/>
              </a:endParaRPr>
            </a:p>
          </p:txBody>
        </p:sp>
      </p:grp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07764"/>
            <a:ext cx="15255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" name="フリーフォーム 203"/>
          <p:cNvSpPr/>
          <p:nvPr/>
        </p:nvSpPr>
        <p:spPr>
          <a:xfrm rot="16200000">
            <a:off x="2655094" y="2469108"/>
            <a:ext cx="2794000" cy="4621212"/>
          </a:xfrm>
          <a:custGeom>
            <a:avLst/>
            <a:gdLst>
              <a:gd name="connsiteX0" fmla="*/ 0 w 2886075"/>
              <a:gd name="connsiteY0" fmla="*/ 0 h 2176462"/>
              <a:gd name="connsiteX1" fmla="*/ 1047750 w 2886075"/>
              <a:gd name="connsiteY1" fmla="*/ 671512 h 2176462"/>
              <a:gd name="connsiteX2" fmla="*/ 1095375 w 2886075"/>
              <a:gd name="connsiteY2" fmla="*/ 962025 h 2176462"/>
              <a:gd name="connsiteX3" fmla="*/ 2886075 w 2886075"/>
              <a:gd name="connsiteY3" fmla="*/ 2176462 h 2176462"/>
              <a:gd name="connsiteX0" fmla="*/ 0 w 2876550"/>
              <a:gd name="connsiteY0" fmla="*/ 0 h 2109787"/>
              <a:gd name="connsiteX1" fmla="*/ 1047750 w 2876550"/>
              <a:gd name="connsiteY1" fmla="*/ 671512 h 2109787"/>
              <a:gd name="connsiteX2" fmla="*/ 1095375 w 2876550"/>
              <a:gd name="connsiteY2" fmla="*/ 962025 h 2109787"/>
              <a:gd name="connsiteX3" fmla="*/ 2876550 w 2876550"/>
              <a:gd name="connsiteY3" fmla="*/ 2109787 h 2109787"/>
              <a:gd name="connsiteX0" fmla="*/ 0 w 2876550"/>
              <a:gd name="connsiteY0" fmla="*/ 0 h 2109787"/>
              <a:gd name="connsiteX1" fmla="*/ 1047750 w 2876550"/>
              <a:gd name="connsiteY1" fmla="*/ 671512 h 2109787"/>
              <a:gd name="connsiteX2" fmla="*/ 1147762 w 2876550"/>
              <a:gd name="connsiteY2" fmla="*/ 952500 h 2109787"/>
              <a:gd name="connsiteX3" fmla="*/ 2876550 w 2876550"/>
              <a:gd name="connsiteY3" fmla="*/ 2109787 h 2109787"/>
              <a:gd name="connsiteX0" fmla="*/ 0 w 2876550"/>
              <a:gd name="connsiteY0" fmla="*/ 0 h 2109787"/>
              <a:gd name="connsiteX1" fmla="*/ 1100137 w 2876550"/>
              <a:gd name="connsiteY1" fmla="*/ 652462 h 2109787"/>
              <a:gd name="connsiteX2" fmla="*/ 1147762 w 2876550"/>
              <a:gd name="connsiteY2" fmla="*/ 952500 h 2109787"/>
              <a:gd name="connsiteX3" fmla="*/ 2876550 w 2876550"/>
              <a:gd name="connsiteY3" fmla="*/ 2109787 h 2109787"/>
              <a:gd name="connsiteX0" fmla="*/ 0 w 2876550"/>
              <a:gd name="connsiteY0" fmla="*/ 0 h 2181224"/>
              <a:gd name="connsiteX1" fmla="*/ 1100137 w 2876550"/>
              <a:gd name="connsiteY1" fmla="*/ 723899 h 2181224"/>
              <a:gd name="connsiteX2" fmla="*/ 1147762 w 2876550"/>
              <a:gd name="connsiteY2" fmla="*/ 1023937 h 2181224"/>
              <a:gd name="connsiteX3" fmla="*/ 2876550 w 2876550"/>
              <a:gd name="connsiteY3" fmla="*/ 2181224 h 2181224"/>
              <a:gd name="connsiteX0" fmla="*/ 0 w 2876550"/>
              <a:gd name="connsiteY0" fmla="*/ 0 h 2181224"/>
              <a:gd name="connsiteX1" fmla="*/ 1276350 w 2876550"/>
              <a:gd name="connsiteY1" fmla="*/ 866774 h 2181224"/>
              <a:gd name="connsiteX2" fmla="*/ 1147762 w 2876550"/>
              <a:gd name="connsiteY2" fmla="*/ 1023937 h 2181224"/>
              <a:gd name="connsiteX3" fmla="*/ 2876550 w 2876550"/>
              <a:gd name="connsiteY3" fmla="*/ 2181224 h 2181224"/>
              <a:gd name="connsiteX0" fmla="*/ 0 w 2876550"/>
              <a:gd name="connsiteY0" fmla="*/ 0 h 2181224"/>
              <a:gd name="connsiteX1" fmla="*/ 1276350 w 2876550"/>
              <a:gd name="connsiteY1" fmla="*/ 866774 h 2181224"/>
              <a:gd name="connsiteX2" fmla="*/ 1295399 w 2876550"/>
              <a:gd name="connsiteY2" fmla="*/ 1109662 h 2181224"/>
              <a:gd name="connsiteX3" fmla="*/ 2876550 w 2876550"/>
              <a:gd name="connsiteY3" fmla="*/ 2181224 h 2181224"/>
              <a:gd name="connsiteX0" fmla="*/ 0 w 2488968"/>
              <a:gd name="connsiteY0" fmla="*/ 0 h 1888384"/>
              <a:gd name="connsiteX1" fmla="*/ 1276350 w 2488968"/>
              <a:gd name="connsiteY1" fmla="*/ 866774 h 1888384"/>
              <a:gd name="connsiteX2" fmla="*/ 1295399 w 2488968"/>
              <a:gd name="connsiteY2" fmla="*/ 1109662 h 1888384"/>
              <a:gd name="connsiteX3" fmla="*/ 2488968 w 2488968"/>
              <a:gd name="connsiteY3" fmla="*/ 1888384 h 1888384"/>
              <a:gd name="connsiteX0" fmla="*/ 0 w 2688628"/>
              <a:gd name="connsiteY0" fmla="*/ 0 h 2022120"/>
              <a:gd name="connsiteX1" fmla="*/ 1276350 w 2688628"/>
              <a:gd name="connsiteY1" fmla="*/ 866774 h 2022120"/>
              <a:gd name="connsiteX2" fmla="*/ 1295399 w 2688628"/>
              <a:gd name="connsiteY2" fmla="*/ 1109662 h 2022120"/>
              <a:gd name="connsiteX3" fmla="*/ 2488968 w 2688628"/>
              <a:gd name="connsiteY3" fmla="*/ 1888384 h 2022120"/>
              <a:gd name="connsiteX4" fmla="*/ 2493359 w 2688628"/>
              <a:gd name="connsiteY4" fmla="*/ 1912071 h 2022120"/>
              <a:gd name="connsiteX0" fmla="*/ 0 w 3079039"/>
              <a:gd name="connsiteY0" fmla="*/ 0 h 4220337"/>
              <a:gd name="connsiteX1" fmla="*/ 1276350 w 3079039"/>
              <a:gd name="connsiteY1" fmla="*/ 866774 h 4220337"/>
              <a:gd name="connsiteX2" fmla="*/ 1295399 w 3079039"/>
              <a:gd name="connsiteY2" fmla="*/ 1109662 h 4220337"/>
              <a:gd name="connsiteX3" fmla="*/ 2488968 w 3079039"/>
              <a:gd name="connsiteY3" fmla="*/ 1888384 h 4220337"/>
              <a:gd name="connsiteX4" fmla="*/ 3079039 w 3079039"/>
              <a:gd name="connsiteY4" fmla="*/ 4220337 h 4220337"/>
              <a:gd name="connsiteX0" fmla="*/ 0 w 3079039"/>
              <a:gd name="connsiteY0" fmla="*/ 0 h 4220337"/>
              <a:gd name="connsiteX1" fmla="*/ 1276350 w 3079039"/>
              <a:gd name="connsiteY1" fmla="*/ 866774 h 4220337"/>
              <a:gd name="connsiteX2" fmla="*/ 1295399 w 3079039"/>
              <a:gd name="connsiteY2" fmla="*/ 1109662 h 4220337"/>
              <a:gd name="connsiteX3" fmla="*/ 2420065 w 3079039"/>
              <a:gd name="connsiteY3" fmla="*/ 1862546 h 4220337"/>
              <a:gd name="connsiteX4" fmla="*/ 3079039 w 3079039"/>
              <a:gd name="connsiteY4" fmla="*/ 4220337 h 4220337"/>
              <a:gd name="connsiteX0" fmla="*/ 0 w 3079039"/>
              <a:gd name="connsiteY0" fmla="*/ 0 h 4220337"/>
              <a:gd name="connsiteX1" fmla="*/ 1276350 w 3079039"/>
              <a:gd name="connsiteY1" fmla="*/ 866774 h 4220337"/>
              <a:gd name="connsiteX2" fmla="*/ 1295399 w 3079039"/>
              <a:gd name="connsiteY2" fmla="*/ 1109662 h 4220337"/>
              <a:gd name="connsiteX3" fmla="*/ 2420065 w 3079039"/>
              <a:gd name="connsiteY3" fmla="*/ 1862546 h 4220337"/>
              <a:gd name="connsiteX4" fmla="*/ 3079039 w 3079039"/>
              <a:gd name="connsiteY4" fmla="*/ 4220337 h 4220337"/>
              <a:gd name="connsiteX0" fmla="*/ 0 w 3190303"/>
              <a:gd name="connsiteY0" fmla="*/ 0 h 4616172"/>
              <a:gd name="connsiteX1" fmla="*/ 1276350 w 3190303"/>
              <a:gd name="connsiteY1" fmla="*/ 866774 h 4616172"/>
              <a:gd name="connsiteX2" fmla="*/ 1295399 w 3190303"/>
              <a:gd name="connsiteY2" fmla="*/ 1109662 h 4616172"/>
              <a:gd name="connsiteX3" fmla="*/ 2420065 w 3190303"/>
              <a:gd name="connsiteY3" fmla="*/ 1862546 h 4616172"/>
              <a:gd name="connsiteX4" fmla="*/ 3079039 w 3190303"/>
              <a:gd name="connsiteY4" fmla="*/ 4220337 h 4616172"/>
              <a:gd name="connsiteX5" fmla="*/ 3087652 w 3190303"/>
              <a:gd name="connsiteY5" fmla="*/ 4237563 h 4616172"/>
              <a:gd name="connsiteX0" fmla="*/ 0 w 3190303"/>
              <a:gd name="connsiteY0" fmla="*/ 0 h 4616173"/>
              <a:gd name="connsiteX1" fmla="*/ 1276350 w 3190303"/>
              <a:gd name="connsiteY1" fmla="*/ 866774 h 4616173"/>
              <a:gd name="connsiteX2" fmla="*/ 1295399 w 3190303"/>
              <a:gd name="connsiteY2" fmla="*/ 1109662 h 4616173"/>
              <a:gd name="connsiteX3" fmla="*/ 2420065 w 3190303"/>
              <a:gd name="connsiteY3" fmla="*/ 1862546 h 4616173"/>
              <a:gd name="connsiteX4" fmla="*/ 3079039 w 3190303"/>
              <a:gd name="connsiteY4" fmla="*/ 4220337 h 4616173"/>
              <a:gd name="connsiteX5" fmla="*/ 2588102 w 3190303"/>
              <a:gd name="connsiteY5" fmla="*/ 1851781 h 4616173"/>
              <a:gd name="connsiteX0" fmla="*/ 0 w 3190303"/>
              <a:gd name="connsiteY0" fmla="*/ 0 h 4616173"/>
              <a:gd name="connsiteX1" fmla="*/ 1276350 w 3190303"/>
              <a:gd name="connsiteY1" fmla="*/ 866774 h 4616173"/>
              <a:gd name="connsiteX2" fmla="*/ 1295399 w 3190303"/>
              <a:gd name="connsiteY2" fmla="*/ 1109662 h 4616173"/>
              <a:gd name="connsiteX3" fmla="*/ 2420065 w 3190303"/>
              <a:gd name="connsiteY3" fmla="*/ 1862546 h 4616173"/>
              <a:gd name="connsiteX4" fmla="*/ 3079039 w 3190303"/>
              <a:gd name="connsiteY4" fmla="*/ 4220337 h 4616173"/>
              <a:gd name="connsiteX5" fmla="*/ 3130717 w 3190303"/>
              <a:gd name="connsiteY5" fmla="*/ 4065305 h 461617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20065 w 3179537"/>
              <a:gd name="connsiteY3" fmla="*/ 1862546 h 4250123"/>
              <a:gd name="connsiteX4" fmla="*/ 3079039 w 3179537"/>
              <a:gd name="connsiteY4" fmla="*/ 4220337 h 4250123"/>
              <a:gd name="connsiteX5" fmla="*/ 3130717 w 3179537"/>
              <a:gd name="connsiteY5" fmla="*/ 4065305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20065 w 3179537"/>
              <a:gd name="connsiteY3" fmla="*/ 1862546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20065 w 3179537"/>
              <a:gd name="connsiteY3" fmla="*/ 1862546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3165169 w 3179537"/>
              <a:gd name="connsiteY6" fmla="*/ 4194497 h 4250123"/>
              <a:gd name="connsiteX0" fmla="*/ 0 w 3305130"/>
              <a:gd name="connsiteY0" fmla="*/ 0 h 4250123"/>
              <a:gd name="connsiteX1" fmla="*/ 1276350 w 3305130"/>
              <a:gd name="connsiteY1" fmla="*/ 866774 h 4250123"/>
              <a:gd name="connsiteX2" fmla="*/ 1295399 w 3305130"/>
              <a:gd name="connsiteY2" fmla="*/ 1109662 h 4250123"/>
              <a:gd name="connsiteX3" fmla="*/ 2420065 w 3305130"/>
              <a:gd name="connsiteY3" fmla="*/ 1862546 h 4250123"/>
              <a:gd name="connsiteX4" fmla="*/ 3079039 w 3305130"/>
              <a:gd name="connsiteY4" fmla="*/ 4220337 h 4250123"/>
              <a:gd name="connsiteX5" fmla="*/ 3146865 w 3305130"/>
              <a:gd name="connsiteY5" fmla="*/ 4189116 h 4250123"/>
              <a:gd name="connsiteX6" fmla="*/ 3305130 w 3305130"/>
              <a:gd name="connsiteY6" fmla="*/ 3397801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20065 w 3179537"/>
              <a:gd name="connsiteY3" fmla="*/ 1862546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20065 w 3179537"/>
              <a:gd name="connsiteY3" fmla="*/ 1862546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2508432 w 3179537"/>
              <a:gd name="connsiteY7" fmla="*/ 1755962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20065 w 3179537"/>
              <a:gd name="connsiteY3" fmla="*/ 1862546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523329 w 3179537"/>
              <a:gd name="connsiteY7" fmla="*/ 1088460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20065 w 3179537"/>
              <a:gd name="connsiteY3" fmla="*/ 1862546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523329 w 3179537"/>
              <a:gd name="connsiteY7" fmla="*/ 1088460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295399 w 3179537"/>
              <a:gd name="connsiteY2" fmla="*/ 1109662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523329 w 3179537"/>
              <a:gd name="connsiteY7" fmla="*/ 1088460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523329 w 3179537"/>
              <a:gd name="connsiteY7" fmla="*/ 1088460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356452 w 3179537"/>
              <a:gd name="connsiteY8" fmla="*/ 980798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614840 w 3179537"/>
              <a:gd name="connsiteY8" fmla="*/ 512469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614840 w 3179537"/>
              <a:gd name="connsiteY8" fmla="*/ 512469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372602 w 3179537"/>
              <a:gd name="connsiteY8" fmla="*/ 813922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372602 w 3179537"/>
              <a:gd name="connsiteY8" fmla="*/ 813922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372602 w 3179537"/>
              <a:gd name="connsiteY8" fmla="*/ 813922 h 4250123"/>
              <a:gd name="connsiteX9" fmla="*/ 1367219 w 3179537"/>
              <a:gd name="connsiteY9" fmla="*/ 835454 h 4250123"/>
              <a:gd name="connsiteX0" fmla="*/ 0 w 3179537"/>
              <a:gd name="connsiteY0" fmla="*/ 62623 h 4312746"/>
              <a:gd name="connsiteX1" fmla="*/ 1276350 w 3179537"/>
              <a:gd name="connsiteY1" fmla="*/ 929397 h 4312746"/>
              <a:gd name="connsiteX2" fmla="*/ 1311549 w 3179537"/>
              <a:gd name="connsiteY2" fmla="*/ 1086156 h 4312746"/>
              <a:gd name="connsiteX3" fmla="*/ 2409299 w 3179537"/>
              <a:gd name="connsiteY3" fmla="*/ 1822890 h 4312746"/>
              <a:gd name="connsiteX4" fmla="*/ 3079039 w 3179537"/>
              <a:gd name="connsiteY4" fmla="*/ 4282960 h 4312746"/>
              <a:gd name="connsiteX5" fmla="*/ 3146865 w 3179537"/>
              <a:gd name="connsiteY5" fmla="*/ 4251739 h 4312746"/>
              <a:gd name="connsiteX6" fmla="*/ 2497667 w 3179537"/>
              <a:gd name="connsiteY6" fmla="*/ 1802435 h 4312746"/>
              <a:gd name="connsiteX7" fmla="*/ 1356453 w 3179537"/>
              <a:gd name="connsiteY7" fmla="*/ 1054187 h 4312746"/>
              <a:gd name="connsiteX8" fmla="*/ 1372602 w 3179537"/>
              <a:gd name="connsiteY8" fmla="*/ 876545 h 4312746"/>
              <a:gd name="connsiteX9" fmla="*/ 1986274 w 3179537"/>
              <a:gd name="connsiteY9" fmla="*/ 4486 h 4312746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372602 w 3179537"/>
              <a:gd name="connsiteY8" fmla="*/ 813922 h 4250123"/>
              <a:gd name="connsiteX9" fmla="*/ 1501796 w 3179537"/>
              <a:gd name="connsiteY9" fmla="*/ 620131 h 4250123"/>
              <a:gd name="connsiteX0" fmla="*/ 0 w 3179537"/>
              <a:gd name="connsiteY0" fmla="*/ 0 h 4250123"/>
              <a:gd name="connsiteX1" fmla="*/ 1276350 w 3179537"/>
              <a:gd name="connsiteY1" fmla="*/ 866774 h 4250123"/>
              <a:gd name="connsiteX2" fmla="*/ 1311549 w 3179537"/>
              <a:gd name="connsiteY2" fmla="*/ 1023533 h 4250123"/>
              <a:gd name="connsiteX3" fmla="*/ 2409299 w 3179537"/>
              <a:gd name="connsiteY3" fmla="*/ 1760267 h 4250123"/>
              <a:gd name="connsiteX4" fmla="*/ 3079039 w 3179537"/>
              <a:gd name="connsiteY4" fmla="*/ 4220337 h 4250123"/>
              <a:gd name="connsiteX5" fmla="*/ 3146865 w 3179537"/>
              <a:gd name="connsiteY5" fmla="*/ 4189116 h 4250123"/>
              <a:gd name="connsiteX6" fmla="*/ 2497667 w 3179537"/>
              <a:gd name="connsiteY6" fmla="*/ 1739812 h 4250123"/>
              <a:gd name="connsiteX7" fmla="*/ 1356453 w 3179537"/>
              <a:gd name="connsiteY7" fmla="*/ 991564 h 4250123"/>
              <a:gd name="connsiteX8" fmla="*/ 1372602 w 3179537"/>
              <a:gd name="connsiteY8" fmla="*/ 813922 h 4250123"/>
              <a:gd name="connsiteX9" fmla="*/ 1501796 w 3179537"/>
              <a:gd name="connsiteY9" fmla="*/ 620131 h 4250123"/>
              <a:gd name="connsiteX10" fmla="*/ 1501796 w 3179537"/>
              <a:gd name="connsiteY10" fmla="*/ 609365 h 4250123"/>
              <a:gd name="connsiteX0" fmla="*/ 0 w 3179537"/>
              <a:gd name="connsiteY0" fmla="*/ 919430 h 5169553"/>
              <a:gd name="connsiteX1" fmla="*/ 1276350 w 3179537"/>
              <a:gd name="connsiteY1" fmla="*/ 1786204 h 5169553"/>
              <a:gd name="connsiteX2" fmla="*/ 1311549 w 3179537"/>
              <a:gd name="connsiteY2" fmla="*/ 1942963 h 5169553"/>
              <a:gd name="connsiteX3" fmla="*/ 2409299 w 3179537"/>
              <a:gd name="connsiteY3" fmla="*/ 2679697 h 5169553"/>
              <a:gd name="connsiteX4" fmla="*/ 3079039 w 3179537"/>
              <a:gd name="connsiteY4" fmla="*/ 5139767 h 5169553"/>
              <a:gd name="connsiteX5" fmla="*/ 3146865 w 3179537"/>
              <a:gd name="connsiteY5" fmla="*/ 5108546 h 5169553"/>
              <a:gd name="connsiteX6" fmla="*/ 2497667 w 3179537"/>
              <a:gd name="connsiteY6" fmla="*/ 2659242 h 5169553"/>
              <a:gd name="connsiteX7" fmla="*/ 1356453 w 3179537"/>
              <a:gd name="connsiteY7" fmla="*/ 1910994 h 5169553"/>
              <a:gd name="connsiteX8" fmla="*/ 1372602 w 3179537"/>
              <a:gd name="connsiteY8" fmla="*/ 1733352 h 5169553"/>
              <a:gd name="connsiteX9" fmla="*/ 1501796 w 3179537"/>
              <a:gd name="connsiteY9" fmla="*/ 1539561 h 5169553"/>
              <a:gd name="connsiteX10" fmla="*/ 2626861 w 3179537"/>
              <a:gd name="connsiteY10" fmla="*/ 0 h 5169553"/>
              <a:gd name="connsiteX0" fmla="*/ 0 w 3179537"/>
              <a:gd name="connsiteY0" fmla="*/ 1174229 h 5424352"/>
              <a:gd name="connsiteX1" fmla="*/ 1276350 w 3179537"/>
              <a:gd name="connsiteY1" fmla="*/ 2041003 h 5424352"/>
              <a:gd name="connsiteX2" fmla="*/ 1311549 w 3179537"/>
              <a:gd name="connsiteY2" fmla="*/ 2197762 h 5424352"/>
              <a:gd name="connsiteX3" fmla="*/ 2409299 w 3179537"/>
              <a:gd name="connsiteY3" fmla="*/ 2934496 h 5424352"/>
              <a:gd name="connsiteX4" fmla="*/ 3079039 w 3179537"/>
              <a:gd name="connsiteY4" fmla="*/ 5394566 h 5424352"/>
              <a:gd name="connsiteX5" fmla="*/ 3146865 w 3179537"/>
              <a:gd name="connsiteY5" fmla="*/ 5363345 h 5424352"/>
              <a:gd name="connsiteX6" fmla="*/ 2497667 w 3179537"/>
              <a:gd name="connsiteY6" fmla="*/ 2914041 h 5424352"/>
              <a:gd name="connsiteX7" fmla="*/ 1356453 w 3179537"/>
              <a:gd name="connsiteY7" fmla="*/ 2165793 h 5424352"/>
              <a:gd name="connsiteX8" fmla="*/ 1372602 w 3179537"/>
              <a:gd name="connsiteY8" fmla="*/ 1988151 h 5424352"/>
              <a:gd name="connsiteX9" fmla="*/ 1501796 w 3179537"/>
              <a:gd name="connsiteY9" fmla="*/ 1794360 h 5424352"/>
              <a:gd name="connsiteX10" fmla="*/ 2626861 w 3179537"/>
              <a:gd name="connsiteY10" fmla="*/ 254799 h 5424352"/>
              <a:gd name="connsiteX11" fmla="*/ 2621478 w 3179537"/>
              <a:gd name="connsiteY11" fmla="*/ 265565 h 5424352"/>
              <a:gd name="connsiteX0" fmla="*/ 0 w 3179537"/>
              <a:gd name="connsiteY0" fmla="*/ 1174229 h 5424352"/>
              <a:gd name="connsiteX1" fmla="*/ 1276350 w 3179537"/>
              <a:gd name="connsiteY1" fmla="*/ 2041003 h 5424352"/>
              <a:gd name="connsiteX2" fmla="*/ 1311549 w 3179537"/>
              <a:gd name="connsiteY2" fmla="*/ 2197762 h 5424352"/>
              <a:gd name="connsiteX3" fmla="*/ 2409299 w 3179537"/>
              <a:gd name="connsiteY3" fmla="*/ 2934496 h 5424352"/>
              <a:gd name="connsiteX4" fmla="*/ 3079039 w 3179537"/>
              <a:gd name="connsiteY4" fmla="*/ 5394566 h 5424352"/>
              <a:gd name="connsiteX5" fmla="*/ 3146865 w 3179537"/>
              <a:gd name="connsiteY5" fmla="*/ 5363345 h 5424352"/>
              <a:gd name="connsiteX6" fmla="*/ 2497667 w 3179537"/>
              <a:gd name="connsiteY6" fmla="*/ 2914041 h 5424352"/>
              <a:gd name="connsiteX7" fmla="*/ 1356453 w 3179537"/>
              <a:gd name="connsiteY7" fmla="*/ 2165793 h 5424352"/>
              <a:gd name="connsiteX8" fmla="*/ 1372602 w 3179537"/>
              <a:gd name="connsiteY8" fmla="*/ 1988151 h 5424352"/>
              <a:gd name="connsiteX9" fmla="*/ 1501796 w 3179537"/>
              <a:gd name="connsiteY9" fmla="*/ 1794360 h 5424352"/>
              <a:gd name="connsiteX10" fmla="*/ 2626861 w 3179537"/>
              <a:gd name="connsiteY10" fmla="*/ 254799 h 5424352"/>
              <a:gd name="connsiteX11" fmla="*/ 2551497 w 3179537"/>
              <a:gd name="connsiteY11" fmla="*/ 244033 h 542435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51497 w 3179537"/>
              <a:gd name="connsiteY11" fmla="*/ 87923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2578413 w 3179537"/>
              <a:gd name="connsiteY12" fmla="*/ 87923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29538 w 3179537"/>
              <a:gd name="connsiteY12" fmla="*/ 1788977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29539 w 3179537"/>
              <a:gd name="connsiteY12" fmla="*/ 1788977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29539 w 3179537"/>
              <a:gd name="connsiteY12" fmla="*/ 1788977 h 5268242"/>
              <a:gd name="connsiteX13" fmla="*/ 1318771 w 3179537"/>
              <a:gd name="connsiteY13" fmla="*/ 1788977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29539 w 3179537"/>
              <a:gd name="connsiteY12" fmla="*/ 1788977 h 5268242"/>
              <a:gd name="connsiteX13" fmla="*/ 1205726 w 3179537"/>
              <a:gd name="connsiteY13" fmla="*/ 1772828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29539 w 3179537"/>
              <a:gd name="connsiteY12" fmla="*/ 1788977 h 5268242"/>
              <a:gd name="connsiteX13" fmla="*/ 1205726 w 3179537"/>
              <a:gd name="connsiteY13" fmla="*/ 1772828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45688 w 3179537"/>
              <a:gd name="connsiteY12" fmla="*/ 1762062 h 5268242"/>
              <a:gd name="connsiteX13" fmla="*/ 1205726 w 3179537"/>
              <a:gd name="connsiteY13" fmla="*/ 1772828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45688 w 3179537"/>
              <a:gd name="connsiteY12" fmla="*/ 1762062 h 5268242"/>
              <a:gd name="connsiteX13" fmla="*/ 1205726 w 3179537"/>
              <a:gd name="connsiteY13" fmla="*/ 1772828 h 5268242"/>
              <a:gd name="connsiteX14" fmla="*/ 1211110 w 3179537"/>
              <a:gd name="connsiteY14" fmla="*/ 1788977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45688 w 3179537"/>
              <a:gd name="connsiteY12" fmla="*/ 1762062 h 5268242"/>
              <a:gd name="connsiteX13" fmla="*/ 1205726 w 3179537"/>
              <a:gd name="connsiteY13" fmla="*/ 1772828 h 5268242"/>
              <a:gd name="connsiteX14" fmla="*/ 80662 w 3179537"/>
              <a:gd name="connsiteY14" fmla="*/ 1013813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45688 w 3179537"/>
              <a:gd name="connsiteY12" fmla="*/ 1762062 h 5268242"/>
              <a:gd name="connsiteX13" fmla="*/ 1205726 w 3179537"/>
              <a:gd name="connsiteY13" fmla="*/ 1772828 h 5268242"/>
              <a:gd name="connsiteX14" fmla="*/ 80662 w 3179537"/>
              <a:gd name="connsiteY14" fmla="*/ 1013813 h 5268242"/>
              <a:gd name="connsiteX15" fmla="*/ 64512 w 3179537"/>
              <a:gd name="connsiteY15" fmla="*/ 1003047 h 5268242"/>
              <a:gd name="connsiteX0" fmla="*/ 0 w 3179537"/>
              <a:gd name="connsiteY0" fmla="*/ 1018119 h 5268242"/>
              <a:gd name="connsiteX1" fmla="*/ 1276350 w 3179537"/>
              <a:gd name="connsiteY1" fmla="*/ 1884893 h 5268242"/>
              <a:gd name="connsiteX2" fmla="*/ 1311549 w 3179537"/>
              <a:gd name="connsiteY2" fmla="*/ 2041652 h 5268242"/>
              <a:gd name="connsiteX3" fmla="*/ 2409299 w 3179537"/>
              <a:gd name="connsiteY3" fmla="*/ 2778386 h 5268242"/>
              <a:gd name="connsiteX4" fmla="*/ 3079039 w 3179537"/>
              <a:gd name="connsiteY4" fmla="*/ 5238456 h 5268242"/>
              <a:gd name="connsiteX5" fmla="*/ 3146865 w 3179537"/>
              <a:gd name="connsiteY5" fmla="*/ 5207235 h 5268242"/>
              <a:gd name="connsiteX6" fmla="*/ 2497667 w 3179537"/>
              <a:gd name="connsiteY6" fmla="*/ 2757931 h 5268242"/>
              <a:gd name="connsiteX7" fmla="*/ 1356453 w 3179537"/>
              <a:gd name="connsiteY7" fmla="*/ 2009683 h 5268242"/>
              <a:gd name="connsiteX8" fmla="*/ 1372602 w 3179537"/>
              <a:gd name="connsiteY8" fmla="*/ 1832041 h 5268242"/>
              <a:gd name="connsiteX9" fmla="*/ 1501796 w 3179537"/>
              <a:gd name="connsiteY9" fmla="*/ 1638250 h 5268242"/>
              <a:gd name="connsiteX10" fmla="*/ 2626861 w 3179537"/>
              <a:gd name="connsiteY10" fmla="*/ 98689 h 5268242"/>
              <a:gd name="connsiteX11" fmla="*/ 2578413 w 3179537"/>
              <a:gd name="connsiteY11" fmla="*/ 77157 h 5268242"/>
              <a:gd name="connsiteX12" fmla="*/ 1345688 w 3179537"/>
              <a:gd name="connsiteY12" fmla="*/ 1762062 h 5268242"/>
              <a:gd name="connsiteX13" fmla="*/ 1205726 w 3179537"/>
              <a:gd name="connsiteY13" fmla="*/ 1772828 h 5268242"/>
              <a:gd name="connsiteX14" fmla="*/ 80662 w 3179537"/>
              <a:gd name="connsiteY14" fmla="*/ 1013813 h 5268242"/>
              <a:gd name="connsiteX15" fmla="*/ 398263 w 3179537"/>
              <a:gd name="connsiteY15" fmla="*/ 728510 h 5268242"/>
              <a:gd name="connsiteX0" fmla="*/ 49654 w 3099997"/>
              <a:gd name="connsiteY0" fmla="*/ 1115015 h 5268242"/>
              <a:gd name="connsiteX1" fmla="*/ 1196810 w 3099997"/>
              <a:gd name="connsiteY1" fmla="*/ 1884893 h 5268242"/>
              <a:gd name="connsiteX2" fmla="*/ 1232009 w 3099997"/>
              <a:gd name="connsiteY2" fmla="*/ 2041652 h 5268242"/>
              <a:gd name="connsiteX3" fmla="*/ 2329759 w 3099997"/>
              <a:gd name="connsiteY3" fmla="*/ 2778386 h 5268242"/>
              <a:gd name="connsiteX4" fmla="*/ 2999499 w 3099997"/>
              <a:gd name="connsiteY4" fmla="*/ 5238456 h 5268242"/>
              <a:gd name="connsiteX5" fmla="*/ 3067325 w 3099997"/>
              <a:gd name="connsiteY5" fmla="*/ 5207235 h 5268242"/>
              <a:gd name="connsiteX6" fmla="*/ 2418127 w 3099997"/>
              <a:gd name="connsiteY6" fmla="*/ 2757931 h 5268242"/>
              <a:gd name="connsiteX7" fmla="*/ 1276913 w 3099997"/>
              <a:gd name="connsiteY7" fmla="*/ 2009683 h 5268242"/>
              <a:gd name="connsiteX8" fmla="*/ 1293062 w 3099997"/>
              <a:gd name="connsiteY8" fmla="*/ 1832041 h 5268242"/>
              <a:gd name="connsiteX9" fmla="*/ 1422256 w 3099997"/>
              <a:gd name="connsiteY9" fmla="*/ 1638250 h 5268242"/>
              <a:gd name="connsiteX10" fmla="*/ 2547321 w 3099997"/>
              <a:gd name="connsiteY10" fmla="*/ 98689 h 5268242"/>
              <a:gd name="connsiteX11" fmla="*/ 2498873 w 3099997"/>
              <a:gd name="connsiteY11" fmla="*/ 77157 h 5268242"/>
              <a:gd name="connsiteX12" fmla="*/ 1266148 w 3099997"/>
              <a:gd name="connsiteY12" fmla="*/ 1762062 h 5268242"/>
              <a:gd name="connsiteX13" fmla="*/ 1126186 w 3099997"/>
              <a:gd name="connsiteY13" fmla="*/ 1772828 h 5268242"/>
              <a:gd name="connsiteX14" fmla="*/ 1122 w 3099997"/>
              <a:gd name="connsiteY14" fmla="*/ 1013813 h 5268242"/>
              <a:gd name="connsiteX15" fmla="*/ 318723 w 3099997"/>
              <a:gd name="connsiteY15" fmla="*/ 728510 h 5268242"/>
              <a:gd name="connsiteX0" fmla="*/ 96981 w 3147324"/>
              <a:gd name="connsiteY0" fmla="*/ 1115015 h 5268242"/>
              <a:gd name="connsiteX1" fmla="*/ 1244137 w 3147324"/>
              <a:gd name="connsiteY1" fmla="*/ 1884893 h 5268242"/>
              <a:gd name="connsiteX2" fmla="*/ 1279336 w 3147324"/>
              <a:gd name="connsiteY2" fmla="*/ 2041652 h 5268242"/>
              <a:gd name="connsiteX3" fmla="*/ 2377086 w 3147324"/>
              <a:gd name="connsiteY3" fmla="*/ 2778386 h 5268242"/>
              <a:gd name="connsiteX4" fmla="*/ 3046826 w 3147324"/>
              <a:gd name="connsiteY4" fmla="*/ 5238456 h 5268242"/>
              <a:gd name="connsiteX5" fmla="*/ 3114652 w 3147324"/>
              <a:gd name="connsiteY5" fmla="*/ 5207235 h 5268242"/>
              <a:gd name="connsiteX6" fmla="*/ 2465454 w 3147324"/>
              <a:gd name="connsiteY6" fmla="*/ 2757931 h 5268242"/>
              <a:gd name="connsiteX7" fmla="*/ 1324240 w 3147324"/>
              <a:gd name="connsiteY7" fmla="*/ 2009683 h 5268242"/>
              <a:gd name="connsiteX8" fmla="*/ 1340389 w 3147324"/>
              <a:gd name="connsiteY8" fmla="*/ 1832041 h 5268242"/>
              <a:gd name="connsiteX9" fmla="*/ 1469583 w 3147324"/>
              <a:gd name="connsiteY9" fmla="*/ 1638250 h 5268242"/>
              <a:gd name="connsiteX10" fmla="*/ 2594648 w 3147324"/>
              <a:gd name="connsiteY10" fmla="*/ 98689 h 5268242"/>
              <a:gd name="connsiteX11" fmla="*/ 2546200 w 3147324"/>
              <a:gd name="connsiteY11" fmla="*/ 77157 h 5268242"/>
              <a:gd name="connsiteX12" fmla="*/ 1313475 w 3147324"/>
              <a:gd name="connsiteY12" fmla="*/ 1762062 h 5268242"/>
              <a:gd name="connsiteX13" fmla="*/ 1173513 w 3147324"/>
              <a:gd name="connsiteY13" fmla="*/ 1772828 h 5268242"/>
              <a:gd name="connsiteX14" fmla="*/ 48449 w 3147324"/>
              <a:gd name="connsiteY14" fmla="*/ 1013813 h 5268242"/>
              <a:gd name="connsiteX15" fmla="*/ 0 w 3147324"/>
              <a:gd name="connsiteY15" fmla="*/ 1083794 h 5268242"/>
              <a:gd name="connsiteX0" fmla="*/ 0 w 3158004"/>
              <a:gd name="connsiteY0" fmla="*/ 1082716 h 5268242"/>
              <a:gd name="connsiteX1" fmla="*/ 1254817 w 3158004"/>
              <a:gd name="connsiteY1" fmla="*/ 1884893 h 5268242"/>
              <a:gd name="connsiteX2" fmla="*/ 1290016 w 3158004"/>
              <a:gd name="connsiteY2" fmla="*/ 2041652 h 5268242"/>
              <a:gd name="connsiteX3" fmla="*/ 2387766 w 3158004"/>
              <a:gd name="connsiteY3" fmla="*/ 2778386 h 5268242"/>
              <a:gd name="connsiteX4" fmla="*/ 3057506 w 3158004"/>
              <a:gd name="connsiteY4" fmla="*/ 5238456 h 5268242"/>
              <a:gd name="connsiteX5" fmla="*/ 3125332 w 3158004"/>
              <a:gd name="connsiteY5" fmla="*/ 5207235 h 5268242"/>
              <a:gd name="connsiteX6" fmla="*/ 2476134 w 3158004"/>
              <a:gd name="connsiteY6" fmla="*/ 2757931 h 5268242"/>
              <a:gd name="connsiteX7" fmla="*/ 1334920 w 3158004"/>
              <a:gd name="connsiteY7" fmla="*/ 2009683 h 5268242"/>
              <a:gd name="connsiteX8" fmla="*/ 1351069 w 3158004"/>
              <a:gd name="connsiteY8" fmla="*/ 1832041 h 5268242"/>
              <a:gd name="connsiteX9" fmla="*/ 1480263 w 3158004"/>
              <a:gd name="connsiteY9" fmla="*/ 1638250 h 5268242"/>
              <a:gd name="connsiteX10" fmla="*/ 2605328 w 3158004"/>
              <a:gd name="connsiteY10" fmla="*/ 98689 h 5268242"/>
              <a:gd name="connsiteX11" fmla="*/ 2556880 w 3158004"/>
              <a:gd name="connsiteY11" fmla="*/ 77157 h 5268242"/>
              <a:gd name="connsiteX12" fmla="*/ 1324155 w 3158004"/>
              <a:gd name="connsiteY12" fmla="*/ 1762062 h 5268242"/>
              <a:gd name="connsiteX13" fmla="*/ 1184193 w 3158004"/>
              <a:gd name="connsiteY13" fmla="*/ 1772828 h 5268242"/>
              <a:gd name="connsiteX14" fmla="*/ 59129 w 3158004"/>
              <a:gd name="connsiteY14" fmla="*/ 1013813 h 5268242"/>
              <a:gd name="connsiteX15" fmla="*/ 10680 w 3158004"/>
              <a:gd name="connsiteY15" fmla="*/ 1083794 h 5268242"/>
              <a:gd name="connsiteX0" fmla="*/ 0 w 3158004"/>
              <a:gd name="connsiteY0" fmla="*/ 1082716 h 5268242"/>
              <a:gd name="connsiteX1" fmla="*/ 1254817 w 3158004"/>
              <a:gd name="connsiteY1" fmla="*/ 1884893 h 5268242"/>
              <a:gd name="connsiteX2" fmla="*/ 1290016 w 3158004"/>
              <a:gd name="connsiteY2" fmla="*/ 2041652 h 5268242"/>
              <a:gd name="connsiteX3" fmla="*/ 2387766 w 3158004"/>
              <a:gd name="connsiteY3" fmla="*/ 2778386 h 5268242"/>
              <a:gd name="connsiteX4" fmla="*/ 3057506 w 3158004"/>
              <a:gd name="connsiteY4" fmla="*/ 5238456 h 5268242"/>
              <a:gd name="connsiteX5" fmla="*/ 3125332 w 3158004"/>
              <a:gd name="connsiteY5" fmla="*/ 5207235 h 5268242"/>
              <a:gd name="connsiteX6" fmla="*/ 2476134 w 3158004"/>
              <a:gd name="connsiteY6" fmla="*/ 2757931 h 5268242"/>
              <a:gd name="connsiteX7" fmla="*/ 1426432 w 3158004"/>
              <a:gd name="connsiteY7" fmla="*/ 2068898 h 5268242"/>
              <a:gd name="connsiteX8" fmla="*/ 1351069 w 3158004"/>
              <a:gd name="connsiteY8" fmla="*/ 1832041 h 5268242"/>
              <a:gd name="connsiteX9" fmla="*/ 1480263 w 3158004"/>
              <a:gd name="connsiteY9" fmla="*/ 1638250 h 5268242"/>
              <a:gd name="connsiteX10" fmla="*/ 2605328 w 3158004"/>
              <a:gd name="connsiteY10" fmla="*/ 98689 h 5268242"/>
              <a:gd name="connsiteX11" fmla="*/ 2556880 w 3158004"/>
              <a:gd name="connsiteY11" fmla="*/ 77157 h 5268242"/>
              <a:gd name="connsiteX12" fmla="*/ 1324155 w 3158004"/>
              <a:gd name="connsiteY12" fmla="*/ 1762062 h 5268242"/>
              <a:gd name="connsiteX13" fmla="*/ 1184193 w 3158004"/>
              <a:gd name="connsiteY13" fmla="*/ 1772828 h 5268242"/>
              <a:gd name="connsiteX14" fmla="*/ 59129 w 3158004"/>
              <a:gd name="connsiteY14" fmla="*/ 1013813 h 5268242"/>
              <a:gd name="connsiteX15" fmla="*/ 10680 w 3158004"/>
              <a:gd name="connsiteY15" fmla="*/ 1083794 h 5268242"/>
              <a:gd name="connsiteX0" fmla="*/ 0 w 3158004"/>
              <a:gd name="connsiteY0" fmla="*/ 1082716 h 5268242"/>
              <a:gd name="connsiteX1" fmla="*/ 1254817 w 3158004"/>
              <a:gd name="connsiteY1" fmla="*/ 1884893 h 5268242"/>
              <a:gd name="connsiteX2" fmla="*/ 1290016 w 3158004"/>
              <a:gd name="connsiteY2" fmla="*/ 2041652 h 5268242"/>
              <a:gd name="connsiteX3" fmla="*/ 2387766 w 3158004"/>
              <a:gd name="connsiteY3" fmla="*/ 2778386 h 5268242"/>
              <a:gd name="connsiteX4" fmla="*/ 3057506 w 3158004"/>
              <a:gd name="connsiteY4" fmla="*/ 5238456 h 5268242"/>
              <a:gd name="connsiteX5" fmla="*/ 3125332 w 3158004"/>
              <a:gd name="connsiteY5" fmla="*/ 5207235 h 5268242"/>
              <a:gd name="connsiteX6" fmla="*/ 2476134 w 3158004"/>
              <a:gd name="connsiteY6" fmla="*/ 2757931 h 5268242"/>
              <a:gd name="connsiteX7" fmla="*/ 1426432 w 3158004"/>
              <a:gd name="connsiteY7" fmla="*/ 2068898 h 5268242"/>
              <a:gd name="connsiteX8" fmla="*/ 1396825 w 3158004"/>
              <a:gd name="connsiteY8" fmla="*/ 1893946 h 5268242"/>
              <a:gd name="connsiteX9" fmla="*/ 1480263 w 3158004"/>
              <a:gd name="connsiteY9" fmla="*/ 1638250 h 5268242"/>
              <a:gd name="connsiteX10" fmla="*/ 2605328 w 3158004"/>
              <a:gd name="connsiteY10" fmla="*/ 98689 h 5268242"/>
              <a:gd name="connsiteX11" fmla="*/ 2556880 w 3158004"/>
              <a:gd name="connsiteY11" fmla="*/ 77157 h 5268242"/>
              <a:gd name="connsiteX12" fmla="*/ 1324155 w 3158004"/>
              <a:gd name="connsiteY12" fmla="*/ 1762062 h 5268242"/>
              <a:gd name="connsiteX13" fmla="*/ 1184193 w 3158004"/>
              <a:gd name="connsiteY13" fmla="*/ 1772828 h 5268242"/>
              <a:gd name="connsiteX14" fmla="*/ 59129 w 3158004"/>
              <a:gd name="connsiteY14" fmla="*/ 1013813 h 5268242"/>
              <a:gd name="connsiteX15" fmla="*/ 10680 w 3158004"/>
              <a:gd name="connsiteY15" fmla="*/ 1083794 h 5268242"/>
              <a:gd name="connsiteX0" fmla="*/ 0 w 3158004"/>
              <a:gd name="connsiteY0" fmla="*/ 1082716 h 5268242"/>
              <a:gd name="connsiteX1" fmla="*/ 1254817 w 3158004"/>
              <a:gd name="connsiteY1" fmla="*/ 1884893 h 5268242"/>
              <a:gd name="connsiteX2" fmla="*/ 1290016 w 3158004"/>
              <a:gd name="connsiteY2" fmla="*/ 2041652 h 5268242"/>
              <a:gd name="connsiteX3" fmla="*/ 2387766 w 3158004"/>
              <a:gd name="connsiteY3" fmla="*/ 2778386 h 5268242"/>
              <a:gd name="connsiteX4" fmla="*/ 3057506 w 3158004"/>
              <a:gd name="connsiteY4" fmla="*/ 5238456 h 5268242"/>
              <a:gd name="connsiteX5" fmla="*/ 3125332 w 3158004"/>
              <a:gd name="connsiteY5" fmla="*/ 5207235 h 5268242"/>
              <a:gd name="connsiteX6" fmla="*/ 2476134 w 3158004"/>
              <a:gd name="connsiteY6" fmla="*/ 2757931 h 5268242"/>
              <a:gd name="connsiteX7" fmla="*/ 1426432 w 3158004"/>
              <a:gd name="connsiteY7" fmla="*/ 2068898 h 5268242"/>
              <a:gd name="connsiteX8" fmla="*/ 1396825 w 3158004"/>
              <a:gd name="connsiteY8" fmla="*/ 1893946 h 5268242"/>
              <a:gd name="connsiteX9" fmla="*/ 1550243 w 3158004"/>
              <a:gd name="connsiteY9" fmla="*/ 1681315 h 5268242"/>
              <a:gd name="connsiteX10" fmla="*/ 2605328 w 3158004"/>
              <a:gd name="connsiteY10" fmla="*/ 98689 h 5268242"/>
              <a:gd name="connsiteX11" fmla="*/ 2556880 w 3158004"/>
              <a:gd name="connsiteY11" fmla="*/ 77157 h 5268242"/>
              <a:gd name="connsiteX12" fmla="*/ 1324155 w 3158004"/>
              <a:gd name="connsiteY12" fmla="*/ 1762062 h 5268242"/>
              <a:gd name="connsiteX13" fmla="*/ 1184193 w 3158004"/>
              <a:gd name="connsiteY13" fmla="*/ 1772828 h 5268242"/>
              <a:gd name="connsiteX14" fmla="*/ 59129 w 3158004"/>
              <a:gd name="connsiteY14" fmla="*/ 1013813 h 5268242"/>
              <a:gd name="connsiteX15" fmla="*/ 10680 w 3158004"/>
              <a:gd name="connsiteY15" fmla="*/ 1083794 h 5268242"/>
              <a:gd name="connsiteX0" fmla="*/ 0 w 3158004"/>
              <a:gd name="connsiteY0" fmla="*/ 1036959 h 5222485"/>
              <a:gd name="connsiteX1" fmla="*/ 1254817 w 3158004"/>
              <a:gd name="connsiteY1" fmla="*/ 1839136 h 5222485"/>
              <a:gd name="connsiteX2" fmla="*/ 1290016 w 3158004"/>
              <a:gd name="connsiteY2" fmla="*/ 1995895 h 5222485"/>
              <a:gd name="connsiteX3" fmla="*/ 2387766 w 3158004"/>
              <a:gd name="connsiteY3" fmla="*/ 2732629 h 5222485"/>
              <a:gd name="connsiteX4" fmla="*/ 3057506 w 3158004"/>
              <a:gd name="connsiteY4" fmla="*/ 5192699 h 5222485"/>
              <a:gd name="connsiteX5" fmla="*/ 3125332 w 3158004"/>
              <a:gd name="connsiteY5" fmla="*/ 5161478 h 5222485"/>
              <a:gd name="connsiteX6" fmla="*/ 2476134 w 3158004"/>
              <a:gd name="connsiteY6" fmla="*/ 2712174 h 5222485"/>
              <a:gd name="connsiteX7" fmla="*/ 1426432 w 3158004"/>
              <a:gd name="connsiteY7" fmla="*/ 2023141 h 5222485"/>
              <a:gd name="connsiteX8" fmla="*/ 1396825 w 3158004"/>
              <a:gd name="connsiteY8" fmla="*/ 1848189 h 5222485"/>
              <a:gd name="connsiteX9" fmla="*/ 1550243 w 3158004"/>
              <a:gd name="connsiteY9" fmla="*/ 1635558 h 5222485"/>
              <a:gd name="connsiteX10" fmla="*/ 2648393 w 3158004"/>
              <a:gd name="connsiteY10" fmla="*/ 98689 h 5222485"/>
              <a:gd name="connsiteX11" fmla="*/ 2556880 w 3158004"/>
              <a:gd name="connsiteY11" fmla="*/ 31400 h 5222485"/>
              <a:gd name="connsiteX12" fmla="*/ 1324155 w 3158004"/>
              <a:gd name="connsiteY12" fmla="*/ 1716305 h 5222485"/>
              <a:gd name="connsiteX13" fmla="*/ 1184193 w 3158004"/>
              <a:gd name="connsiteY13" fmla="*/ 1727071 h 5222485"/>
              <a:gd name="connsiteX14" fmla="*/ 59129 w 3158004"/>
              <a:gd name="connsiteY14" fmla="*/ 968056 h 5222485"/>
              <a:gd name="connsiteX15" fmla="*/ 10680 w 3158004"/>
              <a:gd name="connsiteY15" fmla="*/ 1038037 h 522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8004" h="5222485">
                <a:moveTo>
                  <a:pt x="0" y="1036959"/>
                </a:moveTo>
                <a:lnTo>
                  <a:pt x="1254817" y="1839136"/>
                </a:lnTo>
                <a:lnTo>
                  <a:pt x="1290016" y="1995895"/>
                </a:lnTo>
                <a:lnTo>
                  <a:pt x="2387766" y="2732629"/>
                </a:lnTo>
                <a:cubicBezTo>
                  <a:pt x="2466845" y="2857751"/>
                  <a:pt x="3056591" y="5187764"/>
                  <a:pt x="3057506" y="5192699"/>
                </a:cubicBezTo>
                <a:cubicBezTo>
                  <a:pt x="3158004" y="5222485"/>
                  <a:pt x="3123538" y="5157889"/>
                  <a:pt x="3125332" y="5161478"/>
                </a:cubicBezTo>
                <a:lnTo>
                  <a:pt x="2476134" y="2712174"/>
                </a:lnTo>
                <a:cubicBezTo>
                  <a:pt x="2288984" y="2575803"/>
                  <a:pt x="1424189" y="2019777"/>
                  <a:pt x="1426432" y="2023141"/>
                </a:cubicBezTo>
                <a:cubicBezTo>
                  <a:pt x="1403107" y="1896640"/>
                  <a:pt x="1396825" y="1850432"/>
                  <a:pt x="1396825" y="1848189"/>
                </a:cubicBezTo>
                <a:cubicBezTo>
                  <a:pt x="1398619" y="1822171"/>
                  <a:pt x="1551364" y="1631072"/>
                  <a:pt x="1550243" y="1635558"/>
                </a:cubicBezTo>
                <a:cubicBezTo>
                  <a:pt x="1571775" y="1601465"/>
                  <a:pt x="2648393" y="100932"/>
                  <a:pt x="2648393" y="98689"/>
                </a:cubicBezTo>
                <a:cubicBezTo>
                  <a:pt x="2646599" y="0"/>
                  <a:pt x="2558001" y="29157"/>
                  <a:pt x="2556880" y="31400"/>
                </a:cubicBezTo>
                <a:cubicBezTo>
                  <a:pt x="2548805" y="29606"/>
                  <a:pt x="1324155" y="1714062"/>
                  <a:pt x="1324155" y="1716305"/>
                </a:cubicBezTo>
                <a:cubicBezTo>
                  <a:pt x="1248793" y="1802435"/>
                  <a:pt x="1186436" y="1727071"/>
                  <a:pt x="1184193" y="1727071"/>
                </a:cubicBezTo>
                <a:cubicBezTo>
                  <a:pt x="1161763" y="1731557"/>
                  <a:pt x="58007" y="964692"/>
                  <a:pt x="59129" y="968056"/>
                </a:cubicBezTo>
                <a:lnTo>
                  <a:pt x="10680" y="1038037"/>
                </a:lnTo>
              </a:path>
            </a:pathLst>
          </a:cu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　</a:t>
            </a:r>
          </a:p>
        </p:txBody>
      </p:sp>
      <p:sp>
        <p:nvSpPr>
          <p:cNvPr id="205" name="フリーフォーム 204"/>
          <p:cNvSpPr/>
          <p:nvPr/>
        </p:nvSpPr>
        <p:spPr>
          <a:xfrm rot="18257238">
            <a:off x="2755900" y="5638552"/>
            <a:ext cx="150813" cy="52387"/>
          </a:xfrm>
          <a:custGeom>
            <a:avLst/>
            <a:gdLst>
              <a:gd name="connsiteX0" fmla="*/ 0 w 451555"/>
              <a:gd name="connsiteY0" fmla="*/ 90311 h 90311"/>
              <a:gd name="connsiteX1" fmla="*/ 451555 w 451555"/>
              <a:gd name="connsiteY1" fmla="*/ 90311 h 90311"/>
              <a:gd name="connsiteX2" fmla="*/ 338666 w 451555"/>
              <a:gd name="connsiteY2" fmla="*/ 0 h 90311"/>
              <a:gd name="connsiteX0" fmla="*/ 0 w 451555"/>
              <a:gd name="connsiteY0" fmla="*/ 106010 h 106010"/>
              <a:gd name="connsiteX1" fmla="*/ 451555 w 451555"/>
              <a:gd name="connsiteY1" fmla="*/ 106010 h 106010"/>
              <a:gd name="connsiteX2" fmla="*/ 338666 w 451555"/>
              <a:gd name="connsiteY2" fmla="*/ 15699 h 106010"/>
              <a:gd name="connsiteX3" fmla="*/ 344412 w 451555"/>
              <a:gd name="connsiteY3" fmla="*/ 11815 h 106010"/>
              <a:gd name="connsiteX0" fmla="*/ 0 w 451555"/>
              <a:gd name="connsiteY0" fmla="*/ 106010 h 106010"/>
              <a:gd name="connsiteX1" fmla="*/ 451555 w 451555"/>
              <a:gd name="connsiteY1" fmla="*/ 106010 h 106010"/>
              <a:gd name="connsiteX2" fmla="*/ 338666 w 451555"/>
              <a:gd name="connsiteY2" fmla="*/ 15699 h 106010"/>
              <a:gd name="connsiteX3" fmla="*/ 391595 w 451555"/>
              <a:gd name="connsiteY3" fmla="*/ 91797 h 106010"/>
              <a:gd name="connsiteX0" fmla="*/ 0 w 451555"/>
              <a:gd name="connsiteY0" fmla="*/ 67580 h 67580"/>
              <a:gd name="connsiteX1" fmla="*/ 451555 w 451555"/>
              <a:gd name="connsiteY1" fmla="*/ 67580 h 67580"/>
              <a:gd name="connsiteX2" fmla="*/ 278076 w 451555"/>
              <a:gd name="connsiteY2" fmla="*/ 15698 h 67580"/>
              <a:gd name="connsiteX3" fmla="*/ 391595 w 451555"/>
              <a:gd name="connsiteY3" fmla="*/ 53367 h 67580"/>
              <a:gd name="connsiteX0" fmla="*/ 0 w 451555"/>
              <a:gd name="connsiteY0" fmla="*/ 67582 h 67582"/>
              <a:gd name="connsiteX1" fmla="*/ 451555 w 451555"/>
              <a:gd name="connsiteY1" fmla="*/ 67582 h 67582"/>
              <a:gd name="connsiteX2" fmla="*/ 278076 w 451555"/>
              <a:gd name="connsiteY2" fmla="*/ 15700 h 67582"/>
              <a:gd name="connsiteX3" fmla="*/ 316527 w 451555"/>
              <a:gd name="connsiteY3" fmla="*/ 61790 h 67582"/>
              <a:gd name="connsiteX0" fmla="*/ 0 w 451555"/>
              <a:gd name="connsiteY0" fmla="*/ 80209 h 80209"/>
              <a:gd name="connsiteX1" fmla="*/ 451555 w 451555"/>
              <a:gd name="connsiteY1" fmla="*/ 80209 h 80209"/>
              <a:gd name="connsiteX2" fmla="*/ 200599 w 451555"/>
              <a:gd name="connsiteY2" fmla="*/ 15699 h 80209"/>
              <a:gd name="connsiteX3" fmla="*/ 316527 w 451555"/>
              <a:gd name="connsiteY3" fmla="*/ 74417 h 8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555" h="80209">
                <a:moveTo>
                  <a:pt x="0" y="80209"/>
                </a:moveTo>
                <a:lnTo>
                  <a:pt x="451555" y="80209"/>
                </a:lnTo>
                <a:lnTo>
                  <a:pt x="200599" y="15699"/>
                </a:lnTo>
                <a:cubicBezTo>
                  <a:pt x="182742" y="0"/>
                  <a:pt x="315330" y="75226"/>
                  <a:pt x="316527" y="74417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6" name="フリーフォーム 205"/>
          <p:cNvSpPr/>
          <p:nvPr/>
        </p:nvSpPr>
        <p:spPr>
          <a:xfrm rot="12988205">
            <a:off x="2671763" y="4697164"/>
            <a:ext cx="149225" cy="60325"/>
          </a:xfrm>
          <a:custGeom>
            <a:avLst/>
            <a:gdLst>
              <a:gd name="connsiteX0" fmla="*/ 0 w 451555"/>
              <a:gd name="connsiteY0" fmla="*/ 90311 h 90311"/>
              <a:gd name="connsiteX1" fmla="*/ 451555 w 451555"/>
              <a:gd name="connsiteY1" fmla="*/ 90311 h 90311"/>
              <a:gd name="connsiteX2" fmla="*/ 338666 w 451555"/>
              <a:gd name="connsiteY2" fmla="*/ 0 h 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5" h="90311">
                <a:moveTo>
                  <a:pt x="0" y="90311"/>
                </a:moveTo>
                <a:lnTo>
                  <a:pt x="451555" y="90311"/>
                </a:lnTo>
                <a:lnTo>
                  <a:pt x="338666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7" name="フリーフォーム 206"/>
          <p:cNvSpPr/>
          <p:nvPr/>
        </p:nvSpPr>
        <p:spPr>
          <a:xfrm rot="2156552">
            <a:off x="2505075" y="4251077"/>
            <a:ext cx="150813" cy="58737"/>
          </a:xfrm>
          <a:custGeom>
            <a:avLst/>
            <a:gdLst>
              <a:gd name="connsiteX0" fmla="*/ 0 w 451555"/>
              <a:gd name="connsiteY0" fmla="*/ 90311 h 90311"/>
              <a:gd name="connsiteX1" fmla="*/ 451555 w 451555"/>
              <a:gd name="connsiteY1" fmla="*/ 90311 h 90311"/>
              <a:gd name="connsiteX2" fmla="*/ 338666 w 451555"/>
              <a:gd name="connsiteY2" fmla="*/ 0 h 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5" h="90311">
                <a:moveTo>
                  <a:pt x="0" y="90311"/>
                </a:moveTo>
                <a:lnTo>
                  <a:pt x="451555" y="90311"/>
                </a:lnTo>
                <a:lnTo>
                  <a:pt x="338666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8" name="フリーフォーム 207"/>
          <p:cNvSpPr/>
          <p:nvPr/>
        </p:nvSpPr>
        <p:spPr>
          <a:xfrm rot="7084532">
            <a:off x="3213100" y="5382964"/>
            <a:ext cx="149225" cy="60325"/>
          </a:xfrm>
          <a:custGeom>
            <a:avLst/>
            <a:gdLst>
              <a:gd name="connsiteX0" fmla="*/ 0 w 451555"/>
              <a:gd name="connsiteY0" fmla="*/ 90311 h 90311"/>
              <a:gd name="connsiteX1" fmla="*/ 451555 w 451555"/>
              <a:gd name="connsiteY1" fmla="*/ 90311 h 90311"/>
              <a:gd name="connsiteX2" fmla="*/ 338666 w 451555"/>
              <a:gd name="connsiteY2" fmla="*/ 0 h 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5" h="90311">
                <a:moveTo>
                  <a:pt x="0" y="90311"/>
                </a:moveTo>
                <a:lnTo>
                  <a:pt x="451555" y="90311"/>
                </a:lnTo>
                <a:lnTo>
                  <a:pt x="338666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9" name="右カーブ矢印 208"/>
          <p:cNvSpPr/>
          <p:nvPr/>
        </p:nvSpPr>
        <p:spPr>
          <a:xfrm rot="18127273" flipV="1">
            <a:off x="2478087" y="6000502"/>
            <a:ext cx="195263" cy="350838"/>
          </a:xfrm>
          <a:prstGeom prst="curvedRightArrow">
            <a:avLst>
              <a:gd name="adj1" fmla="val 6335"/>
              <a:gd name="adj2" fmla="val 50000"/>
              <a:gd name="adj3" fmla="val 30208"/>
            </a:avLst>
          </a:prstGeom>
          <a:solidFill>
            <a:schemeClr val="accent6">
              <a:lumMod val="7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0" name="フリーフォーム 209"/>
          <p:cNvSpPr/>
          <p:nvPr/>
        </p:nvSpPr>
        <p:spPr>
          <a:xfrm rot="18167325">
            <a:off x="3794919" y="4199483"/>
            <a:ext cx="150813" cy="60325"/>
          </a:xfrm>
          <a:custGeom>
            <a:avLst/>
            <a:gdLst>
              <a:gd name="connsiteX0" fmla="*/ 0 w 451555"/>
              <a:gd name="connsiteY0" fmla="*/ 90311 h 90311"/>
              <a:gd name="connsiteX1" fmla="*/ 451555 w 451555"/>
              <a:gd name="connsiteY1" fmla="*/ 90311 h 90311"/>
              <a:gd name="connsiteX2" fmla="*/ 338666 w 451555"/>
              <a:gd name="connsiteY2" fmla="*/ 0 h 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5" h="90311">
                <a:moveTo>
                  <a:pt x="0" y="90311"/>
                </a:moveTo>
                <a:lnTo>
                  <a:pt x="451555" y="90311"/>
                </a:lnTo>
                <a:lnTo>
                  <a:pt x="338666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1" name="右カーブ矢印 210"/>
          <p:cNvSpPr/>
          <p:nvPr/>
        </p:nvSpPr>
        <p:spPr>
          <a:xfrm rot="1800000" flipV="1">
            <a:off x="1630363" y="3631952"/>
            <a:ext cx="196850" cy="350837"/>
          </a:xfrm>
          <a:prstGeom prst="curvedRightArrow">
            <a:avLst>
              <a:gd name="adj1" fmla="val 6335"/>
              <a:gd name="adj2" fmla="val 50000"/>
              <a:gd name="adj3" fmla="val 30208"/>
            </a:avLst>
          </a:prstGeom>
          <a:solidFill>
            <a:schemeClr val="accent6">
              <a:lumMod val="7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2" name="右カーブ矢印 211"/>
          <p:cNvSpPr/>
          <p:nvPr/>
        </p:nvSpPr>
        <p:spPr>
          <a:xfrm rot="10024831" flipV="1">
            <a:off x="6281738" y="3276352"/>
            <a:ext cx="196850" cy="350837"/>
          </a:xfrm>
          <a:prstGeom prst="curvedRightArrow">
            <a:avLst>
              <a:gd name="adj1" fmla="val 6335"/>
              <a:gd name="adj2" fmla="val 50000"/>
              <a:gd name="adj3" fmla="val 30208"/>
            </a:avLst>
          </a:prstGeom>
          <a:solidFill>
            <a:schemeClr val="accent6">
              <a:lumMod val="7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3" name="円/楕円 212"/>
          <p:cNvSpPr/>
          <p:nvPr/>
        </p:nvSpPr>
        <p:spPr bwMode="auto">
          <a:xfrm rot="16200000">
            <a:off x="4165601" y="4087564"/>
            <a:ext cx="112712" cy="122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b="1" dirty="0"/>
              <a:t>Ｓ</a:t>
            </a:r>
          </a:p>
        </p:txBody>
      </p:sp>
      <p:sp>
        <p:nvSpPr>
          <p:cNvPr id="214" name="円/楕円 213"/>
          <p:cNvSpPr/>
          <p:nvPr/>
        </p:nvSpPr>
        <p:spPr bwMode="auto">
          <a:xfrm rot="16200000">
            <a:off x="3962401" y="3973264"/>
            <a:ext cx="112712" cy="122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b="1" dirty="0"/>
              <a:t>Ｓ</a:t>
            </a:r>
          </a:p>
        </p:txBody>
      </p:sp>
      <p:sp>
        <p:nvSpPr>
          <p:cNvPr id="215" name="六角形 214"/>
          <p:cNvSpPr/>
          <p:nvPr/>
        </p:nvSpPr>
        <p:spPr bwMode="auto">
          <a:xfrm rot="16200000">
            <a:off x="6362700" y="3409702"/>
            <a:ext cx="131763" cy="122237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6" name="六角形 215"/>
          <p:cNvSpPr/>
          <p:nvPr/>
        </p:nvSpPr>
        <p:spPr bwMode="auto">
          <a:xfrm rot="16200000">
            <a:off x="2552700" y="5911602"/>
            <a:ext cx="131763" cy="122237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7" name="円/楕円 216"/>
          <p:cNvSpPr/>
          <p:nvPr/>
        </p:nvSpPr>
        <p:spPr bwMode="auto">
          <a:xfrm rot="16200000">
            <a:off x="3460751" y="4659064"/>
            <a:ext cx="112712" cy="122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b="1" dirty="0"/>
              <a:t>Ｓ</a:t>
            </a:r>
          </a:p>
        </p:txBody>
      </p:sp>
      <p:sp>
        <p:nvSpPr>
          <p:cNvPr id="218" name="円/楕円 217"/>
          <p:cNvSpPr/>
          <p:nvPr/>
        </p:nvSpPr>
        <p:spPr bwMode="auto">
          <a:xfrm rot="16200000">
            <a:off x="3730625" y="4755902"/>
            <a:ext cx="112713" cy="122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b="1" dirty="0"/>
              <a:t>Ｓ</a:t>
            </a:r>
          </a:p>
        </p:txBody>
      </p:sp>
      <p:cxnSp>
        <p:nvCxnSpPr>
          <p:cNvPr id="219" name="直線矢印コネクタ 218"/>
          <p:cNvCxnSpPr/>
          <p:nvPr/>
        </p:nvCxnSpPr>
        <p:spPr>
          <a:xfrm rot="16200000" flipH="1">
            <a:off x="3488531" y="4759871"/>
            <a:ext cx="169863" cy="24765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/>
          <p:nvPr/>
        </p:nvCxnSpPr>
        <p:spPr>
          <a:xfrm rot="16200000" flipH="1">
            <a:off x="4085431" y="3889921"/>
            <a:ext cx="169863" cy="24765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220"/>
          <p:cNvCxnSpPr/>
          <p:nvPr/>
        </p:nvCxnSpPr>
        <p:spPr>
          <a:xfrm rot="16200000" flipH="1">
            <a:off x="3170238" y="4436814"/>
            <a:ext cx="558800" cy="850900"/>
          </a:xfrm>
          <a:prstGeom prst="straightConnector1">
            <a:avLst/>
          </a:prstGeom>
          <a:ln w="25400">
            <a:solidFill>
              <a:srgbClr val="000099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ひし形 221"/>
          <p:cNvSpPr/>
          <p:nvPr/>
        </p:nvSpPr>
        <p:spPr bwMode="auto">
          <a:xfrm rot="16200000">
            <a:off x="4305301" y="4020889"/>
            <a:ext cx="144462" cy="160337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23" name="ひし形 222"/>
          <p:cNvSpPr/>
          <p:nvPr/>
        </p:nvSpPr>
        <p:spPr bwMode="auto">
          <a:xfrm rot="16200000">
            <a:off x="3788569" y="4639220"/>
            <a:ext cx="146050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24" name="ひし形 223"/>
          <p:cNvSpPr/>
          <p:nvPr/>
        </p:nvSpPr>
        <p:spPr bwMode="auto">
          <a:xfrm rot="16200000">
            <a:off x="3148807" y="5456783"/>
            <a:ext cx="146050" cy="160337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25" name="円/楕円 224"/>
          <p:cNvSpPr/>
          <p:nvPr/>
        </p:nvSpPr>
        <p:spPr>
          <a:xfrm rot="16200000">
            <a:off x="3117850" y="4500314"/>
            <a:ext cx="885825" cy="88582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26" name="直線コネクタ 225"/>
          <p:cNvCxnSpPr>
            <a:endCxn id="225" idx="5"/>
          </p:cNvCxnSpPr>
          <p:nvPr/>
        </p:nvCxnSpPr>
        <p:spPr>
          <a:xfrm rot="16200000" flipV="1">
            <a:off x="4580732" y="3923258"/>
            <a:ext cx="1128712" cy="25400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正方形/長方形 226"/>
          <p:cNvSpPr/>
          <p:nvPr/>
        </p:nvSpPr>
        <p:spPr bwMode="auto">
          <a:xfrm rot="16200000">
            <a:off x="4121151" y="352176"/>
            <a:ext cx="1731962" cy="227171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8" name="ひし形 227"/>
          <p:cNvSpPr/>
          <p:nvPr/>
        </p:nvSpPr>
        <p:spPr bwMode="auto">
          <a:xfrm rot="16200000">
            <a:off x="4568031" y="2003971"/>
            <a:ext cx="185737" cy="20320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cxnSp>
        <p:nvCxnSpPr>
          <p:cNvPr id="229" name="直線コネクタ 228"/>
          <p:cNvCxnSpPr/>
          <p:nvPr/>
        </p:nvCxnSpPr>
        <p:spPr bwMode="auto">
          <a:xfrm rot="16200000">
            <a:off x="4953000" y="2117477"/>
            <a:ext cx="30162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六角形 229"/>
          <p:cNvSpPr/>
          <p:nvPr/>
        </p:nvSpPr>
        <p:spPr bwMode="auto">
          <a:xfrm rot="16200000">
            <a:off x="4132263" y="2026989"/>
            <a:ext cx="166687" cy="157163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1" name="円/楕円 230"/>
          <p:cNvSpPr/>
          <p:nvPr/>
        </p:nvSpPr>
        <p:spPr bwMode="auto">
          <a:xfrm rot="16200000">
            <a:off x="4372769" y="2027783"/>
            <a:ext cx="144463" cy="155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232" name="正方形/長方形 231"/>
          <p:cNvSpPr/>
          <p:nvPr/>
        </p:nvSpPr>
        <p:spPr bwMode="auto">
          <a:xfrm rot="16200000">
            <a:off x="4800600" y="2028577"/>
            <a:ext cx="144463" cy="153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233" name="テキスト ボックス 232"/>
          <p:cNvSpPr txBox="1"/>
          <p:nvPr/>
        </p:nvSpPr>
        <p:spPr bwMode="auto">
          <a:xfrm rot="16200000">
            <a:off x="3802063" y="1314202"/>
            <a:ext cx="83978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マーシャル</a:t>
            </a:r>
            <a:r>
              <a:rPr lang="en-US" altLang="ja-JP" sz="900" dirty="0">
                <a:latin typeface="+mn-ea"/>
                <a:ea typeface="+mn-ea"/>
              </a:rPr>
              <a:t>4P</a:t>
            </a:r>
            <a:endParaRPr lang="ja-JP" altLang="en-US" sz="900" dirty="0">
              <a:latin typeface="+mn-ea"/>
              <a:ea typeface="+mn-ea"/>
            </a:endParaRPr>
          </a:p>
        </p:txBody>
      </p:sp>
      <p:sp>
        <p:nvSpPr>
          <p:cNvPr id="234" name="テキスト ボックス 233"/>
          <p:cNvSpPr txBox="1"/>
          <p:nvPr/>
        </p:nvSpPr>
        <p:spPr bwMode="auto">
          <a:xfrm rot="16200000">
            <a:off x="4175125" y="1255464"/>
            <a:ext cx="955675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ボランティア</a:t>
            </a:r>
            <a:r>
              <a:rPr lang="en-US" altLang="ja-JP" sz="900" dirty="0">
                <a:latin typeface="+mn-ea"/>
                <a:ea typeface="+mn-ea"/>
              </a:rPr>
              <a:t>17P</a:t>
            </a:r>
            <a:endParaRPr lang="ja-JP" altLang="en-US" sz="900" dirty="0">
              <a:latin typeface="+mn-ea"/>
              <a:ea typeface="+mn-ea"/>
            </a:endParaRPr>
          </a:p>
        </p:txBody>
      </p:sp>
      <p:sp>
        <p:nvSpPr>
          <p:cNvPr id="235" name="テキスト ボックス 234"/>
          <p:cNvSpPr txBox="1"/>
          <p:nvPr/>
        </p:nvSpPr>
        <p:spPr bwMode="auto">
          <a:xfrm rot="16200000">
            <a:off x="4538663" y="1404689"/>
            <a:ext cx="658812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警備員</a:t>
            </a:r>
            <a:r>
              <a:rPr lang="en-US" altLang="ja-JP" sz="900" dirty="0">
                <a:latin typeface="+mn-ea"/>
                <a:ea typeface="+mn-ea"/>
              </a:rPr>
              <a:t>3P</a:t>
            </a:r>
          </a:p>
        </p:txBody>
      </p:sp>
      <p:sp>
        <p:nvSpPr>
          <p:cNvPr id="236" name="テキスト ボックス 235"/>
          <p:cNvSpPr txBox="1"/>
          <p:nvPr/>
        </p:nvSpPr>
        <p:spPr bwMode="auto">
          <a:xfrm rot="16200000">
            <a:off x="4108451" y="1404689"/>
            <a:ext cx="6588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整理員</a:t>
            </a:r>
            <a:r>
              <a:rPr lang="en-US" altLang="ja-JP" sz="900" dirty="0">
                <a:latin typeface="+mn-ea"/>
                <a:ea typeface="+mn-ea"/>
              </a:rPr>
              <a:t>4P</a:t>
            </a:r>
            <a:endParaRPr lang="ja-JP" altLang="en-US" sz="900" dirty="0">
              <a:latin typeface="+mn-ea"/>
              <a:ea typeface="+mn-ea"/>
            </a:endParaRPr>
          </a:p>
        </p:txBody>
      </p:sp>
      <p:sp>
        <p:nvSpPr>
          <p:cNvPr id="237" name="テキスト ボックス 236"/>
          <p:cNvSpPr txBox="1"/>
          <p:nvPr/>
        </p:nvSpPr>
        <p:spPr bwMode="auto">
          <a:xfrm rot="16200000">
            <a:off x="4545807" y="1170533"/>
            <a:ext cx="1125537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カラーコーン＆バー</a:t>
            </a:r>
          </a:p>
        </p:txBody>
      </p:sp>
      <p:cxnSp>
        <p:nvCxnSpPr>
          <p:cNvPr id="238" name="直線コネクタ 237"/>
          <p:cNvCxnSpPr/>
          <p:nvPr/>
        </p:nvCxnSpPr>
        <p:spPr bwMode="auto">
          <a:xfrm rot="16200000">
            <a:off x="3826669" y="2103983"/>
            <a:ext cx="360362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/>
          <p:cNvSpPr txBox="1"/>
          <p:nvPr/>
        </p:nvSpPr>
        <p:spPr bwMode="auto">
          <a:xfrm rot="16200000">
            <a:off x="3645694" y="1380083"/>
            <a:ext cx="722313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練習コース</a:t>
            </a:r>
          </a:p>
        </p:txBody>
      </p:sp>
      <p:sp>
        <p:nvSpPr>
          <p:cNvPr id="240" name="テキスト ボックス 239"/>
          <p:cNvSpPr txBox="1"/>
          <p:nvPr/>
        </p:nvSpPr>
        <p:spPr bwMode="auto">
          <a:xfrm rot="16200000">
            <a:off x="4931569" y="1348333"/>
            <a:ext cx="7842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カラーコーン</a:t>
            </a:r>
          </a:p>
        </p:txBody>
      </p:sp>
      <p:sp>
        <p:nvSpPr>
          <p:cNvPr id="241" name="テキスト ボックス 240"/>
          <p:cNvSpPr txBox="1"/>
          <p:nvPr/>
        </p:nvSpPr>
        <p:spPr bwMode="auto">
          <a:xfrm rot="16200000">
            <a:off x="5097463" y="1298327"/>
            <a:ext cx="88423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プラスチック柵</a:t>
            </a:r>
          </a:p>
        </p:txBody>
      </p:sp>
      <p:sp>
        <p:nvSpPr>
          <p:cNvPr id="242" name="正方形/長方形 241"/>
          <p:cNvSpPr/>
          <p:nvPr/>
        </p:nvSpPr>
        <p:spPr bwMode="auto">
          <a:xfrm rot="16200000">
            <a:off x="3278187" y="4790827"/>
            <a:ext cx="117475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243" name="フリーフォーム 242"/>
          <p:cNvSpPr/>
          <p:nvPr/>
        </p:nvSpPr>
        <p:spPr>
          <a:xfrm rot="20917514">
            <a:off x="5722938" y="3403352"/>
            <a:ext cx="149225" cy="58737"/>
          </a:xfrm>
          <a:custGeom>
            <a:avLst/>
            <a:gdLst>
              <a:gd name="connsiteX0" fmla="*/ 0 w 451555"/>
              <a:gd name="connsiteY0" fmla="*/ 90311 h 90311"/>
              <a:gd name="connsiteX1" fmla="*/ 451555 w 451555"/>
              <a:gd name="connsiteY1" fmla="*/ 90311 h 90311"/>
              <a:gd name="connsiteX2" fmla="*/ 338666 w 451555"/>
              <a:gd name="connsiteY2" fmla="*/ 0 h 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5" h="90311">
                <a:moveTo>
                  <a:pt x="0" y="90311"/>
                </a:moveTo>
                <a:lnTo>
                  <a:pt x="451555" y="90311"/>
                </a:lnTo>
                <a:lnTo>
                  <a:pt x="338666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4" name="フリーフォーム 243"/>
          <p:cNvSpPr/>
          <p:nvPr/>
        </p:nvSpPr>
        <p:spPr>
          <a:xfrm rot="9900000">
            <a:off x="4951413" y="3857377"/>
            <a:ext cx="149225" cy="58737"/>
          </a:xfrm>
          <a:custGeom>
            <a:avLst/>
            <a:gdLst>
              <a:gd name="connsiteX0" fmla="*/ 0 w 451555"/>
              <a:gd name="connsiteY0" fmla="*/ 90311 h 90311"/>
              <a:gd name="connsiteX1" fmla="*/ 451555 w 451555"/>
              <a:gd name="connsiteY1" fmla="*/ 90311 h 90311"/>
              <a:gd name="connsiteX2" fmla="*/ 338666 w 451555"/>
              <a:gd name="connsiteY2" fmla="*/ 0 h 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5" h="90311">
                <a:moveTo>
                  <a:pt x="0" y="90311"/>
                </a:moveTo>
                <a:lnTo>
                  <a:pt x="451555" y="90311"/>
                </a:lnTo>
                <a:lnTo>
                  <a:pt x="338666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5" name="四角形吹き出し 244"/>
          <p:cNvSpPr/>
          <p:nvPr/>
        </p:nvSpPr>
        <p:spPr>
          <a:xfrm rot="16200000">
            <a:off x="2697957" y="3058070"/>
            <a:ext cx="1708150" cy="268287"/>
          </a:xfrm>
          <a:prstGeom prst="wedgeRectCallout">
            <a:avLst>
              <a:gd name="adj1" fmla="val -41156"/>
              <a:gd name="adj2" fmla="val 17560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ysClr val="windowText" lastClr="000000"/>
                </a:solidFill>
              </a:rPr>
              <a:t>工作船展示館の横断路</a:t>
            </a:r>
          </a:p>
        </p:txBody>
      </p:sp>
      <p:sp>
        <p:nvSpPr>
          <p:cNvPr id="246" name="四角形吹き出し 245"/>
          <p:cNvSpPr/>
          <p:nvPr/>
        </p:nvSpPr>
        <p:spPr>
          <a:xfrm rot="16200000">
            <a:off x="1394619" y="2180183"/>
            <a:ext cx="2762250" cy="334962"/>
          </a:xfrm>
          <a:prstGeom prst="wedgeRectCallout">
            <a:avLst>
              <a:gd name="adj1" fmla="val -81328"/>
              <a:gd name="adj2" fmla="val 19694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ysClr val="windowText" lastClr="000000"/>
                </a:solidFill>
              </a:rPr>
              <a:t>海保への横断路及び横断車両のコントロール</a:t>
            </a:r>
          </a:p>
        </p:txBody>
      </p:sp>
      <p:sp>
        <p:nvSpPr>
          <p:cNvPr id="247" name="正方形/長方形 246"/>
          <p:cNvSpPr/>
          <p:nvPr/>
        </p:nvSpPr>
        <p:spPr>
          <a:xfrm rot="16200000">
            <a:off x="-528637" y="7462589"/>
            <a:ext cx="1814512" cy="166688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A-OTF 新ゴ Pro B" pitchFamily="34" charset="-128"/>
                <a:ea typeface="A-OTF 新ゴ Pro B" pitchFamily="34" charset="-128"/>
              </a:rPr>
              <a:t>日時</a:t>
            </a:r>
          </a:p>
        </p:txBody>
      </p:sp>
      <p:sp>
        <p:nvSpPr>
          <p:cNvPr id="248" name="正方形/長方形 247"/>
          <p:cNvSpPr/>
          <p:nvPr/>
        </p:nvSpPr>
        <p:spPr>
          <a:xfrm rot="16200000">
            <a:off x="-116678" y="7217319"/>
            <a:ext cx="1814512" cy="65722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sysClr val="windowText" lastClr="000000"/>
                </a:solidFill>
              </a:rPr>
              <a:t>  日程：</a:t>
            </a:r>
            <a:r>
              <a:rPr lang="en-US" altLang="ja-JP" sz="1100" dirty="0" smtClean="0">
                <a:solidFill>
                  <a:sysClr val="windowText" lastClr="000000"/>
                </a:solidFill>
              </a:rPr>
              <a:t>5/15</a:t>
            </a:r>
            <a:r>
              <a:rPr lang="ja-JP" altLang="en-US" sz="1100" dirty="0" smtClean="0">
                <a:solidFill>
                  <a:sysClr val="windowText" lastClr="000000"/>
                </a:solidFill>
              </a:rPr>
              <a:t>（</a:t>
            </a:r>
            <a:r>
              <a:rPr lang="ja-JP" altLang="en-US" sz="1100" dirty="0">
                <a:solidFill>
                  <a:sysClr val="windowText" lastClr="000000"/>
                </a:solidFill>
              </a:rPr>
              <a:t>水）～</a:t>
            </a:r>
            <a:r>
              <a:rPr lang="en-US" altLang="ja-JP" sz="1100" dirty="0" smtClean="0">
                <a:solidFill>
                  <a:sysClr val="windowText" lastClr="000000"/>
                </a:solidFill>
              </a:rPr>
              <a:t>16</a:t>
            </a:r>
            <a:r>
              <a:rPr lang="ja-JP" altLang="en-US" sz="1100" dirty="0" smtClean="0">
                <a:solidFill>
                  <a:sysClr val="windowText" lastClr="000000"/>
                </a:solidFill>
              </a:rPr>
              <a:t>（</a:t>
            </a:r>
            <a:r>
              <a:rPr lang="ja-JP" altLang="en-US" sz="1100" dirty="0">
                <a:solidFill>
                  <a:sysClr val="windowText" lastClr="000000"/>
                </a:solidFill>
              </a:rPr>
              <a:t>木</a:t>
            </a:r>
            <a:r>
              <a:rPr lang="ja-JP" altLang="en-US" sz="1100" dirty="0" smtClean="0">
                <a:solidFill>
                  <a:sysClr val="windowText" lastClr="000000"/>
                </a:solidFill>
              </a:rPr>
              <a:t>）</a:t>
            </a:r>
            <a:endParaRPr lang="en-US" altLang="ja-JP" sz="1100" dirty="0">
              <a:solidFill>
                <a:sysClr val="windowText" lastClr="000000"/>
              </a:solidFill>
            </a:endParaRPr>
          </a:p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sysClr val="windowText" lastClr="000000"/>
                </a:solidFill>
              </a:rPr>
              <a:t>  </a:t>
            </a:r>
            <a:r>
              <a:rPr lang="ja-JP" altLang="en-US" sz="1100" dirty="0" smtClean="0">
                <a:solidFill>
                  <a:sysClr val="windowText" lastClr="000000"/>
                </a:solidFill>
              </a:rPr>
              <a:t>選手練習走行時間帯</a:t>
            </a:r>
            <a:endParaRPr lang="en-US" altLang="ja-JP" sz="1100" dirty="0" smtClean="0">
              <a:solidFill>
                <a:sysClr val="windowText" lastClr="000000"/>
              </a:solidFill>
            </a:endParaRPr>
          </a:p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 smtClean="0">
                <a:solidFill>
                  <a:sysClr val="windowText" lastClr="000000"/>
                </a:solidFill>
              </a:rPr>
              <a:t>：</a:t>
            </a:r>
            <a:r>
              <a:rPr lang="ja-JP" altLang="en-US" sz="1100" dirty="0">
                <a:solidFill>
                  <a:sysClr val="windowText" lastClr="000000"/>
                </a:solidFill>
              </a:rPr>
              <a:t>各日</a:t>
            </a:r>
            <a:r>
              <a:rPr lang="en-US" altLang="ja-JP" sz="1100" dirty="0">
                <a:solidFill>
                  <a:sysClr val="windowText" lastClr="000000"/>
                </a:solidFill>
              </a:rPr>
              <a:t>9</a:t>
            </a:r>
            <a:r>
              <a:rPr lang="ja-JP" altLang="en-US" sz="1100" dirty="0" smtClean="0">
                <a:solidFill>
                  <a:sysClr val="windowText" lastClr="000000"/>
                </a:solidFill>
              </a:rPr>
              <a:t>：</a:t>
            </a:r>
            <a:r>
              <a:rPr lang="en-US" altLang="ja-JP" sz="1100" dirty="0">
                <a:solidFill>
                  <a:sysClr val="windowText" lastClr="000000"/>
                </a:solidFill>
              </a:rPr>
              <a:t>0</a:t>
            </a:r>
            <a:r>
              <a:rPr lang="en-US" altLang="ja-JP" sz="1100" dirty="0" smtClean="0">
                <a:solidFill>
                  <a:sysClr val="windowText" lastClr="000000"/>
                </a:solidFill>
              </a:rPr>
              <a:t>0</a:t>
            </a:r>
            <a:r>
              <a:rPr lang="ja-JP" altLang="en-US" sz="1100" dirty="0">
                <a:solidFill>
                  <a:sysClr val="windowText" lastClr="000000"/>
                </a:solidFill>
              </a:rPr>
              <a:t>～</a:t>
            </a:r>
            <a:r>
              <a:rPr lang="en-US" altLang="ja-JP" sz="1100" dirty="0">
                <a:solidFill>
                  <a:sysClr val="windowText" lastClr="000000"/>
                </a:solidFill>
              </a:rPr>
              <a:t>11</a:t>
            </a:r>
            <a:r>
              <a:rPr lang="ja-JP" altLang="en-US" sz="1100" dirty="0" smtClean="0">
                <a:solidFill>
                  <a:sysClr val="windowText" lastClr="000000"/>
                </a:solidFill>
              </a:rPr>
              <a:t>：</a:t>
            </a:r>
            <a:r>
              <a:rPr lang="en-US" altLang="ja-JP" sz="1100" dirty="0">
                <a:solidFill>
                  <a:sysClr val="windowText" lastClr="000000"/>
                </a:solidFill>
              </a:rPr>
              <a:t>0</a:t>
            </a:r>
            <a:r>
              <a:rPr lang="en-US" altLang="ja-JP" sz="1100" dirty="0" smtClean="0">
                <a:solidFill>
                  <a:sysClr val="windowText" lastClr="000000"/>
                </a:solidFill>
              </a:rPr>
              <a:t>0</a:t>
            </a:r>
            <a:endParaRPr lang="ja-JP" alt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249" name="六角形 248"/>
          <p:cNvSpPr/>
          <p:nvPr/>
        </p:nvSpPr>
        <p:spPr bwMode="auto">
          <a:xfrm rot="16200000">
            <a:off x="3425825" y="5070227"/>
            <a:ext cx="131763" cy="122237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50" name="テキスト ボックス 201"/>
          <p:cNvSpPr txBox="1">
            <a:spLocks noChangeArrowheads="1"/>
          </p:cNvSpPr>
          <p:nvPr/>
        </p:nvSpPr>
        <p:spPr bwMode="auto">
          <a:xfrm rot="16200000">
            <a:off x="2972594" y="6156870"/>
            <a:ext cx="96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dirty="0">
                <a:latin typeface="A-OTF 新ゴ Pro B" pitchFamily="34" charset="-128"/>
                <a:ea typeface="A-OTF 新ゴ Pro B" pitchFamily="34" charset="-128"/>
              </a:rPr>
              <a:t>425m</a:t>
            </a:r>
            <a:endParaRPr lang="ja-JP" altLang="en-US" dirty="0">
              <a:latin typeface="A-OTF 新ゴ Pro B" pitchFamily="34" charset="-128"/>
              <a:ea typeface="A-OTF 新ゴ Pro B" pitchFamily="34" charset="-128"/>
            </a:endParaRPr>
          </a:p>
        </p:txBody>
      </p:sp>
      <p:sp>
        <p:nvSpPr>
          <p:cNvPr id="251" name="テキスト ボックス 202"/>
          <p:cNvSpPr txBox="1">
            <a:spLocks noChangeArrowheads="1"/>
          </p:cNvSpPr>
          <p:nvPr/>
        </p:nvSpPr>
        <p:spPr bwMode="auto">
          <a:xfrm rot="16200000">
            <a:off x="295275" y="6774406"/>
            <a:ext cx="2046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dirty="0">
                <a:latin typeface="A-OTF 新ゴ Pro B" pitchFamily="34" charset="-128"/>
                <a:ea typeface="A-OTF 新ゴ Pro B" pitchFamily="34" charset="-128"/>
              </a:rPr>
              <a:t>1Lap</a:t>
            </a:r>
            <a:r>
              <a:rPr lang="ja-JP" altLang="en-US" dirty="0">
                <a:latin typeface="A-OTF 新ゴ Pro B" pitchFamily="34" charset="-128"/>
                <a:ea typeface="A-OTF 新ゴ Pro B" pitchFamily="34" charset="-128"/>
              </a:rPr>
              <a:t>：</a:t>
            </a:r>
            <a:r>
              <a:rPr lang="en-US" altLang="ja-JP" dirty="0">
                <a:latin typeface="A-OTF 新ゴ Pro B" pitchFamily="34" charset="-128"/>
                <a:ea typeface="A-OTF 新ゴ Pro B" pitchFamily="34" charset="-128"/>
              </a:rPr>
              <a:t>1250m</a:t>
            </a:r>
            <a:endParaRPr lang="ja-JP" altLang="en-US" dirty="0">
              <a:latin typeface="A-OTF 新ゴ Pro B" pitchFamily="34" charset="-128"/>
              <a:ea typeface="A-OTF 新ゴ Pro B" pitchFamily="34" charset="-128"/>
            </a:endParaRPr>
          </a:p>
        </p:txBody>
      </p:sp>
      <p:sp>
        <p:nvSpPr>
          <p:cNvPr id="252" name="ひし形 251"/>
          <p:cNvSpPr/>
          <p:nvPr/>
        </p:nvSpPr>
        <p:spPr bwMode="auto">
          <a:xfrm rot="16200000">
            <a:off x="2745582" y="6058445"/>
            <a:ext cx="146050" cy="160337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53" name="ひし形 252"/>
          <p:cNvSpPr/>
          <p:nvPr/>
        </p:nvSpPr>
        <p:spPr bwMode="auto">
          <a:xfrm rot="16200000">
            <a:off x="2947988" y="5757614"/>
            <a:ext cx="144462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54" name="ひし形 253"/>
          <p:cNvSpPr/>
          <p:nvPr/>
        </p:nvSpPr>
        <p:spPr bwMode="auto">
          <a:xfrm rot="16200000">
            <a:off x="3350419" y="5155158"/>
            <a:ext cx="146050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55" name="ひし形 254"/>
          <p:cNvSpPr/>
          <p:nvPr/>
        </p:nvSpPr>
        <p:spPr bwMode="auto">
          <a:xfrm rot="16200000">
            <a:off x="3900488" y="4441577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56" name="ひし形 255"/>
          <p:cNvSpPr/>
          <p:nvPr/>
        </p:nvSpPr>
        <p:spPr bwMode="auto">
          <a:xfrm rot="16200000">
            <a:off x="4055268" y="4216946"/>
            <a:ext cx="144463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cxnSp>
        <p:nvCxnSpPr>
          <p:cNvPr id="257" name="直線矢印コネクタ 256"/>
          <p:cNvCxnSpPr/>
          <p:nvPr/>
        </p:nvCxnSpPr>
        <p:spPr>
          <a:xfrm rot="16200000" flipH="1" flipV="1">
            <a:off x="4170363" y="8230939"/>
            <a:ext cx="339725" cy="19367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正方形/長方形 257"/>
          <p:cNvSpPr/>
          <p:nvPr/>
        </p:nvSpPr>
        <p:spPr>
          <a:xfrm rot="16200000">
            <a:off x="528638" y="1477714"/>
            <a:ext cx="619125" cy="561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9" name="正方形/長方形 258"/>
          <p:cNvSpPr/>
          <p:nvPr/>
        </p:nvSpPr>
        <p:spPr>
          <a:xfrm rot="16200000">
            <a:off x="-593725" y="1496764"/>
            <a:ext cx="1944688" cy="166688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A-OTF 新ゴ Pro B" pitchFamily="34" charset="-128"/>
                <a:ea typeface="A-OTF 新ゴ Pro B" pitchFamily="34" charset="-128"/>
              </a:rPr>
              <a:t>広域図</a:t>
            </a:r>
          </a:p>
        </p:txBody>
      </p:sp>
      <p:cxnSp>
        <p:nvCxnSpPr>
          <p:cNvPr id="260" name="直線矢印コネクタ 259"/>
          <p:cNvCxnSpPr/>
          <p:nvPr/>
        </p:nvCxnSpPr>
        <p:spPr bwMode="auto">
          <a:xfrm rot="16200000">
            <a:off x="5607050" y="2112715"/>
            <a:ext cx="288925" cy="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/>
          <p:nvPr/>
        </p:nvCxnSpPr>
        <p:spPr bwMode="auto">
          <a:xfrm rot="16200000">
            <a:off x="5181600" y="2117477"/>
            <a:ext cx="301625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888" y="5736977"/>
            <a:ext cx="2725737" cy="2928937"/>
          </a:xfrm>
          <a:prstGeom prst="rect">
            <a:avLst/>
          </a:prstGeom>
          <a:noFill/>
          <a:ln w="9525">
            <a:solidFill>
              <a:srgbClr val="548235"/>
            </a:solidFill>
            <a:miter lim="800000"/>
            <a:headEnd/>
            <a:tailEnd/>
          </a:ln>
        </p:spPr>
      </p:pic>
      <p:cxnSp>
        <p:nvCxnSpPr>
          <p:cNvPr id="263" name="直線コネクタ 262"/>
          <p:cNvCxnSpPr>
            <a:endCxn id="225" idx="1"/>
          </p:cNvCxnSpPr>
          <p:nvPr/>
        </p:nvCxnSpPr>
        <p:spPr>
          <a:xfrm rot="16200000" flipV="1">
            <a:off x="3227387" y="5276602"/>
            <a:ext cx="473075" cy="4318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フリーフォーム 263"/>
          <p:cNvSpPr/>
          <p:nvPr/>
        </p:nvSpPr>
        <p:spPr>
          <a:xfrm rot="16200000">
            <a:off x="4183857" y="5299620"/>
            <a:ext cx="1414462" cy="2352675"/>
          </a:xfrm>
          <a:custGeom>
            <a:avLst/>
            <a:gdLst>
              <a:gd name="connsiteX0" fmla="*/ 1247775 w 1247775"/>
              <a:gd name="connsiteY0" fmla="*/ 2328863 h 2328863"/>
              <a:gd name="connsiteX1" fmla="*/ 0 w 1247775"/>
              <a:gd name="connsiteY1" fmla="*/ 1524000 h 2328863"/>
              <a:gd name="connsiteX2" fmla="*/ 1038225 w 1247775"/>
              <a:gd name="connsiteY2" fmla="*/ 0 h 2328863"/>
              <a:gd name="connsiteX0" fmla="*/ 1462087 w 1462087"/>
              <a:gd name="connsiteY0" fmla="*/ 2328863 h 2328863"/>
              <a:gd name="connsiteX1" fmla="*/ 0 w 1462087"/>
              <a:gd name="connsiteY1" fmla="*/ 1100137 h 2328863"/>
              <a:gd name="connsiteX2" fmla="*/ 1252537 w 1462087"/>
              <a:gd name="connsiteY2" fmla="*/ 0 h 2328863"/>
              <a:gd name="connsiteX0" fmla="*/ 1462087 w 1462087"/>
              <a:gd name="connsiteY0" fmla="*/ 2357438 h 2357438"/>
              <a:gd name="connsiteX1" fmla="*/ 0 w 1462087"/>
              <a:gd name="connsiteY1" fmla="*/ 1128712 h 2357438"/>
              <a:gd name="connsiteX2" fmla="*/ 747712 w 1462087"/>
              <a:gd name="connsiteY2" fmla="*/ 0 h 2357438"/>
              <a:gd name="connsiteX0" fmla="*/ 1462087 w 1462087"/>
              <a:gd name="connsiteY0" fmla="*/ 2357438 h 2357438"/>
              <a:gd name="connsiteX1" fmla="*/ 0 w 1462087"/>
              <a:gd name="connsiteY1" fmla="*/ 1128712 h 2357438"/>
              <a:gd name="connsiteX2" fmla="*/ 9524 w 1462087"/>
              <a:gd name="connsiteY2" fmla="*/ 1133475 h 2357438"/>
              <a:gd name="connsiteX3" fmla="*/ 747712 w 1462087"/>
              <a:gd name="connsiteY3" fmla="*/ 0 h 2357438"/>
              <a:gd name="connsiteX0" fmla="*/ 1500188 w 1500188"/>
              <a:gd name="connsiteY0" fmla="*/ 2357438 h 2357438"/>
              <a:gd name="connsiteX1" fmla="*/ 38101 w 1500188"/>
              <a:gd name="connsiteY1" fmla="*/ 1128712 h 2357438"/>
              <a:gd name="connsiteX2" fmla="*/ 0 w 1500188"/>
              <a:gd name="connsiteY2" fmla="*/ 1114425 h 2357438"/>
              <a:gd name="connsiteX3" fmla="*/ 785813 w 1500188"/>
              <a:gd name="connsiteY3" fmla="*/ 0 h 2357438"/>
              <a:gd name="connsiteX0" fmla="*/ 1533524 w 1533524"/>
              <a:gd name="connsiteY0" fmla="*/ 2357438 h 2357438"/>
              <a:gd name="connsiteX1" fmla="*/ 0 w 1533524"/>
              <a:gd name="connsiteY1" fmla="*/ 1347787 h 2357438"/>
              <a:gd name="connsiteX2" fmla="*/ 33336 w 1533524"/>
              <a:gd name="connsiteY2" fmla="*/ 1114425 h 2357438"/>
              <a:gd name="connsiteX3" fmla="*/ 819149 w 1533524"/>
              <a:gd name="connsiteY3" fmla="*/ 0 h 2357438"/>
              <a:gd name="connsiteX0" fmla="*/ 1547813 w 1547813"/>
              <a:gd name="connsiteY0" fmla="*/ 2357438 h 2357438"/>
              <a:gd name="connsiteX1" fmla="*/ 14289 w 1547813"/>
              <a:gd name="connsiteY1" fmla="*/ 1347787 h 2357438"/>
              <a:gd name="connsiteX2" fmla="*/ 0 w 1547813"/>
              <a:gd name="connsiteY2" fmla="*/ 1233488 h 2357438"/>
              <a:gd name="connsiteX3" fmla="*/ 833438 w 1547813"/>
              <a:gd name="connsiteY3" fmla="*/ 0 h 2357438"/>
              <a:gd name="connsiteX0" fmla="*/ 1533524 w 1533524"/>
              <a:gd name="connsiteY0" fmla="*/ 2357438 h 2357438"/>
              <a:gd name="connsiteX1" fmla="*/ 0 w 1533524"/>
              <a:gd name="connsiteY1" fmla="*/ 1347787 h 2357438"/>
              <a:gd name="connsiteX2" fmla="*/ 21429 w 1533524"/>
              <a:gd name="connsiteY2" fmla="*/ 1214438 h 2357438"/>
              <a:gd name="connsiteX3" fmla="*/ 819149 w 1533524"/>
              <a:gd name="connsiteY3" fmla="*/ 0 h 2357438"/>
              <a:gd name="connsiteX0" fmla="*/ 1533524 w 1533524"/>
              <a:gd name="connsiteY0" fmla="*/ 2357438 h 2357438"/>
              <a:gd name="connsiteX1" fmla="*/ 0 w 1533524"/>
              <a:gd name="connsiteY1" fmla="*/ 1347787 h 2357438"/>
              <a:gd name="connsiteX2" fmla="*/ 26191 w 1533524"/>
              <a:gd name="connsiteY2" fmla="*/ 1140619 h 2357438"/>
              <a:gd name="connsiteX3" fmla="*/ 819149 w 1533524"/>
              <a:gd name="connsiteY3" fmla="*/ 0 h 2357438"/>
              <a:gd name="connsiteX0" fmla="*/ 1507333 w 1507333"/>
              <a:gd name="connsiteY0" fmla="*/ 2357438 h 2357438"/>
              <a:gd name="connsiteX1" fmla="*/ 21434 w 1507333"/>
              <a:gd name="connsiteY1" fmla="*/ 1364456 h 2357438"/>
              <a:gd name="connsiteX2" fmla="*/ 0 w 1507333"/>
              <a:gd name="connsiteY2" fmla="*/ 1140619 h 2357438"/>
              <a:gd name="connsiteX3" fmla="*/ 792958 w 1507333"/>
              <a:gd name="connsiteY3" fmla="*/ 0 h 2357438"/>
              <a:gd name="connsiteX0" fmla="*/ 1507333 w 1507333"/>
              <a:gd name="connsiteY0" fmla="*/ 2357438 h 2357438"/>
              <a:gd name="connsiteX1" fmla="*/ 92871 w 1507333"/>
              <a:gd name="connsiteY1" fmla="*/ 1416843 h 2357438"/>
              <a:gd name="connsiteX2" fmla="*/ 0 w 1507333"/>
              <a:gd name="connsiteY2" fmla="*/ 1140619 h 2357438"/>
              <a:gd name="connsiteX3" fmla="*/ 792958 w 1507333"/>
              <a:gd name="connsiteY3" fmla="*/ 0 h 2357438"/>
              <a:gd name="connsiteX0" fmla="*/ 1414462 w 1414462"/>
              <a:gd name="connsiteY0" fmla="*/ 2357438 h 2357438"/>
              <a:gd name="connsiteX1" fmla="*/ 0 w 1414462"/>
              <a:gd name="connsiteY1" fmla="*/ 1416843 h 2357438"/>
              <a:gd name="connsiteX2" fmla="*/ 354804 w 1414462"/>
              <a:gd name="connsiteY2" fmla="*/ 964406 h 2357438"/>
              <a:gd name="connsiteX3" fmla="*/ 700087 w 1414462"/>
              <a:gd name="connsiteY3" fmla="*/ 0 h 2357438"/>
              <a:gd name="connsiteX0" fmla="*/ 1414462 w 1414462"/>
              <a:gd name="connsiteY0" fmla="*/ 2352675 h 2352675"/>
              <a:gd name="connsiteX1" fmla="*/ 0 w 1414462"/>
              <a:gd name="connsiteY1" fmla="*/ 1412080 h 2352675"/>
              <a:gd name="connsiteX2" fmla="*/ 354804 w 1414462"/>
              <a:gd name="connsiteY2" fmla="*/ 959643 h 2352675"/>
              <a:gd name="connsiteX3" fmla="*/ 1062037 w 1414462"/>
              <a:gd name="connsiteY3" fmla="*/ 0 h 2352675"/>
              <a:gd name="connsiteX0" fmla="*/ 1414462 w 1414462"/>
              <a:gd name="connsiteY0" fmla="*/ 2352675 h 2352675"/>
              <a:gd name="connsiteX1" fmla="*/ 0 w 1414462"/>
              <a:gd name="connsiteY1" fmla="*/ 1412080 h 2352675"/>
              <a:gd name="connsiteX2" fmla="*/ 683417 w 1414462"/>
              <a:gd name="connsiteY2" fmla="*/ 550068 h 2352675"/>
              <a:gd name="connsiteX3" fmla="*/ 1062037 w 1414462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462" h="2352675">
                <a:moveTo>
                  <a:pt x="1414462" y="2352675"/>
                </a:moveTo>
                <a:lnTo>
                  <a:pt x="0" y="1412080"/>
                </a:lnTo>
                <a:lnTo>
                  <a:pt x="683417" y="550068"/>
                </a:lnTo>
                <a:lnTo>
                  <a:pt x="1062037" y="0"/>
                </a:lnTo>
              </a:path>
            </a:pathLst>
          </a:custGeom>
          <a:ln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5" name="フリーフォーム 264"/>
          <p:cNvSpPr/>
          <p:nvPr/>
        </p:nvSpPr>
        <p:spPr>
          <a:xfrm rot="16200000">
            <a:off x="3176588" y="7035551"/>
            <a:ext cx="2152650" cy="1076325"/>
          </a:xfrm>
          <a:custGeom>
            <a:avLst/>
            <a:gdLst>
              <a:gd name="connsiteX0" fmla="*/ 2543175 w 2543175"/>
              <a:gd name="connsiteY0" fmla="*/ 0 h 1428750"/>
              <a:gd name="connsiteX1" fmla="*/ 1490663 w 2543175"/>
              <a:gd name="connsiteY1" fmla="*/ 1428750 h 1428750"/>
              <a:gd name="connsiteX2" fmla="*/ 1200150 w 2543175"/>
              <a:gd name="connsiteY2" fmla="*/ 1252538 h 1428750"/>
              <a:gd name="connsiteX3" fmla="*/ 1152525 w 2543175"/>
              <a:gd name="connsiteY3" fmla="*/ 947738 h 1428750"/>
              <a:gd name="connsiteX4" fmla="*/ 0 w 2543175"/>
              <a:gd name="connsiteY4" fmla="*/ 176213 h 1428750"/>
              <a:gd name="connsiteX0" fmla="*/ 2543175 w 2543175"/>
              <a:gd name="connsiteY0" fmla="*/ 0 h 1428750"/>
              <a:gd name="connsiteX1" fmla="*/ 1490663 w 2543175"/>
              <a:gd name="connsiteY1" fmla="*/ 1428750 h 1428750"/>
              <a:gd name="connsiteX2" fmla="*/ 1338263 w 2543175"/>
              <a:gd name="connsiteY2" fmla="*/ 1100138 h 1428750"/>
              <a:gd name="connsiteX3" fmla="*/ 1152525 w 2543175"/>
              <a:gd name="connsiteY3" fmla="*/ 947738 h 1428750"/>
              <a:gd name="connsiteX4" fmla="*/ 0 w 2543175"/>
              <a:gd name="connsiteY4" fmla="*/ 176213 h 1428750"/>
              <a:gd name="connsiteX0" fmla="*/ 2543175 w 2543175"/>
              <a:gd name="connsiteY0" fmla="*/ 0 h 1100138"/>
              <a:gd name="connsiteX1" fmla="*/ 1443038 w 2543175"/>
              <a:gd name="connsiteY1" fmla="*/ 900112 h 1100138"/>
              <a:gd name="connsiteX2" fmla="*/ 1338263 w 2543175"/>
              <a:gd name="connsiteY2" fmla="*/ 1100138 h 1100138"/>
              <a:gd name="connsiteX3" fmla="*/ 1152525 w 2543175"/>
              <a:gd name="connsiteY3" fmla="*/ 947738 h 1100138"/>
              <a:gd name="connsiteX4" fmla="*/ 0 w 2543175"/>
              <a:gd name="connsiteY4" fmla="*/ 176213 h 1100138"/>
              <a:gd name="connsiteX0" fmla="*/ 2543175 w 2543175"/>
              <a:gd name="connsiteY0" fmla="*/ 0 h 1100138"/>
              <a:gd name="connsiteX1" fmla="*/ 2009775 w 2543175"/>
              <a:gd name="connsiteY1" fmla="*/ 57150 h 1100138"/>
              <a:gd name="connsiteX2" fmla="*/ 1443038 w 2543175"/>
              <a:gd name="connsiteY2" fmla="*/ 900112 h 1100138"/>
              <a:gd name="connsiteX3" fmla="*/ 1338263 w 2543175"/>
              <a:gd name="connsiteY3" fmla="*/ 1100138 h 1100138"/>
              <a:gd name="connsiteX4" fmla="*/ 1152525 w 2543175"/>
              <a:gd name="connsiteY4" fmla="*/ 947738 h 1100138"/>
              <a:gd name="connsiteX5" fmla="*/ 0 w 2543175"/>
              <a:gd name="connsiteY5" fmla="*/ 176213 h 1100138"/>
              <a:gd name="connsiteX0" fmla="*/ 2543175 w 2543175"/>
              <a:gd name="connsiteY0" fmla="*/ 4762 h 1104900"/>
              <a:gd name="connsiteX1" fmla="*/ 2062163 w 2543175"/>
              <a:gd name="connsiteY1" fmla="*/ 0 h 1104900"/>
              <a:gd name="connsiteX2" fmla="*/ 2009775 w 2543175"/>
              <a:gd name="connsiteY2" fmla="*/ 61912 h 1104900"/>
              <a:gd name="connsiteX3" fmla="*/ 1443038 w 2543175"/>
              <a:gd name="connsiteY3" fmla="*/ 904874 h 1104900"/>
              <a:gd name="connsiteX4" fmla="*/ 1338263 w 2543175"/>
              <a:gd name="connsiteY4" fmla="*/ 1104900 h 1104900"/>
              <a:gd name="connsiteX5" fmla="*/ 1152525 w 2543175"/>
              <a:gd name="connsiteY5" fmla="*/ 952500 h 1104900"/>
              <a:gd name="connsiteX6" fmla="*/ 0 w 2543175"/>
              <a:gd name="connsiteY6" fmla="*/ 180975 h 1104900"/>
              <a:gd name="connsiteX0" fmla="*/ 2238375 w 2238375"/>
              <a:gd name="connsiteY0" fmla="*/ 42862 h 1104900"/>
              <a:gd name="connsiteX1" fmla="*/ 2062163 w 2238375"/>
              <a:gd name="connsiteY1" fmla="*/ 0 h 1104900"/>
              <a:gd name="connsiteX2" fmla="*/ 2009775 w 2238375"/>
              <a:gd name="connsiteY2" fmla="*/ 61912 h 1104900"/>
              <a:gd name="connsiteX3" fmla="*/ 1443038 w 2238375"/>
              <a:gd name="connsiteY3" fmla="*/ 904874 h 1104900"/>
              <a:gd name="connsiteX4" fmla="*/ 1338263 w 2238375"/>
              <a:gd name="connsiteY4" fmla="*/ 1104900 h 1104900"/>
              <a:gd name="connsiteX5" fmla="*/ 1152525 w 2238375"/>
              <a:gd name="connsiteY5" fmla="*/ 952500 h 1104900"/>
              <a:gd name="connsiteX6" fmla="*/ 0 w 2238375"/>
              <a:gd name="connsiteY6" fmla="*/ 180975 h 1104900"/>
              <a:gd name="connsiteX0" fmla="*/ 2238375 w 2238375"/>
              <a:gd name="connsiteY0" fmla="*/ 42862 h 1104900"/>
              <a:gd name="connsiteX1" fmla="*/ 2062163 w 2238375"/>
              <a:gd name="connsiteY1" fmla="*/ 0 h 1104900"/>
              <a:gd name="connsiteX2" fmla="*/ 1443038 w 2238375"/>
              <a:gd name="connsiteY2" fmla="*/ 904874 h 1104900"/>
              <a:gd name="connsiteX3" fmla="*/ 1338263 w 2238375"/>
              <a:gd name="connsiteY3" fmla="*/ 1104900 h 1104900"/>
              <a:gd name="connsiteX4" fmla="*/ 1152525 w 2238375"/>
              <a:gd name="connsiteY4" fmla="*/ 952500 h 1104900"/>
              <a:gd name="connsiteX5" fmla="*/ 0 w 2238375"/>
              <a:gd name="connsiteY5" fmla="*/ 180975 h 1104900"/>
              <a:gd name="connsiteX0" fmla="*/ 2238375 w 2238375"/>
              <a:gd name="connsiteY0" fmla="*/ 0 h 1062038"/>
              <a:gd name="connsiteX1" fmla="*/ 1443038 w 2238375"/>
              <a:gd name="connsiteY1" fmla="*/ 862012 h 1062038"/>
              <a:gd name="connsiteX2" fmla="*/ 1338263 w 2238375"/>
              <a:gd name="connsiteY2" fmla="*/ 1062038 h 1062038"/>
              <a:gd name="connsiteX3" fmla="*/ 1152525 w 2238375"/>
              <a:gd name="connsiteY3" fmla="*/ 909638 h 1062038"/>
              <a:gd name="connsiteX4" fmla="*/ 0 w 2238375"/>
              <a:gd name="connsiteY4" fmla="*/ 138113 h 1062038"/>
              <a:gd name="connsiteX0" fmla="*/ 2043113 w 2043113"/>
              <a:gd name="connsiteY0" fmla="*/ 0 h 1095375"/>
              <a:gd name="connsiteX1" fmla="*/ 1443038 w 2043113"/>
              <a:gd name="connsiteY1" fmla="*/ 895349 h 1095375"/>
              <a:gd name="connsiteX2" fmla="*/ 1338263 w 2043113"/>
              <a:gd name="connsiteY2" fmla="*/ 1095375 h 1095375"/>
              <a:gd name="connsiteX3" fmla="*/ 1152525 w 2043113"/>
              <a:gd name="connsiteY3" fmla="*/ 942975 h 1095375"/>
              <a:gd name="connsiteX4" fmla="*/ 0 w 2043113"/>
              <a:gd name="connsiteY4" fmla="*/ 171450 h 1095375"/>
              <a:gd name="connsiteX0" fmla="*/ 2043113 w 2043113"/>
              <a:gd name="connsiteY0" fmla="*/ 0 h 1095375"/>
              <a:gd name="connsiteX1" fmla="*/ 1452563 w 2043113"/>
              <a:gd name="connsiteY1" fmla="*/ 909637 h 1095375"/>
              <a:gd name="connsiteX2" fmla="*/ 1338263 w 2043113"/>
              <a:gd name="connsiteY2" fmla="*/ 1095375 h 1095375"/>
              <a:gd name="connsiteX3" fmla="*/ 1152525 w 2043113"/>
              <a:gd name="connsiteY3" fmla="*/ 942975 h 1095375"/>
              <a:gd name="connsiteX4" fmla="*/ 0 w 2043113"/>
              <a:gd name="connsiteY4" fmla="*/ 171450 h 1095375"/>
              <a:gd name="connsiteX0" fmla="*/ 2043113 w 2043113"/>
              <a:gd name="connsiteY0" fmla="*/ 0 h 1076325"/>
              <a:gd name="connsiteX1" fmla="*/ 1452563 w 2043113"/>
              <a:gd name="connsiteY1" fmla="*/ 909637 h 1076325"/>
              <a:gd name="connsiteX2" fmla="*/ 1319213 w 2043113"/>
              <a:gd name="connsiteY2" fmla="*/ 1076325 h 1076325"/>
              <a:gd name="connsiteX3" fmla="*/ 1152525 w 2043113"/>
              <a:gd name="connsiteY3" fmla="*/ 942975 h 1076325"/>
              <a:gd name="connsiteX4" fmla="*/ 0 w 2043113"/>
              <a:gd name="connsiteY4" fmla="*/ 171450 h 1076325"/>
              <a:gd name="connsiteX0" fmla="*/ 2043113 w 2043113"/>
              <a:gd name="connsiteY0" fmla="*/ 0 h 1076325"/>
              <a:gd name="connsiteX1" fmla="*/ 1452563 w 2043113"/>
              <a:gd name="connsiteY1" fmla="*/ 909637 h 1076325"/>
              <a:gd name="connsiteX2" fmla="*/ 1319213 w 2043113"/>
              <a:gd name="connsiteY2" fmla="*/ 1076325 h 1076325"/>
              <a:gd name="connsiteX3" fmla="*/ 0 w 2043113"/>
              <a:gd name="connsiteY3" fmla="*/ 171450 h 1076325"/>
              <a:gd name="connsiteX0" fmla="*/ 2043113 w 2043113"/>
              <a:gd name="connsiteY0" fmla="*/ 0 h 1076325"/>
              <a:gd name="connsiteX1" fmla="*/ 1533525 w 2043113"/>
              <a:gd name="connsiteY1" fmla="*/ 900112 h 1076325"/>
              <a:gd name="connsiteX2" fmla="*/ 1319213 w 2043113"/>
              <a:gd name="connsiteY2" fmla="*/ 1076325 h 1076325"/>
              <a:gd name="connsiteX3" fmla="*/ 0 w 2043113"/>
              <a:gd name="connsiteY3" fmla="*/ 171450 h 1076325"/>
              <a:gd name="connsiteX0" fmla="*/ 2152651 w 2152651"/>
              <a:gd name="connsiteY0" fmla="*/ 0 h 1076325"/>
              <a:gd name="connsiteX1" fmla="*/ 1533525 w 2152651"/>
              <a:gd name="connsiteY1" fmla="*/ 900112 h 1076325"/>
              <a:gd name="connsiteX2" fmla="*/ 1319213 w 2152651"/>
              <a:gd name="connsiteY2" fmla="*/ 1076325 h 1076325"/>
              <a:gd name="connsiteX3" fmla="*/ 0 w 2152651"/>
              <a:gd name="connsiteY3" fmla="*/ 17145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1" h="1076325">
                <a:moveTo>
                  <a:pt x="2152651" y="0"/>
                </a:moveTo>
                <a:lnTo>
                  <a:pt x="1533525" y="900112"/>
                </a:lnTo>
                <a:lnTo>
                  <a:pt x="1319213" y="1076325"/>
                </a:lnTo>
                <a:lnTo>
                  <a:pt x="0" y="171450"/>
                </a:lnTo>
              </a:path>
            </a:pathLst>
          </a:custGeom>
          <a:ln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6" name="フリーフォーム 265"/>
          <p:cNvSpPr/>
          <p:nvPr/>
        </p:nvSpPr>
        <p:spPr>
          <a:xfrm rot="16200000">
            <a:off x="3609976" y="6121151"/>
            <a:ext cx="2876550" cy="2181225"/>
          </a:xfrm>
          <a:custGeom>
            <a:avLst/>
            <a:gdLst>
              <a:gd name="connsiteX0" fmla="*/ 0 w 2886075"/>
              <a:gd name="connsiteY0" fmla="*/ 0 h 2176462"/>
              <a:gd name="connsiteX1" fmla="*/ 1047750 w 2886075"/>
              <a:gd name="connsiteY1" fmla="*/ 671512 h 2176462"/>
              <a:gd name="connsiteX2" fmla="*/ 1095375 w 2886075"/>
              <a:gd name="connsiteY2" fmla="*/ 962025 h 2176462"/>
              <a:gd name="connsiteX3" fmla="*/ 2886075 w 2886075"/>
              <a:gd name="connsiteY3" fmla="*/ 2176462 h 2176462"/>
              <a:gd name="connsiteX0" fmla="*/ 0 w 2876550"/>
              <a:gd name="connsiteY0" fmla="*/ 0 h 2109787"/>
              <a:gd name="connsiteX1" fmla="*/ 1047750 w 2876550"/>
              <a:gd name="connsiteY1" fmla="*/ 671512 h 2109787"/>
              <a:gd name="connsiteX2" fmla="*/ 1095375 w 2876550"/>
              <a:gd name="connsiteY2" fmla="*/ 962025 h 2109787"/>
              <a:gd name="connsiteX3" fmla="*/ 2876550 w 2876550"/>
              <a:gd name="connsiteY3" fmla="*/ 2109787 h 2109787"/>
              <a:gd name="connsiteX0" fmla="*/ 0 w 2876550"/>
              <a:gd name="connsiteY0" fmla="*/ 0 h 2109787"/>
              <a:gd name="connsiteX1" fmla="*/ 1047750 w 2876550"/>
              <a:gd name="connsiteY1" fmla="*/ 671512 h 2109787"/>
              <a:gd name="connsiteX2" fmla="*/ 1147762 w 2876550"/>
              <a:gd name="connsiteY2" fmla="*/ 952500 h 2109787"/>
              <a:gd name="connsiteX3" fmla="*/ 2876550 w 2876550"/>
              <a:gd name="connsiteY3" fmla="*/ 2109787 h 2109787"/>
              <a:gd name="connsiteX0" fmla="*/ 0 w 2876550"/>
              <a:gd name="connsiteY0" fmla="*/ 0 h 2109787"/>
              <a:gd name="connsiteX1" fmla="*/ 1100137 w 2876550"/>
              <a:gd name="connsiteY1" fmla="*/ 652462 h 2109787"/>
              <a:gd name="connsiteX2" fmla="*/ 1147762 w 2876550"/>
              <a:gd name="connsiteY2" fmla="*/ 952500 h 2109787"/>
              <a:gd name="connsiteX3" fmla="*/ 2876550 w 2876550"/>
              <a:gd name="connsiteY3" fmla="*/ 2109787 h 2109787"/>
              <a:gd name="connsiteX0" fmla="*/ 0 w 2876550"/>
              <a:gd name="connsiteY0" fmla="*/ 0 h 2181224"/>
              <a:gd name="connsiteX1" fmla="*/ 1100137 w 2876550"/>
              <a:gd name="connsiteY1" fmla="*/ 723899 h 2181224"/>
              <a:gd name="connsiteX2" fmla="*/ 1147762 w 2876550"/>
              <a:gd name="connsiteY2" fmla="*/ 1023937 h 2181224"/>
              <a:gd name="connsiteX3" fmla="*/ 2876550 w 2876550"/>
              <a:gd name="connsiteY3" fmla="*/ 2181224 h 2181224"/>
              <a:gd name="connsiteX0" fmla="*/ 0 w 2876550"/>
              <a:gd name="connsiteY0" fmla="*/ 0 h 2181224"/>
              <a:gd name="connsiteX1" fmla="*/ 1276350 w 2876550"/>
              <a:gd name="connsiteY1" fmla="*/ 866774 h 2181224"/>
              <a:gd name="connsiteX2" fmla="*/ 1147762 w 2876550"/>
              <a:gd name="connsiteY2" fmla="*/ 1023937 h 2181224"/>
              <a:gd name="connsiteX3" fmla="*/ 2876550 w 2876550"/>
              <a:gd name="connsiteY3" fmla="*/ 2181224 h 2181224"/>
              <a:gd name="connsiteX0" fmla="*/ 0 w 2876550"/>
              <a:gd name="connsiteY0" fmla="*/ 0 h 2181224"/>
              <a:gd name="connsiteX1" fmla="*/ 1276350 w 2876550"/>
              <a:gd name="connsiteY1" fmla="*/ 866774 h 2181224"/>
              <a:gd name="connsiteX2" fmla="*/ 1295399 w 2876550"/>
              <a:gd name="connsiteY2" fmla="*/ 1109662 h 2181224"/>
              <a:gd name="connsiteX3" fmla="*/ 2876550 w 2876550"/>
              <a:gd name="connsiteY3" fmla="*/ 2181224 h 218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2181224">
                <a:moveTo>
                  <a:pt x="0" y="0"/>
                </a:moveTo>
                <a:lnTo>
                  <a:pt x="1276350" y="866774"/>
                </a:lnTo>
                <a:lnTo>
                  <a:pt x="1295399" y="1109662"/>
                </a:lnTo>
                <a:lnTo>
                  <a:pt x="2876550" y="2181224"/>
                </a:lnTo>
              </a:path>
            </a:pathLst>
          </a:custGeom>
          <a:ln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　</a:t>
            </a:r>
          </a:p>
        </p:txBody>
      </p:sp>
      <p:cxnSp>
        <p:nvCxnSpPr>
          <p:cNvPr id="267" name="直線矢印コネクタ 266"/>
          <p:cNvCxnSpPr/>
          <p:nvPr/>
        </p:nvCxnSpPr>
        <p:spPr>
          <a:xfrm rot="16200000">
            <a:off x="4877595" y="6518820"/>
            <a:ext cx="1154112" cy="7778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四角形吹き出し 267"/>
          <p:cNvSpPr/>
          <p:nvPr/>
        </p:nvSpPr>
        <p:spPr>
          <a:xfrm rot="16200000">
            <a:off x="5640388" y="6743452"/>
            <a:ext cx="995362" cy="188912"/>
          </a:xfrm>
          <a:prstGeom prst="wedgeRectCallout">
            <a:avLst>
              <a:gd name="adj1" fmla="val 22397"/>
              <a:gd name="adj2" fmla="val -220042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一般歩行者導線確保</a:t>
            </a:r>
          </a:p>
        </p:txBody>
      </p:sp>
      <p:sp>
        <p:nvSpPr>
          <p:cNvPr id="269" name="円/楕円 268"/>
          <p:cNvSpPr/>
          <p:nvPr/>
        </p:nvSpPr>
        <p:spPr bwMode="auto">
          <a:xfrm rot="16200000">
            <a:off x="5240338" y="6672014"/>
            <a:ext cx="112712" cy="1222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b="1" dirty="0"/>
              <a:t>Ｓ</a:t>
            </a:r>
          </a:p>
        </p:txBody>
      </p:sp>
      <p:sp>
        <p:nvSpPr>
          <p:cNvPr id="270" name="円/楕円 269"/>
          <p:cNvSpPr/>
          <p:nvPr/>
        </p:nvSpPr>
        <p:spPr bwMode="auto">
          <a:xfrm rot="16200000">
            <a:off x="5524500" y="6845052"/>
            <a:ext cx="112713" cy="122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b="1" dirty="0"/>
              <a:t>Ｓ</a:t>
            </a:r>
          </a:p>
        </p:txBody>
      </p:sp>
      <p:cxnSp>
        <p:nvCxnSpPr>
          <p:cNvPr id="271" name="直線矢印コネクタ 270"/>
          <p:cNvCxnSpPr/>
          <p:nvPr/>
        </p:nvCxnSpPr>
        <p:spPr>
          <a:xfrm rot="16200000" flipH="1">
            <a:off x="5280025" y="6738690"/>
            <a:ext cx="211137" cy="3349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/>
          <p:nvPr/>
        </p:nvCxnSpPr>
        <p:spPr>
          <a:xfrm rot="16200000">
            <a:off x="3708400" y="7524502"/>
            <a:ext cx="1328737" cy="90963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/>
          <p:nvPr/>
        </p:nvCxnSpPr>
        <p:spPr>
          <a:xfrm rot="16200000" flipV="1">
            <a:off x="3879850" y="5824290"/>
            <a:ext cx="1076325" cy="146685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/>
          <p:nvPr/>
        </p:nvCxnSpPr>
        <p:spPr>
          <a:xfrm rot="16200000">
            <a:off x="4806157" y="6021933"/>
            <a:ext cx="1557337" cy="103822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コネクタ 274"/>
          <p:cNvCxnSpPr/>
          <p:nvPr/>
        </p:nvCxnSpPr>
        <p:spPr>
          <a:xfrm rot="16200000" flipV="1">
            <a:off x="4935538" y="7202239"/>
            <a:ext cx="0" cy="23495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フリーフォーム 275"/>
          <p:cNvSpPr/>
          <p:nvPr/>
        </p:nvSpPr>
        <p:spPr>
          <a:xfrm rot="16200000">
            <a:off x="3628232" y="6106070"/>
            <a:ext cx="2914650" cy="2192337"/>
          </a:xfrm>
          <a:custGeom>
            <a:avLst/>
            <a:gdLst>
              <a:gd name="connsiteX0" fmla="*/ 0 w 1266825"/>
              <a:gd name="connsiteY0" fmla="*/ 0 h 1064419"/>
              <a:gd name="connsiteX1" fmla="*/ 1250156 w 1266825"/>
              <a:gd name="connsiteY1" fmla="*/ 809625 h 1064419"/>
              <a:gd name="connsiteX2" fmla="*/ 1266825 w 1266825"/>
              <a:gd name="connsiteY2" fmla="*/ 1064419 h 1064419"/>
              <a:gd name="connsiteX0" fmla="*/ 4763 w 1271588"/>
              <a:gd name="connsiteY0" fmla="*/ 38100 h 1102519"/>
              <a:gd name="connsiteX1" fmla="*/ 0 w 1271588"/>
              <a:gd name="connsiteY1" fmla="*/ 0 h 1102519"/>
              <a:gd name="connsiteX2" fmla="*/ 1254919 w 1271588"/>
              <a:gd name="connsiteY2" fmla="*/ 847725 h 1102519"/>
              <a:gd name="connsiteX3" fmla="*/ 1271588 w 1271588"/>
              <a:gd name="connsiteY3" fmla="*/ 1102519 h 1102519"/>
              <a:gd name="connsiteX0" fmla="*/ 4763 w 1274763"/>
              <a:gd name="connsiteY0" fmla="*/ 38100 h 1145778"/>
              <a:gd name="connsiteX1" fmla="*/ 0 w 1274763"/>
              <a:gd name="connsiteY1" fmla="*/ 0 h 1145778"/>
              <a:gd name="connsiteX2" fmla="*/ 1254919 w 1274763"/>
              <a:gd name="connsiteY2" fmla="*/ 847725 h 1145778"/>
              <a:gd name="connsiteX3" fmla="*/ 1271588 w 1274763"/>
              <a:gd name="connsiteY3" fmla="*/ 1102519 h 1145778"/>
              <a:gd name="connsiteX4" fmla="*/ 1273969 w 1274763"/>
              <a:gd name="connsiteY4" fmla="*/ 1107281 h 1145778"/>
              <a:gd name="connsiteX0" fmla="*/ 4763 w 2914650"/>
              <a:gd name="connsiteY0" fmla="*/ 38100 h 2193131"/>
              <a:gd name="connsiteX1" fmla="*/ 0 w 2914650"/>
              <a:gd name="connsiteY1" fmla="*/ 0 h 2193131"/>
              <a:gd name="connsiteX2" fmla="*/ 1254919 w 2914650"/>
              <a:gd name="connsiteY2" fmla="*/ 847725 h 2193131"/>
              <a:gd name="connsiteX3" fmla="*/ 1271588 w 2914650"/>
              <a:gd name="connsiteY3" fmla="*/ 1102519 h 2193131"/>
              <a:gd name="connsiteX4" fmla="*/ 2914650 w 2914650"/>
              <a:gd name="connsiteY4" fmla="*/ 2193131 h 2193131"/>
              <a:gd name="connsiteX0" fmla="*/ 4763 w 2914650"/>
              <a:gd name="connsiteY0" fmla="*/ 38100 h 2193131"/>
              <a:gd name="connsiteX1" fmla="*/ 0 w 2914650"/>
              <a:gd name="connsiteY1" fmla="*/ 0 h 2193131"/>
              <a:gd name="connsiteX2" fmla="*/ 1254919 w 2914650"/>
              <a:gd name="connsiteY2" fmla="*/ 847725 h 2193131"/>
              <a:gd name="connsiteX3" fmla="*/ 1269207 w 2914650"/>
              <a:gd name="connsiteY3" fmla="*/ 1083469 h 2193131"/>
              <a:gd name="connsiteX4" fmla="*/ 2914650 w 2914650"/>
              <a:gd name="connsiteY4" fmla="*/ 2193131 h 2193131"/>
              <a:gd name="connsiteX0" fmla="*/ 4763 w 2914650"/>
              <a:gd name="connsiteY0" fmla="*/ 38100 h 2193131"/>
              <a:gd name="connsiteX1" fmla="*/ 0 w 2914650"/>
              <a:gd name="connsiteY1" fmla="*/ 0 h 2193131"/>
              <a:gd name="connsiteX2" fmla="*/ 1254919 w 2914650"/>
              <a:gd name="connsiteY2" fmla="*/ 847725 h 2193131"/>
              <a:gd name="connsiteX3" fmla="*/ 1269207 w 2914650"/>
              <a:gd name="connsiteY3" fmla="*/ 1083469 h 2193131"/>
              <a:gd name="connsiteX4" fmla="*/ 2914650 w 2914650"/>
              <a:gd name="connsiteY4" fmla="*/ 2193131 h 2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2193131">
                <a:moveTo>
                  <a:pt x="4763" y="38100"/>
                </a:moveTo>
                <a:lnTo>
                  <a:pt x="0" y="0"/>
                </a:lnTo>
                <a:lnTo>
                  <a:pt x="1254919" y="847725"/>
                </a:lnTo>
                <a:lnTo>
                  <a:pt x="1269207" y="1083469"/>
                </a:lnTo>
                <a:cubicBezTo>
                  <a:pt x="1374776" y="1157684"/>
                  <a:pt x="2914154" y="2192139"/>
                  <a:pt x="2914650" y="2193131"/>
                </a:cubicBezTo>
              </a:path>
            </a:pathLst>
          </a:custGeom>
          <a:ln w="63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7" name="フリーフォーム 276"/>
          <p:cNvSpPr/>
          <p:nvPr/>
        </p:nvSpPr>
        <p:spPr>
          <a:xfrm rot="16200000">
            <a:off x="3628232" y="6106070"/>
            <a:ext cx="2914650" cy="2192337"/>
          </a:xfrm>
          <a:custGeom>
            <a:avLst/>
            <a:gdLst>
              <a:gd name="connsiteX0" fmla="*/ 0 w 1266825"/>
              <a:gd name="connsiteY0" fmla="*/ 0 h 1064419"/>
              <a:gd name="connsiteX1" fmla="*/ 1250156 w 1266825"/>
              <a:gd name="connsiteY1" fmla="*/ 809625 h 1064419"/>
              <a:gd name="connsiteX2" fmla="*/ 1266825 w 1266825"/>
              <a:gd name="connsiteY2" fmla="*/ 1064419 h 1064419"/>
              <a:gd name="connsiteX0" fmla="*/ 4763 w 1271588"/>
              <a:gd name="connsiteY0" fmla="*/ 38100 h 1102519"/>
              <a:gd name="connsiteX1" fmla="*/ 0 w 1271588"/>
              <a:gd name="connsiteY1" fmla="*/ 0 h 1102519"/>
              <a:gd name="connsiteX2" fmla="*/ 1254919 w 1271588"/>
              <a:gd name="connsiteY2" fmla="*/ 847725 h 1102519"/>
              <a:gd name="connsiteX3" fmla="*/ 1271588 w 1271588"/>
              <a:gd name="connsiteY3" fmla="*/ 1102519 h 1102519"/>
              <a:gd name="connsiteX0" fmla="*/ 4763 w 1274763"/>
              <a:gd name="connsiteY0" fmla="*/ 38100 h 1145778"/>
              <a:gd name="connsiteX1" fmla="*/ 0 w 1274763"/>
              <a:gd name="connsiteY1" fmla="*/ 0 h 1145778"/>
              <a:gd name="connsiteX2" fmla="*/ 1254919 w 1274763"/>
              <a:gd name="connsiteY2" fmla="*/ 847725 h 1145778"/>
              <a:gd name="connsiteX3" fmla="*/ 1271588 w 1274763"/>
              <a:gd name="connsiteY3" fmla="*/ 1102519 h 1145778"/>
              <a:gd name="connsiteX4" fmla="*/ 1273969 w 1274763"/>
              <a:gd name="connsiteY4" fmla="*/ 1107281 h 1145778"/>
              <a:gd name="connsiteX0" fmla="*/ 4763 w 2914650"/>
              <a:gd name="connsiteY0" fmla="*/ 38100 h 2193131"/>
              <a:gd name="connsiteX1" fmla="*/ 0 w 2914650"/>
              <a:gd name="connsiteY1" fmla="*/ 0 h 2193131"/>
              <a:gd name="connsiteX2" fmla="*/ 1254919 w 2914650"/>
              <a:gd name="connsiteY2" fmla="*/ 847725 h 2193131"/>
              <a:gd name="connsiteX3" fmla="*/ 1271588 w 2914650"/>
              <a:gd name="connsiteY3" fmla="*/ 1102519 h 2193131"/>
              <a:gd name="connsiteX4" fmla="*/ 2914650 w 2914650"/>
              <a:gd name="connsiteY4" fmla="*/ 2193131 h 2193131"/>
              <a:gd name="connsiteX0" fmla="*/ 4763 w 2914650"/>
              <a:gd name="connsiteY0" fmla="*/ 38100 h 2193131"/>
              <a:gd name="connsiteX1" fmla="*/ 0 w 2914650"/>
              <a:gd name="connsiteY1" fmla="*/ 0 h 2193131"/>
              <a:gd name="connsiteX2" fmla="*/ 1254919 w 2914650"/>
              <a:gd name="connsiteY2" fmla="*/ 847725 h 2193131"/>
              <a:gd name="connsiteX3" fmla="*/ 1269207 w 2914650"/>
              <a:gd name="connsiteY3" fmla="*/ 1083469 h 2193131"/>
              <a:gd name="connsiteX4" fmla="*/ 2914650 w 2914650"/>
              <a:gd name="connsiteY4" fmla="*/ 2193131 h 2193131"/>
              <a:gd name="connsiteX0" fmla="*/ 4763 w 2914650"/>
              <a:gd name="connsiteY0" fmla="*/ 38100 h 2193131"/>
              <a:gd name="connsiteX1" fmla="*/ 0 w 2914650"/>
              <a:gd name="connsiteY1" fmla="*/ 0 h 2193131"/>
              <a:gd name="connsiteX2" fmla="*/ 1254919 w 2914650"/>
              <a:gd name="connsiteY2" fmla="*/ 847725 h 2193131"/>
              <a:gd name="connsiteX3" fmla="*/ 1269207 w 2914650"/>
              <a:gd name="connsiteY3" fmla="*/ 1083469 h 2193131"/>
              <a:gd name="connsiteX4" fmla="*/ 2914650 w 2914650"/>
              <a:gd name="connsiteY4" fmla="*/ 2193131 h 2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2193131">
                <a:moveTo>
                  <a:pt x="4763" y="38100"/>
                </a:moveTo>
                <a:lnTo>
                  <a:pt x="0" y="0"/>
                </a:lnTo>
                <a:lnTo>
                  <a:pt x="1254919" y="847725"/>
                </a:lnTo>
                <a:lnTo>
                  <a:pt x="1269207" y="1083469"/>
                </a:lnTo>
                <a:cubicBezTo>
                  <a:pt x="1374776" y="1157684"/>
                  <a:pt x="2914154" y="2192139"/>
                  <a:pt x="2914650" y="2193131"/>
                </a:cubicBezTo>
              </a:path>
            </a:pathLst>
          </a:cu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78" name="直線矢印コネクタ 277"/>
          <p:cNvCxnSpPr/>
          <p:nvPr/>
        </p:nvCxnSpPr>
        <p:spPr>
          <a:xfrm rot="16200000" flipH="1">
            <a:off x="4984751" y="6505326"/>
            <a:ext cx="876300" cy="13049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正方形/長方形 278"/>
          <p:cNvSpPr/>
          <p:nvPr/>
        </p:nvSpPr>
        <p:spPr bwMode="auto">
          <a:xfrm rot="16200000">
            <a:off x="5287169" y="7290345"/>
            <a:ext cx="117475" cy="12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280" name="正方形/長方形 279"/>
          <p:cNvSpPr/>
          <p:nvPr/>
        </p:nvSpPr>
        <p:spPr bwMode="auto">
          <a:xfrm rot="16200000">
            <a:off x="4706144" y="6552158"/>
            <a:ext cx="117475" cy="12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281" name="ひし形 280"/>
          <p:cNvSpPr/>
          <p:nvPr/>
        </p:nvSpPr>
        <p:spPr bwMode="auto">
          <a:xfrm rot="16200000">
            <a:off x="5822157" y="6215608"/>
            <a:ext cx="144462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82" name="ひし形 281"/>
          <p:cNvSpPr/>
          <p:nvPr/>
        </p:nvSpPr>
        <p:spPr bwMode="auto">
          <a:xfrm rot="16200000">
            <a:off x="6037263" y="5856039"/>
            <a:ext cx="146050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83" name="ひし形 282"/>
          <p:cNvSpPr/>
          <p:nvPr/>
        </p:nvSpPr>
        <p:spPr bwMode="auto">
          <a:xfrm rot="16200000">
            <a:off x="4738688" y="7554664"/>
            <a:ext cx="144462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84" name="ひし形 283"/>
          <p:cNvSpPr/>
          <p:nvPr/>
        </p:nvSpPr>
        <p:spPr bwMode="auto">
          <a:xfrm rot="16200000">
            <a:off x="4415632" y="7993608"/>
            <a:ext cx="144462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85" name="ひし形 284"/>
          <p:cNvSpPr/>
          <p:nvPr/>
        </p:nvSpPr>
        <p:spPr bwMode="auto">
          <a:xfrm rot="16200000">
            <a:off x="4133850" y="8492877"/>
            <a:ext cx="144463" cy="160337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86" name="六角形 285"/>
          <p:cNvSpPr/>
          <p:nvPr/>
        </p:nvSpPr>
        <p:spPr bwMode="auto">
          <a:xfrm rot="16200000">
            <a:off x="4926013" y="7364164"/>
            <a:ext cx="131762" cy="122238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7" name="六角形 286"/>
          <p:cNvSpPr/>
          <p:nvPr/>
        </p:nvSpPr>
        <p:spPr bwMode="auto">
          <a:xfrm rot="16200000">
            <a:off x="5379244" y="6702971"/>
            <a:ext cx="130175" cy="122237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288" name="直線コネクタ 287"/>
          <p:cNvCxnSpPr/>
          <p:nvPr/>
        </p:nvCxnSpPr>
        <p:spPr>
          <a:xfrm rot="16200000" flipV="1">
            <a:off x="4689475" y="7167314"/>
            <a:ext cx="209550" cy="7620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正方形/長方形 288"/>
          <p:cNvSpPr/>
          <p:nvPr/>
        </p:nvSpPr>
        <p:spPr>
          <a:xfrm rot="16200000">
            <a:off x="4388813" y="8077745"/>
            <a:ext cx="100330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ja-JP" sz="800" dirty="0" smtClean="0">
                <a:solidFill>
                  <a:schemeClr val="bg1"/>
                </a:solidFill>
                <a:latin typeface="+mn-ea"/>
                <a:ea typeface="+mn-ea"/>
              </a:rPr>
              <a:t>0m</a:t>
            </a:r>
            <a:r>
              <a:rPr lang="ja-JP" altLang="en-US" sz="800" dirty="0">
                <a:solidFill>
                  <a:schemeClr val="bg1"/>
                </a:solidFill>
                <a:latin typeface="+mn-ea"/>
                <a:ea typeface="+mn-ea"/>
              </a:rPr>
              <a:t>間隔</a:t>
            </a:r>
            <a:endParaRPr lang="en-US" altLang="ja-JP" sz="800" dirty="0">
              <a:solidFill>
                <a:schemeClr val="bg1"/>
              </a:solidFill>
              <a:latin typeface="+mn-ea"/>
              <a:ea typeface="+mn-ea"/>
            </a:endParaRPr>
          </a:p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solidFill>
                  <a:schemeClr val="bg1"/>
                </a:solidFill>
                <a:latin typeface="+mn-ea"/>
                <a:ea typeface="+mn-ea"/>
              </a:rPr>
              <a:t>でボランティア配置</a:t>
            </a:r>
            <a:endParaRPr lang="en-US" altLang="ja-JP" sz="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0" name="正方形/長方形 289"/>
          <p:cNvSpPr/>
          <p:nvPr/>
        </p:nvSpPr>
        <p:spPr bwMode="auto">
          <a:xfrm rot="16200000">
            <a:off x="2711450" y="4281240"/>
            <a:ext cx="117475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291" name="ひし形 290"/>
          <p:cNvSpPr/>
          <p:nvPr/>
        </p:nvSpPr>
        <p:spPr bwMode="auto">
          <a:xfrm rot="16200000">
            <a:off x="4332288" y="6424364"/>
            <a:ext cx="144462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292" name="ひし形 291"/>
          <p:cNvSpPr/>
          <p:nvPr/>
        </p:nvSpPr>
        <p:spPr bwMode="auto">
          <a:xfrm rot="16200000">
            <a:off x="3659188" y="5948114"/>
            <a:ext cx="144462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cxnSp>
        <p:nvCxnSpPr>
          <p:cNvPr id="293" name="直線コネクタ 292"/>
          <p:cNvCxnSpPr/>
          <p:nvPr/>
        </p:nvCxnSpPr>
        <p:spPr bwMode="auto">
          <a:xfrm>
            <a:off x="1827213" y="3779589"/>
            <a:ext cx="1581150" cy="111283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/>
          <p:cNvCxnSpPr/>
          <p:nvPr/>
        </p:nvCxnSpPr>
        <p:spPr bwMode="auto">
          <a:xfrm flipV="1">
            <a:off x="2671763" y="5013077"/>
            <a:ext cx="703262" cy="107950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 bwMode="auto">
          <a:xfrm flipV="1">
            <a:off x="3375025" y="4960689"/>
            <a:ext cx="138113" cy="4762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コネクタ 295"/>
          <p:cNvCxnSpPr/>
          <p:nvPr/>
        </p:nvCxnSpPr>
        <p:spPr bwMode="auto">
          <a:xfrm flipV="1">
            <a:off x="3527425" y="4022477"/>
            <a:ext cx="628650" cy="93345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 bwMode="auto">
          <a:xfrm flipV="1">
            <a:off x="4189413" y="3441452"/>
            <a:ext cx="2124075" cy="5619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コネクタ 297"/>
          <p:cNvCxnSpPr/>
          <p:nvPr/>
        </p:nvCxnSpPr>
        <p:spPr bwMode="auto">
          <a:xfrm>
            <a:off x="3327400" y="4955927"/>
            <a:ext cx="20638" cy="8890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/>
          <p:nvPr/>
        </p:nvCxnSpPr>
        <p:spPr bwMode="auto">
          <a:xfrm flipV="1">
            <a:off x="2738438" y="5132139"/>
            <a:ext cx="646112" cy="98742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/>
          <p:cNvCxnSpPr/>
          <p:nvPr/>
        </p:nvCxnSpPr>
        <p:spPr bwMode="auto">
          <a:xfrm flipV="1">
            <a:off x="3390900" y="5095627"/>
            <a:ext cx="138113" cy="4762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/>
          <p:cNvCxnSpPr/>
          <p:nvPr/>
        </p:nvCxnSpPr>
        <p:spPr bwMode="auto">
          <a:xfrm flipV="1">
            <a:off x="3548063" y="4089152"/>
            <a:ext cx="631825" cy="99695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/>
          <p:cNvCxnSpPr/>
          <p:nvPr/>
        </p:nvCxnSpPr>
        <p:spPr bwMode="auto">
          <a:xfrm flipV="1">
            <a:off x="4279900" y="3531939"/>
            <a:ext cx="1976438" cy="51911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 bwMode="auto">
          <a:xfrm flipH="1" flipV="1">
            <a:off x="6351588" y="3333502"/>
            <a:ext cx="11112" cy="173037"/>
          </a:xfrm>
          <a:prstGeom prst="line">
            <a:avLst/>
          </a:prstGeom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/>
          <p:cNvCxnSpPr/>
          <p:nvPr/>
        </p:nvCxnSpPr>
        <p:spPr bwMode="auto">
          <a:xfrm flipH="1" flipV="1">
            <a:off x="2570163" y="6138614"/>
            <a:ext cx="117475" cy="73025"/>
          </a:xfrm>
          <a:prstGeom prst="line">
            <a:avLst/>
          </a:prstGeom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/>
          <p:cNvCxnSpPr/>
          <p:nvPr/>
        </p:nvCxnSpPr>
        <p:spPr bwMode="auto">
          <a:xfrm flipH="1">
            <a:off x="2681288" y="6119564"/>
            <a:ext cx="53975" cy="95250"/>
          </a:xfrm>
          <a:prstGeom prst="line">
            <a:avLst/>
          </a:prstGeom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コネクタ 305"/>
          <p:cNvCxnSpPr/>
          <p:nvPr/>
        </p:nvCxnSpPr>
        <p:spPr bwMode="auto">
          <a:xfrm flipV="1">
            <a:off x="6253163" y="3503364"/>
            <a:ext cx="112712" cy="28575"/>
          </a:xfrm>
          <a:prstGeom prst="line">
            <a:avLst/>
          </a:prstGeom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テキスト ボックス 306"/>
          <p:cNvSpPr txBox="1"/>
          <p:nvPr/>
        </p:nvSpPr>
        <p:spPr bwMode="auto">
          <a:xfrm rot="16200000">
            <a:off x="5487195" y="1473745"/>
            <a:ext cx="531812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横断路</a:t>
            </a:r>
          </a:p>
        </p:txBody>
      </p:sp>
      <p:cxnSp>
        <p:nvCxnSpPr>
          <p:cNvPr id="308" name="直線矢印コネクタ 307"/>
          <p:cNvCxnSpPr/>
          <p:nvPr/>
        </p:nvCxnSpPr>
        <p:spPr bwMode="auto">
          <a:xfrm rot="16200000">
            <a:off x="5786437" y="2076202"/>
            <a:ext cx="360363" cy="1588"/>
          </a:xfrm>
          <a:prstGeom prst="straightConnector1">
            <a:avLst/>
          </a:prstGeom>
          <a:ln w="25400">
            <a:solidFill>
              <a:srgbClr val="000099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テキスト ボックス 308"/>
          <p:cNvSpPr txBox="1"/>
          <p:nvPr/>
        </p:nvSpPr>
        <p:spPr bwMode="auto">
          <a:xfrm rot="16200000">
            <a:off x="5639595" y="1416595"/>
            <a:ext cx="646112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+mn-ea"/>
                <a:ea typeface="+mn-ea"/>
              </a:rPr>
              <a:t>車両導線</a:t>
            </a:r>
          </a:p>
        </p:txBody>
      </p:sp>
      <p:cxnSp>
        <p:nvCxnSpPr>
          <p:cNvPr id="310" name="直線コネクタ 309"/>
          <p:cNvCxnSpPr/>
          <p:nvPr/>
        </p:nvCxnSpPr>
        <p:spPr bwMode="auto">
          <a:xfrm rot="16200000">
            <a:off x="5395912" y="2117477"/>
            <a:ext cx="301625" cy="0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グループ化 180"/>
          <p:cNvGrpSpPr>
            <a:grpSpLocks/>
          </p:cNvGrpSpPr>
          <p:nvPr/>
        </p:nvGrpSpPr>
        <p:grpSpPr bwMode="auto">
          <a:xfrm rot="-5400000" flipH="1">
            <a:off x="6334521" y="2988072"/>
            <a:ext cx="405609" cy="368301"/>
            <a:chOff x="-524224" y="3293978"/>
            <a:chExt cx="426955" cy="423449"/>
          </a:xfrm>
        </p:grpSpPr>
        <p:cxnSp>
          <p:nvCxnSpPr>
            <p:cNvPr id="312" name="直線コネクタ 311"/>
            <p:cNvCxnSpPr/>
            <p:nvPr/>
          </p:nvCxnSpPr>
          <p:spPr>
            <a:xfrm rot="5400000" flipH="1" flipV="1">
              <a:off x="-305609" y="3283036"/>
              <a:ext cx="197397" cy="219282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3" name="グループ化 201"/>
            <p:cNvGrpSpPr>
              <a:grpSpLocks/>
            </p:cNvGrpSpPr>
            <p:nvPr/>
          </p:nvGrpSpPr>
          <p:grpSpPr bwMode="auto">
            <a:xfrm>
              <a:off x="-524224" y="3347864"/>
              <a:ext cx="326570" cy="369563"/>
              <a:chOff x="-524224" y="3347864"/>
              <a:chExt cx="326570" cy="369563"/>
            </a:xfrm>
          </p:grpSpPr>
          <p:sp>
            <p:nvSpPr>
              <p:cNvPr id="314" name="円/楕円 313"/>
              <p:cNvSpPr/>
              <p:nvPr/>
            </p:nvSpPr>
            <p:spPr>
              <a:xfrm>
                <a:off x="-524224" y="3365616"/>
                <a:ext cx="317314" cy="3327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テキスト ボックス 244"/>
              <p:cNvSpPr txBox="1">
                <a:spLocks noChangeArrowheads="1"/>
              </p:cNvSpPr>
              <p:nvPr/>
            </p:nvSpPr>
            <p:spPr bwMode="auto">
              <a:xfrm>
                <a:off x="-523775" y="3347864"/>
                <a:ext cx="326121" cy="369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 dirty="0"/>
                  <a:t>9</a:t>
                </a:r>
                <a:endParaRPr lang="ja-JP" altLang="en-US" dirty="0"/>
              </a:p>
            </p:txBody>
          </p:sp>
        </p:grpSp>
      </p:grpSp>
      <p:grpSp>
        <p:nvGrpSpPr>
          <p:cNvPr id="316" name="グループ化 119"/>
          <p:cNvGrpSpPr>
            <a:grpSpLocks/>
          </p:cNvGrpSpPr>
          <p:nvPr/>
        </p:nvGrpSpPr>
        <p:grpSpPr bwMode="auto">
          <a:xfrm rot="-5400000">
            <a:off x="4569619" y="3351758"/>
            <a:ext cx="573088" cy="368300"/>
            <a:chOff x="-743401" y="3347864"/>
            <a:chExt cx="620109" cy="368863"/>
          </a:xfrm>
        </p:grpSpPr>
        <p:cxnSp>
          <p:nvCxnSpPr>
            <p:cNvPr id="317" name="直線コネクタ 316"/>
            <p:cNvCxnSpPr/>
            <p:nvPr/>
          </p:nvCxnSpPr>
          <p:spPr>
            <a:xfrm rot="5400000">
              <a:off x="-636066" y="3385212"/>
              <a:ext cx="213050" cy="42772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グループ化 201"/>
            <p:cNvGrpSpPr>
              <a:grpSpLocks/>
            </p:cNvGrpSpPr>
            <p:nvPr/>
          </p:nvGrpSpPr>
          <p:grpSpPr bwMode="auto">
            <a:xfrm>
              <a:off x="-576570" y="3347864"/>
              <a:ext cx="453278" cy="368863"/>
              <a:chOff x="-576570" y="3347864"/>
              <a:chExt cx="453278" cy="368863"/>
            </a:xfrm>
          </p:grpSpPr>
          <p:sp>
            <p:nvSpPr>
              <p:cNvPr id="319" name="円/楕円 318"/>
              <p:cNvSpPr/>
              <p:nvPr/>
            </p:nvSpPr>
            <p:spPr>
              <a:xfrm>
                <a:off x="-544142" y="3366943"/>
                <a:ext cx="333244" cy="3307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テキスト ボックス 259"/>
              <p:cNvSpPr txBox="1">
                <a:spLocks noChangeArrowheads="1"/>
              </p:cNvSpPr>
              <p:nvPr/>
            </p:nvSpPr>
            <p:spPr bwMode="auto">
              <a:xfrm>
                <a:off x="-576570" y="3347864"/>
                <a:ext cx="453278" cy="36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/>
                  <a:t>37</a:t>
                </a:r>
                <a:endParaRPr lang="ja-JP" altLang="en-US"/>
              </a:p>
            </p:txBody>
          </p:sp>
        </p:grpSp>
      </p:grpSp>
      <p:grpSp>
        <p:nvGrpSpPr>
          <p:cNvPr id="497" name="グループ化 119"/>
          <p:cNvGrpSpPr>
            <a:grpSpLocks/>
          </p:cNvGrpSpPr>
          <p:nvPr/>
        </p:nvGrpSpPr>
        <p:grpSpPr bwMode="auto">
          <a:xfrm rot="-5400000">
            <a:off x="5168106" y="3851821"/>
            <a:ext cx="485775" cy="369888"/>
            <a:chOff x="-584303" y="3362885"/>
            <a:chExt cx="525986" cy="368863"/>
          </a:xfrm>
        </p:grpSpPr>
        <p:cxnSp>
          <p:nvCxnSpPr>
            <p:cNvPr id="498" name="直線コネクタ 497"/>
            <p:cNvCxnSpPr/>
            <p:nvPr/>
          </p:nvCxnSpPr>
          <p:spPr>
            <a:xfrm rot="5400000" flipH="1" flipV="1">
              <a:off x="-219688" y="3331328"/>
              <a:ext cx="64907" cy="25783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9" name="グループ化 201"/>
            <p:cNvGrpSpPr>
              <a:grpSpLocks/>
            </p:cNvGrpSpPr>
            <p:nvPr/>
          </p:nvGrpSpPr>
          <p:grpSpPr bwMode="auto">
            <a:xfrm>
              <a:off x="-584303" y="3362885"/>
              <a:ext cx="453279" cy="368863"/>
              <a:chOff x="-584303" y="3362885"/>
              <a:chExt cx="453279" cy="368863"/>
            </a:xfrm>
          </p:grpSpPr>
          <p:sp>
            <p:nvSpPr>
              <p:cNvPr id="500" name="円/楕円 499"/>
              <p:cNvSpPr/>
              <p:nvPr/>
            </p:nvSpPr>
            <p:spPr>
              <a:xfrm>
                <a:off x="-539611" y="3366052"/>
                <a:ext cx="333469" cy="332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テキスト ボックス 259"/>
              <p:cNvSpPr txBox="1">
                <a:spLocks noChangeArrowheads="1"/>
              </p:cNvSpPr>
              <p:nvPr/>
            </p:nvSpPr>
            <p:spPr bwMode="auto">
              <a:xfrm>
                <a:off x="-584303" y="3362885"/>
                <a:ext cx="453279" cy="36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/>
                  <a:t>93</a:t>
                </a:r>
                <a:endParaRPr lang="ja-JP" altLang="en-US"/>
              </a:p>
            </p:txBody>
          </p:sp>
        </p:grpSp>
      </p:grpSp>
      <p:grpSp>
        <p:nvGrpSpPr>
          <p:cNvPr id="502" name="グループ化 180"/>
          <p:cNvGrpSpPr>
            <a:grpSpLocks/>
          </p:cNvGrpSpPr>
          <p:nvPr/>
        </p:nvGrpSpPr>
        <p:grpSpPr bwMode="auto">
          <a:xfrm>
            <a:off x="2362200" y="6183064"/>
            <a:ext cx="307975" cy="476250"/>
            <a:chOff x="-539260" y="3221012"/>
            <a:chExt cx="332656" cy="477122"/>
          </a:xfrm>
        </p:grpSpPr>
        <p:cxnSp>
          <p:nvCxnSpPr>
            <p:cNvPr id="503" name="直線コネクタ 502"/>
            <p:cNvCxnSpPr/>
            <p:nvPr/>
          </p:nvCxnSpPr>
          <p:spPr>
            <a:xfrm flipV="1">
              <a:off x="-316346" y="3221012"/>
              <a:ext cx="66875" cy="270369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円/楕円 503"/>
            <p:cNvSpPr/>
            <p:nvPr/>
          </p:nvSpPr>
          <p:spPr bwMode="auto">
            <a:xfrm>
              <a:off x="-539260" y="3365740"/>
              <a:ext cx="332656" cy="3323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5" name="グループ化 119"/>
          <p:cNvGrpSpPr>
            <a:grpSpLocks/>
          </p:cNvGrpSpPr>
          <p:nvPr/>
        </p:nvGrpSpPr>
        <p:grpSpPr bwMode="auto">
          <a:xfrm rot="-309282">
            <a:off x="3087688" y="5600452"/>
            <a:ext cx="398462" cy="431800"/>
            <a:chOff x="-595935" y="3318248"/>
            <a:chExt cx="430737" cy="430817"/>
          </a:xfrm>
        </p:grpSpPr>
        <p:cxnSp>
          <p:nvCxnSpPr>
            <p:cNvPr id="506" name="直線コネクタ 505"/>
            <p:cNvCxnSpPr/>
            <p:nvPr/>
          </p:nvCxnSpPr>
          <p:spPr>
            <a:xfrm flipH="1" flipV="1">
              <a:off x="-600849" y="3317392"/>
              <a:ext cx="279721" cy="17422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7" name="グループ化 201"/>
            <p:cNvGrpSpPr>
              <a:grpSpLocks/>
            </p:cNvGrpSpPr>
            <p:nvPr/>
          </p:nvGrpSpPr>
          <p:grpSpPr bwMode="auto">
            <a:xfrm>
              <a:off x="-565025" y="3330888"/>
              <a:ext cx="399827" cy="418177"/>
              <a:chOff x="-565025" y="3330888"/>
              <a:chExt cx="399827" cy="418177"/>
            </a:xfrm>
          </p:grpSpPr>
          <p:sp>
            <p:nvSpPr>
              <p:cNvPr id="508" name="円/楕円 507"/>
              <p:cNvSpPr/>
              <p:nvPr/>
            </p:nvSpPr>
            <p:spPr>
              <a:xfrm>
                <a:off x="-543923" y="3362832"/>
                <a:ext cx="332921" cy="331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9" name="テキスト ボックス 259"/>
              <p:cNvSpPr txBox="1">
                <a:spLocks noChangeArrowheads="1"/>
              </p:cNvSpPr>
              <p:nvPr/>
            </p:nvSpPr>
            <p:spPr bwMode="auto">
              <a:xfrm rot="-5142392">
                <a:off x="-574200" y="3340063"/>
                <a:ext cx="418177" cy="399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/>
                  <a:t>65</a:t>
                </a:r>
                <a:endParaRPr lang="ja-JP" altLang="en-US"/>
              </a:p>
            </p:txBody>
          </p:sp>
        </p:grpSp>
      </p:grpSp>
      <p:grpSp>
        <p:nvGrpSpPr>
          <p:cNvPr id="510" name="グループ化 119"/>
          <p:cNvGrpSpPr>
            <a:grpSpLocks/>
          </p:cNvGrpSpPr>
          <p:nvPr/>
        </p:nvGrpSpPr>
        <p:grpSpPr bwMode="auto">
          <a:xfrm rot="-5400000">
            <a:off x="3428206" y="4059783"/>
            <a:ext cx="417513" cy="422275"/>
            <a:chOff x="-576570" y="3347864"/>
            <a:chExt cx="453280" cy="421655"/>
          </a:xfrm>
        </p:grpSpPr>
        <p:cxnSp>
          <p:nvCxnSpPr>
            <p:cNvPr id="511" name="直線コネクタ 510"/>
            <p:cNvCxnSpPr/>
            <p:nvPr/>
          </p:nvCxnSpPr>
          <p:spPr>
            <a:xfrm rot="5400000">
              <a:off x="-557572" y="3528269"/>
              <a:ext cx="277404" cy="20509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" name="グループ化 201"/>
            <p:cNvGrpSpPr>
              <a:grpSpLocks/>
            </p:cNvGrpSpPr>
            <p:nvPr/>
          </p:nvGrpSpPr>
          <p:grpSpPr bwMode="auto">
            <a:xfrm>
              <a:off x="-576570" y="3347864"/>
              <a:ext cx="453280" cy="368863"/>
              <a:chOff x="-576570" y="3347864"/>
              <a:chExt cx="453280" cy="368863"/>
            </a:xfrm>
          </p:grpSpPr>
          <p:sp>
            <p:nvSpPr>
              <p:cNvPr id="513" name="円/楕円 512"/>
              <p:cNvSpPr/>
              <p:nvPr/>
            </p:nvSpPr>
            <p:spPr>
              <a:xfrm>
                <a:off x="-538653" y="3366886"/>
                <a:ext cx="332635" cy="3313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4" name="テキスト ボックス 259"/>
              <p:cNvSpPr txBox="1">
                <a:spLocks noChangeArrowheads="1"/>
              </p:cNvSpPr>
              <p:nvPr/>
            </p:nvSpPr>
            <p:spPr bwMode="auto">
              <a:xfrm>
                <a:off x="-576570" y="3347864"/>
                <a:ext cx="453280" cy="36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/>
                  <a:t>22</a:t>
                </a:r>
                <a:endParaRPr lang="ja-JP" altLang="en-US"/>
              </a:p>
            </p:txBody>
          </p:sp>
        </p:grpSp>
      </p:grpSp>
      <p:grpSp>
        <p:nvGrpSpPr>
          <p:cNvPr id="515" name="グループ化 119"/>
          <p:cNvGrpSpPr>
            <a:grpSpLocks/>
          </p:cNvGrpSpPr>
          <p:nvPr/>
        </p:nvGrpSpPr>
        <p:grpSpPr bwMode="auto">
          <a:xfrm rot="-5400000">
            <a:off x="2014537" y="4365377"/>
            <a:ext cx="627063" cy="338138"/>
            <a:chOff x="-655861" y="3361260"/>
            <a:chExt cx="678545" cy="338124"/>
          </a:xfrm>
        </p:grpSpPr>
        <p:cxnSp>
          <p:nvCxnSpPr>
            <p:cNvPr id="516" name="直線コネクタ 515"/>
            <p:cNvCxnSpPr/>
            <p:nvPr/>
          </p:nvCxnSpPr>
          <p:spPr>
            <a:xfrm rot="5400000" flipV="1">
              <a:off x="-217163" y="3392864"/>
              <a:ext cx="141282" cy="33841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7" name="グループ化 201"/>
            <p:cNvGrpSpPr>
              <a:grpSpLocks/>
            </p:cNvGrpSpPr>
            <p:nvPr/>
          </p:nvGrpSpPr>
          <p:grpSpPr bwMode="auto">
            <a:xfrm>
              <a:off x="-655861" y="3361260"/>
              <a:ext cx="538313" cy="338124"/>
              <a:chOff x="-655861" y="3361260"/>
              <a:chExt cx="538313" cy="338124"/>
            </a:xfrm>
          </p:grpSpPr>
          <p:sp>
            <p:nvSpPr>
              <p:cNvPr id="518" name="円/楕円 517"/>
              <p:cNvSpPr/>
              <p:nvPr/>
            </p:nvSpPr>
            <p:spPr>
              <a:xfrm>
                <a:off x="-544201" y="3366023"/>
                <a:ext cx="333260" cy="3317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テキスト ボックス 259"/>
              <p:cNvSpPr txBox="1">
                <a:spLocks noChangeArrowheads="1"/>
              </p:cNvSpPr>
              <p:nvPr/>
            </p:nvSpPr>
            <p:spPr bwMode="auto">
              <a:xfrm>
                <a:off x="-655861" y="3361260"/>
                <a:ext cx="538313" cy="33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 sz="1600"/>
                  <a:t>101</a:t>
                </a:r>
                <a:endParaRPr lang="ja-JP" altLang="en-US" sz="1600"/>
              </a:p>
            </p:txBody>
          </p:sp>
        </p:grpSp>
      </p:grpSp>
      <p:sp>
        <p:nvSpPr>
          <p:cNvPr id="520" name="テキスト ボックス 318"/>
          <p:cNvSpPr txBox="1">
            <a:spLocks noChangeArrowheads="1"/>
          </p:cNvSpPr>
          <p:nvPr/>
        </p:nvSpPr>
        <p:spPr bwMode="auto">
          <a:xfrm rot="16200000">
            <a:off x="2372519" y="6290221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/>
              <a:t>7</a:t>
            </a:r>
            <a:endParaRPr lang="ja-JP" altLang="en-US"/>
          </a:p>
        </p:txBody>
      </p:sp>
      <p:grpSp>
        <p:nvGrpSpPr>
          <p:cNvPr id="521" name="グループ化 119"/>
          <p:cNvGrpSpPr>
            <a:grpSpLocks/>
          </p:cNvGrpSpPr>
          <p:nvPr/>
        </p:nvGrpSpPr>
        <p:grpSpPr bwMode="auto">
          <a:xfrm rot="-5400000">
            <a:off x="3902076" y="4349501"/>
            <a:ext cx="419100" cy="492125"/>
            <a:chOff x="-576697" y="3225810"/>
            <a:chExt cx="453279" cy="491486"/>
          </a:xfrm>
        </p:grpSpPr>
        <p:cxnSp>
          <p:nvCxnSpPr>
            <p:cNvPr id="522" name="直線コネクタ 521"/>
            <p:cNvCxnSpPr/>
            <p:nvPr/>
          </p:nvCxnSpPr>
          <p:spPr>
            <a:xfrm rot="5400000" flipH="1" flipV="1">
              <a:off x="-561291" y="3263629"/>
              <a:ext cx="267939" cy="1923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3" name="グループ化 201"/>
            <p:cNvGrpSpPr>
              <a:grpSpLocks/>
            </p:cNvGrpSpPr>
            <p:nvPr/>
          </p:nvGrpSpPr>
          <p:grpSpPr bwMode="auto">
            <a:xfrm>
              <a:off x="-576697" y="3348432"/>
              <a:ext cx="453279" cy="368864"/>
              <a:chOff x="-576697" y="3348432"/>
              <a:chExt cx="453279" cy="368864"/>
            </a:xfrm>
          </p:grpSpPr>
          <p:sp>
            <p:nvSpPr>
              <p:cNvPr id="524" name="円/楕円 523"/>
              <p:cNvSpPr/>
              <p:nvPr/>
            </p:nvSpPr>
            <p:spPr>
              <a:xfrm>
                <a:off x="-538924" y="3366912"/>
                <a:ext cx="333091" cy="3313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5" name="テキスト ボックス 259"/>
              <p:cNvSpPr txBox="1">
                <a:spLocks noChangeArrowheads="1"/>
              </p:cNvSpPr>
              <p:nvPr/>
            </p:nvSpPr>
            <p:spPr bwMode="auto">
              <a:xfrm>
                <a:off x="-576697" y="3348432"/>
                <a:ext cx="453279" cy="368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/>
                  <a:t>58</a:t>
                </a:r>
                <a:endParaRPr lang="ja-JP" altLang="en-US"/>
              </a:p>
            </p:txBody>
          </p:sp>
        </p:grpSp>
      </p:grpSp>
      <p:sp>
        <p:nvSpPr>
          <p:cNvPr id="526" name="正方形/長方形 525"/>
          <p:cNvSpPr/>
          <p:nvPr/>
        </p:nvSpPr>
        <p:spPr bwMode="auto">
          <a:xfrm rot="16200000">
            <a:off x="3680619" y="4945608"/>
            <a:ext cx="117475" cy="12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527" name="六角形 526"/>
          <p:cNvSpPr/>
          <p:nvPr/>
        </p:nvSpPr>
        <p:spPr bwMode="auto">
          <a:xfrm rot="16200000">
            <a:off x="3596481" y="4710658"/>
            <a:ext cx="130175" cy="122238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28" name="ひし形 527"/>
          <p:cNvSpPr/>
          <p:nvPr/>
        </p:nvSpPr>
        <p:spPr bwMode="auto">
          <a:xfrm rot="16200000">
            <a:off x="2855121" y="5906045"/>
            <a:ext cx="146050" cy="160337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529" name="ひし形 528"/>
          <p:cNvSpPr/>
          <p:nvPr/>
        </p:nvSpPr>
        <p:spPr bwMode="auto">
          <a:xfrm rot="16200000">
            <a:off x="3057527" y="5605214"/>
            <a:ext cx="144462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530" name="ひし形 529"/>
          <p:cNvSpPr/>
          <p:nvPr/>
        </p:nvSpPr>
        <p:spPr bwMode="auto">
          <a:xfrm rot="16200000">
            <a:off x="3262314" y="5309939"/>
            <a:ext cx="144462" cy="16033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531" name="星 5 530"/>
          <p:cNvSpPr/>
          <p:nvPr/>
        </p:nvSpPr>
        <p:spPr>
          <a:xfrm>
            <a:off x="3246317" y="4882460"/>
            <a:ext cx="144016" cy="1560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2" name="星 5 531"/>
          <p:cNvSpPr/>
          <p:nvPr/>
        </p:nvSpPr>
        <p:spPr>
          <a:xfrm>
            <a:off x="6405918" y="3590220"/>
            <a:ext cx="178912" cy="201918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3" name="四角形吹き出し 532"/>
          <p:cNvSpPr/>
          <p:nvPr/>
        </p:nvSpPr>
        <p:spPr>
          <a:xfrm rot="16200000">
            <a:off x="1341022" y="4801256"/>
            <a:ext cx="1011238" cy="522066"/>
          </a:xfrm>
          <a:prstGeom prst="wedgeRectCallout">
            <a:avLst>
              <a:gd name="adj1" fmla="val 14542"/>
              <a:gd name="adj2" fmla="val 2645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備品置き場①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カラーコーン　</a:t>
            </a:r>
            <a:r>
              <a:rPr lang="en-US" altLang="ja-JP" sz="700" dirty="0" smtClean="0">
                <a:solidFill>
                  <a:schemeClr val="tx1"/>
                </a:solidFill>
              </a:rPr>
              <a:t>136</a:t>
            </a:r>
            <a:r>
              <a:rPr lang="ja-JP" altLang="en-US" sz="700" dirty="0" smtClean="0">
                <a:solidFill>
                  <a:schemeClr val="tx1"/>
                </a:solidFill>
              </a:rPr>
              <a:t>本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カラーコーンバー</a:t>
            </a:r>
            <a:r>
              <a:rPr lang="en-US" altLang="ja-JP" sz="700" dirty="0">
                <a:solidFill>
                  <a:schemeClr val="tx1"/>
                </a:solidFill>
              </a:rPr>
              <a:t>64</a:t>
            </a:r>
            <a:r>
              <a:rPr lang="ja-JP" altLang="en-US" sz="700" dirty="0">
                <a:solidFill>
                  <a:schemeClr val="tx1"/>
                </a:solidFill>
              </a:rPr>
              <a:t>個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プラ柵</a:t>
            </a:r>
            <a:r>
              <a:rPr lang="en-US" altLang="ja-JP" sz="700" dirty="0">
                <a:solidFill>
                  <a:schemeClr val="tx1"/>
                </a:solidFill>
              </a:rPr>
              <a:t>7</a:t>
            </a:r>
            <a:r>
              <a:rPr lang="ja-JP" altLang="en-US" sz="700" dirty="0">
                <a:solidFill>
                  <a:schemeClr val="tx1"/>
                </a:solidFill>
              </a:rPr>
              <a:t>本</a:t>
            </a:r>
            <a:endParaRPr lang="en-US" altLang="ja-JP" sz="700" dirty="0">
              <a:solidFill>
                <a:schemeClr val="tx1"/>
              </a:solidFill>
            </a:endParaRPr>
          </a:p>
        </p:txBody>
      </p:sp>
      <p:sp>
        <p:nvSpPr>
          <p:cNvPr id="534" name="四角形吹き出し 533"/>
          <p:cNvSpPr/>
          <p:nvPr/>
        </p:nvSpPr>
        <p:spPr>
          <a:xfrm rot="16200000">
            <a:off x="5313897" y="4384276"/>
            <a:ext cx="1244600" cy="625475"/>
          </a:xfrm>
          <a:prstGeom prst="wedgeRectCallout">
            <a:avLst>
              <a:gd name="adj1" fmla="val 70571"/>
              <a:gd name="adj2" fmla="val 846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備品置き場</a:t>
            </a:r>
            <a:r>
              <a:rPr lang="ja-JP" altLang="en-US" sz="700" dirty="0" smtClean="0">
                <a:solidFill>
                  <a:schemeClr val="tx1"/>
                </a:solidFill>
              </a:rPr>
              <a:t>③</a:t>
            </a:r>
            <a:endParaRPr lang="en-US" altLang="ja-JP" sz="700" dirty="0" smtClean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 smtClean="0">
                <a:solidFill>
                  <a:schemeClr val="tx1"/>
                </a:solidFill>
              </a:rPr>
              <a:t>テント１張（</a:t>
            </a:r>
            <a:r>
              <a:rPr lang="en-US" altLang="ja-JP" sz="700" dirty="0" smtClean="0">
                <a:solidFill>
                  <a:schemeClr val="tx1"/>
                </a:solidFill>
              </a:rPr>
              <a:t>3.6m×5.4m</a:t>
            </a:r>
            <a:r>
              <a:rPr lang="ja-JP" altLang="en-US" sz="700" dirty="0" smtClean="0">
                <a:solidFill>
                  <a:schemeClr val="tx1"/>
                </a:solidFill>
              </a:rPr>
              <a:t>）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カラーコーン　</a:t>
            </a:r>
            <a:r>
              <a:rPr lang="en-US" altLang="ja-JP" sz="700" dirty="0">
                <a:solidFill>
                  <a:schemeClr val="tx1"/>
                </a:solidFill>
              </a:rPr>
              <a:t>130</a:t>
            </a:r>
            <a:r>
              <a:rPr lang="ja-JP" altLang="en-US" sz="700" dirty="0">
                <a:solidFill>
                  <a:schemeClr val="tx1"/>
                </a:solidFill>
              </a:rPr>
              <a:t>本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カラーコーンバー　</a:t>
            </a:r>
            <a:r>
              <a:rPr lang="en-US" altLang="ja-JP" sz="700" dirty="0">
                <a:solidFill>
                  <a:schemeClr val="tx1"/>
                </a:solidFill>
              </a:rPr>
              <a:t>92</a:t>
            </a:r>
            <a:r>
              <a:rPr lang="ja-JP" altLang="en-US" sz="700" dirty="0">
                <a:solidFill>
                  <a:schemeClr val="tx1"/>
                </a:solidFill>
              </a:rPr>
              <a:t>個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プラ柵　</a:t>
            </a:r>
            <a:r>
              <a:rPr lang="en-US" altLang="ja-JP" sz="700" dirty="0">
                <a:solidFill>
                  <a:schemeClr val="tx1"/>
                </a:solidFill>
              </a:rPr>
              <a:t>9</a:t>
            </a:r>
            <a:r>
              <a:rPr lang="ja-JP" altLang="en-US" sz="700" dirty="0">
                <a:solidFill>
                  <a:schemeClr val="tx1"/>
                </a:solidFill>
              </a:rPr>
              <a:t>本</a:t>
            </a:r>
          </a:p>
        </p:txBody>
      </p:sp>
      <p:sp>
        <p:nvSpPr>
          <p:cNvPr id="535" name="四角形吹き出し 534"/>
          <p:cNvSpPr/>
          <p:nvPr/>
        </p:nvSpPr>
        <p:spPr>
          <a:xfrm rot="16200000">
            <a:off x="1231550" y="5961607"/>
            <a:ext cx="1212850" cy="500063"/>
          </a:xfrm>
          <a:prstGeom prst="wedgeRectCallout">
            <a:avLst>
              <a:gd name="adj1" fmla="val 103949"/>
              <a:gd name="adj2" fmla="val 280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備品置き場②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カラーコーン　</a:t>
            </a:r>
            <a:r>
              <a:rPr lang="en-US" altLang="ja-JP" sz="700" dirty="0">
                <a:solidFill>
                  <a:schemeClr val="tx1"/>
                </a:solidFill>
              </a:rPr>
              <a:t>80</a:t>
            </a:r>
            <a:r>
              <a:rPr lang="ja-JP" altLang="en-US" sz="700" dirty="0">
                <a:solidFill>
                  <a:schemeClr val="tx1"/>
                </a:solidFill>
              </a:rPr>
              <a:t>本</a:t>
            </a:r>
            <a:endParaRPr lang="en-US" altLang="ja-JP" sz="700" dirty="0">
              <a:solidFill>
                <a:schemeClr val="tx1"/>
              </a:solidFill>
            </a:endParaRPr>
          </a:p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</a:rPr>
              <a:t>カラーコーンバー　</a:t>
            </a:r>
            <a:r>
              <a:rPr lang="en-US" altLang="ja-JP" sz="700" dirty="0">
                <a:solidFill>
                  <a:schemeClr val="tx1"/>
                </a:solidFill>
              </a:rPr>
              <a:t>57</a:t>
            </a:r>
            <a:r>
              <a:rPr lang="ja-JP" altLang="en-US" sz="700" dirty="0">
                <a:solidFill>
                  <a:schemeClr val="tx1"/>
                </a:solidFill>
              </a:rPr>
              <a:t>個</a:t>
            </a:r>
            <a:endParaRPr lang="en-US" altLang="ja-JP" sz="700" dirty="0">
              <a:solidFill>
                <a:schemeClr val="tx1"/>
              </a:solidFill>
            </a:endParaRPr>
          </a:p>
        </p:txBody>
      </p:sp>
      <p:sp>
        <p:nvSpPr>
          <p:cNvPr id="536" name="テキスト ボックス 535"/>
          <p:cNvSpPr txBox="1"/>
          <p:nvPr/>
        </p:nvSpPr>
        <p:spPr>
          <a:xfrm rot="16200000">
            <a:off x="666567" y="5279055"/>
            <a:ext cx="15697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＊備品置場①と②は同じ場所</a:t>
            </a:r>
            <a:endParaRPr kumimoji="1" lang="ja-JP" altLang="en-US" sz="800" dirty="0"/>
          </a:p>
        </p:txBody>
      </p:sp>
      <p:sp>
        <p:nvSpPr>
          <p:cNvPr id="537" name="ひし形 536"/>
          <p:cNvSpPr/>
          <p:nvPr/>
        </p:nvSpPr>
        <p:spPr bwMode="auto">
          <a:xfrm rot="16200000">
            <a:off x="4587082" y="7745958"/>
            <a:ext cx="144462" cy="15875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sp>
        <p:nvSpPr>
          <p:cNvPr id="538" name="ひし形 537"/>
          <p:cNvSpPr/>
          <p:nvPr/>
        </p:nvSpPr>
        <p:spPr bwMode="auto">
          <a:xfrm rot="16200000">
            <a:off x="4267200" y="8245227"/>
            <a:ext cx="144463" cy="160337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latin typeface="+mn-ea"/>
              </a:rPr>
              <a:t>V</a:t>
            </a:r>
            <a:endParaRPr lang="ja-JP" altLang="en-US" sz="700" b="1" dirty="0">
              <a:latin typeface="+mn-ea"/>
            </a:endParaRPr>
          </a:p>
        </p:txBody>
      </p:sp>
      <p:grpSp>
        <p:nvGrpSpPr>
          <p:cNvPr id="539" name="グループ化 119"/>
          <p:cNvGrpSpPr>
            <a:grpSpLocks/>
          </p:cNvGrpSpPr>
          <p:nvPr/>
        </p:nvGrpSpPr>
        <p:grpSpPr bwMode="auto">
          <a:xfrm rot="-5400000">
            <a:off x="2672781" y="5220467"/>
            <a:ext cx="419100" cy="486918"/>
            <a:chOff x="-601317" y="3347864"/>
            <a:chExt cx="453279" cy="487374"/>
          </a:xfrm>
        </p:grpSpPr>
        <p:cxnSp>
          <p:nvCxnSpPr>
            <p:cNvPr id="540" name="直線コネクタ 539"/>
            <p:cNvCxnSpPr/>
            <p:nvPr/>
          </p:nvCxnSpPr>
          <p:spPr>
            <a:xfrm rot="5400000" flipV="1">
              <a:off x="-547507" y="3545657"/>
              <a:ext cx="434939" cy="14422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1" name="グループ化 201"/>
            <p:cNvGrpSpPr>
              <a:grpSpLocks/>
            </p:cNvGrpSpPr>
            <p:nvPr/>
          </p:nvGrpSpPr>
          <p:grpSpPr bwMode="auto">
            <a:xfrm>
              <a:off x="-601317" y="3347864"/>
              <a:ext cx="453279" cy="368863"/>
              <a:chOff x="-601317" y="3347864"/>
              <a:chExt cx="453279" cy="368863"/>
            </a:xfrm>
          </p:grpSpPr>
          <p:sp>
            <p:nvSpPr>
              <p:cNvPr id="542" name="円/楕円 541"/>
              <p:cNvSpPr/>
              <p:nvPr/>
            </p:nvSpPr>
            <p:spPr>
              <a:xfrm>
                <a:off x="-539507" y="3366931"/>
                <a:ext cx="333091" cy="3305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2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3" name="テキスト ボックス 259"/>
              <p:cNvSpPr txBox="1">
                <a:spLocks noChangeArrowheads="1"/>
              </p:cNvSpPr>
              <p:nvPr/>
            </p:nvSpPr>
            <p:spPr bwMode="auto">
              <a:xfrm>
                <a:off x="-601317" y="3347864"/>
                <a:ext cx="453279" cy="36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ja-JP" dirty="0"/>
                  <a:t>26</a:t>
                </a:r>
                <a:endParaRPr lang="ja-JP" altLang="en-US"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461</Words>
  <Application>Microsoft Office PowerPoint</Application>
  <PresentationFormat>画面に合わせる (4:3)</PresentationFormat>
  <Paragraphs>203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A-OTF 新ゴ Pro B</vt:lpstr>
      <vt:lpstr>HGP創英角ｺﾞｼｯｸUB</vt:lpstr>
      <vt:lpstr>HG丸ｺﾞｼｯｸM-PRO</vt:lpstr>
      <vt:lpstr>Meiryo UI</vt:lpstr>
      <vt:lpstr>ＭＳ Ｐゴシック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JEB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花岡 寛斗</dc:creator>
  <cp:lastModifiedBy>花岡 寛斗</cp:lastModifiedBy>
  <cp:revision>78</cp:revision>
  <cp:lastPrinted>2018-04-21T04:14:47Z</cp:lastPrinted>
  <dcterms:created xsi:type="dcterms:W3CDTF">2011-08-03T11:33:08Z</dcterms:created>
  <dcterms:modified xsi:type="dcterms:W3CDTF">2019-05-13T06:52:26Z</dcterms:modified>
</cp:coreProperties>
</file>