
<file path=[Content_Types].xml><?xml version="1.0" encoding="utf-8"?>
<Types xmlns="http://schemas.openxmlformats.org/package/2006/content-types"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1"/>
    <p:sldMasterId id="2147483678" r:id="rId2"/>
  </p:sldMasterIdLst>
  <p:notesMasterIdLst>
    <p:notesMasterId r:id="rId5"/>
  </p:notesMasterIdLst>
  <p:handoutMasterIdLst>
    <p:handoutMasterId r:id="rId6"/>
  </p:handoutMasterIdLst>
  <p:sldIdLst>
    <p:sldId id="420" r:id="rId3"/>
    <p:sldId id="558" r:id="rId4"/>
  </p:sldIdLst>
  <p:sldSz cx="6858000" cy="9906000" type="A4"/>
  <p:notesSz cx="9939338" cy="68072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  <p15:guide id="3" pos="343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EEF3"/>
    <a:srgbClr val="FFFFCC"/>
    <a:srgbClr val="BDCA42"/>
    <a:srgbClr val="0C0CB4"/>
    <a:srgbClr val="FFFF00"/>
    <a:srgbClr val="008E40"/>
    <a:srgbClr val="00A249"/>
    <a:srgbClr val="002060"/>
    <a:srgbClr val="4F81BD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168" autoAdjust="0"/>
    <p:restoredTop sz="98997" autoAdjust="0"/>
  </p:normalViewPr>
  <p:slideViewPr>
    <p:cSldViewPr>
      <p:cViewPr>
        <p:scale>
          <a:sx n="75" d="100"/>
          <a:sy n="75" d="100"/>
        </p:scale>
        <p:origin x="2784" y="384"/>
      </p:cViewPr>
      <p:guideLst>
        <p:guide orient="horz" pos="3120"/>
        <p:guide pos="2160"/>
        <p:guide pos="3430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xmlns="" id="{0D183794-EB54-48E8-81B3-9CE5FBA9B6A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2" y="1"/>
            <a:ext cx="4306737" cy="341393"/>
          </a:xfrm>
          <a:prstGeom prst="rect">
            <a:avLst/>
          </a:prstGeom>
        </p:spPr>
        <p:txBody>
          <a:bodyPr vert="horz" lIns="91434" tIns="45717" rIns="91434" bIns="45717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xmlns="" id="{E3926159-6A2D-4F21-8881-60EE9391587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630285" y="1"/>
            <a:ext cx="4306737" cy="341393"/>
          </a:xfrm>
          <a:prstGeom prst="rect">
            <a:avLst/>
          </a:prstGeom>
        </p:spPr>
        <p:txBody>
          <a:bodyPr vert="horz" lIns="91434" tIns="45717" rIns="91434" bIns="45717" rtlCol="0"/>
          <a:lstStyle>
            <a:lvl1pPr algn="r">
              <a:defRPr sz="1200"/>
            </a:lvl1pPr>
          </a:lstStyle>
          <a:p>
            <a:fld id="{F473C397-3BF7-4BE9-A147-740CA4DF2FB1}" type="datetimeFigureOut">
              <a:rPr kumimoji="1" lang="ja-JP" altLang="en-US" smtClean="0"/>
              <a:t>2018/9/10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xmlns="" id="{3401A2F5-59ED-4DA7-BBA5-399EE225EB7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2" y="6465808"/>
            <a:ext cx="4306737" cy="341393"/>
          </a:xfrm>
          <a:prstGeom prst="rect">
            <a:avLst/>
          </a:prstGeom>
        </p:spPr>
        <p:txBody>
          <a:bodyPr vert="horz" lIns="91434" tIns="45717" rIns="91434" bIns="45717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xmlns="" id="{CDD9B4DC-2E28-4381-A976-C94AE03E35E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630285" y="6465808"/>
            <a:ext cx="4306737" cy="341393"/>
          </a:xfrm>
          <a:prstGeom prst="rect">
            <a:avLst/>
          </a:prstGeom>
        </p:spPr>
        <p:txBody>
          <a:bodyPr vert="horz" lIns="91434" tIns="45717" rIns="91434" bIns="45717" rtlCol="0" anchor="b"/>
          <a:lstStyle>
            <a:lvl1pPr algn="r">
              <a:defRPr sz="1200"/>
            </a:lvl1pPr>
          </a:lstStyle>
          <a:p>
            <a:fld id="{76994A4B-E389-426A-952A-2ACAB15DE7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61860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13" y="0"/>
            <a:ext cx="4307742" cy="340306"/>
          </a:xfrm>
          <a:prstGeom prst="rect">
            <a:avLst/>
          </a:prstGeom>
        </p:spPr>
        <p:txBody>
          <a:bodyPr vert="horz" lIns="91397" tIns="45698" rIns="91397" bIns="45698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5629288" y="0"/>
            <a:ext cx="4307742" cy="340306"/>
          </a:xfrm>
          <a:prstGeom prst="rect">
            <a:avLst/>
          </a:prstGeom>
        </p:spPr>
        <p:txBody>
          <a:bodyPr vert="horz" lIns="91397" tIns="45698" rIns="91397" bIns="45698" rtlCol="0"/>
          <a:lstStyle>
            <a:lvl1pPr algn="r">
              <a:defRPr sz="1200"/>
            </a:lvl1pPr>
          </a:lstStyle>
          <a:p>
            <a:fld id="{CC2BEF46-5928-4128-942C-9FF5064DE9A6}" type="datetimeFigureOut">
              <a:rPr kumimoji="1" lang="ja-JP" altLang="en-US" smtClean="0"/>
              <a:pPr/>
              <a:t>2018/9/10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4087813" y="511175"/>
            <a:ext cx="1765300" cy="2551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97" tIns="45698" rIns="91397" bIns="45698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994645" y="3233450"/>
            <a:ext cx="7950077" cy="3062751"/>
          </a:xfrm>
          <a:prstGeom prst="rect">
            <a:avLst/>
          </a:prstGeom>
        </p:spPr>
        <p:txBody>
          <a:bodyPr vert="horz" lIns="91397" tIns="45698" rIns="91397" bIns="45698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13" y="6465815"/>
            <a:ext cx="4307742" cy="340305"/>
          </a:xfrm>
          <a:prstGeom prst="rect">
            <a:avLst/>
          </a:prstGeom>
        </p:spPr>
        <p:txBody>
          <a:bodyPr vert="horz" lIns="91397" tIns="45698" rIns="91397" bIns="45698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5629288" y="6465815"/>
            <a:ext cx="4307742" cy="340305"/>
          </a:xfrm>
          <a:prstGeom prst="rect">
            <a:avLst/>
          </a:prstGeom>
        </p:spPr>
        <p:txBody>
          <a:bodyPr vert="horz" lIns="91397" tIns="45698" rIns="91397" bIns="45698" rtlCol="0" anchor="b"/>
          <a:lstStyle>
            <a:lvl1pPr algn="r">
              <a:defRPr sz="1200"/>
            </a:lvl1pPr>
          </a:lstStyle>
          <a:p>
            <a:fld id="{C92DBA82-3905-47FE-981D-9A29A9F1C0C4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8003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0" y="1"/>
            <a:ext cx="6858000" cy="380968"/>
          </a:xfrm>
          <a:prstGeom prst="rect">
            <a:avLst/>
          </a:prstGeom>
        </p:spPr>
        <p:txBody>
          <a:bodyPr/>
          <a:lstStyle>
            <a:lvl1pPr algn="l">
              <a:defRPr sz="2000">
                <a:latin typeface="HGP創英角ﾎﾟｯﾌﾟ体" pitchFamily="50" charset="-128"/>
                <a:ea typeface="HGP創英角ﾎﾟｯﾌﾟ体" pitchFamily="50" charset="-128"/>
              </a:defRPr>
            </a:lvl1pPr>
          </a:lstStyle>
          <a:p>
            <a:r>
              <a:rPr kumimoji="1" lang="ja-JP" altLang="en-US" dirty="0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 サブタイトルの書式設定</a:t>
            </a: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6286520" y="9545429"/>
            <a:ext cx="1600200" cy="527402"/>
          </a:xfrm>
          <a:prstGeom prst="rect">
            <a:avLst/>
          </a:prstGeom>
        </p:spPr>
        <p:txBody>
          <a:bodyPr/>
          <a:lstStyle/>
          <a:p>
            <a:fld id="{0EFEC085-81AA-4685-8D1F-55A257E7D98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91738FF9-B883-4E1C-9C55-2AE2B7439B98}" type="datetime1">
              <a:rPr kumimoji="1" lang="ja-JP" altLang="en-US" smtClean="0"/>
              <a:t>2018/9/10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0EFEC085-81AA-4685-8D1F-55A257E7D98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3729037" y="529697"/>
            <a:ext cx="1157288" cy="11268075"/>
          </a:xfrm>
          <a:prstGeom prst="rect">
            <a:avLst/>
          </a:prstGeom>
        </p:spPr>
        <p:txBody>
          <a:bodyPr vert="eaVert"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257176" y="529697"/>
            <a:ext cx="3357563" cy="11268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E51D97C5-94A5-4071-8725-4B29C38E21B5}" type="datetime1">
              <a:rPr kumimoji="1" lang="ja-JP" altLang="en-US" smtClean="0"/>
              <a:t>2018/9/10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0EFEC085-81AA-4685-8D1F-55A257E7D98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 5"/>
          <p:cNvSpPr txBox="1">
            <a:spLocks/>
          </p:cNvSpPr>
          <p:nvPr userDrawn="1"/>
        </p:nvSpPr>
        <p:spPr>
          <a:xfrm>
            <a:off x="2133600" y="9378024"/>
            <a:ext cx="1600200" cy="527976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188F6EA-6152-42C9-9C96-74FE6C9350B1}" type="slidenum">
              <a:rPr lang="ja-JP" altLang="en-US" sz="1400"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ja-JP" altLang="en-US" sz="1400">
              <a:latin typeface="+mn-lt"/>
              <a:ea typeface="+mn-ea"/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42900" y="2311403"/>
            <a:ext cx="6172200" cy="65375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3"/>
          <p:cNvSpPr>
            <a:spLocks noGrp="1"/>
          </p:cNvSpPr>
          <p:nvPr>
            <p:ph type="dt" sz="half" idx="12"/>
          </p:nvPr>
        </p:nvSpPr>
        <p:spPr>
          <a:xfrm>
            <a:off x="5257800" y="139303"/>
            <a:ext cx="1600200" cy="527976"/>
          </a:xfrm>
          <a:prstGeom prst="rect">
            <a:avLst/>
          </a:prstGeom>
        </p:spPr>
        <p:txBody>
          <a:bodyPr/>
          <a:lstStyle>
            <a:lvl1pPr algn="r">
              <a:defRPr sz="1000">
                <a:latin typeface="Candara" pitchFamily="34" charset="0"/>
                <a:ea typeface="HGPｺﾞｼｯｸM" pitchFamily="50" charset="-128"/>
              </a:defRPr>
            </a:lvl1pPr>
          </a:lstStyle>
          <a:p>
            <a:pPr>
              <a:defRPr/>
            </a:pPr>
            <a:fld id="{0514256E-4346-4D1B-B50C-C09B3580CEFA}" type="datetime1">
              <a:rPr lang="ja-JP" altLang="en-US" smtClean="0"/>
              <a:t>2018/9/10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98771B7E-8547-4CC3-9895-12BFAED6B68D}" type="datetimeFigureOut">
              <a:rPr kumimoji="1" lang="ja-JP" altLang="en-US" smtClean="0"/>
              <a:t>2018/9/10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2ADC6-C76A-4D74-997C-F27FE3D778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18060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14350" y="3076575"/>
            <a:ext cx="5829300" cy="2124075"/>
          </a:xfrm>
        </p:spPr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206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AAB8F-68FD-494D-A8B3-0DD48098C20E}" type="datetime1">
              <a:rPr kumimoji="1" lang="ja-JP" altLang="en-US" smtClean="0"/>
              <a:t>2018/9/10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16C63-BC9A-47F1-B790-3B06DADACDB4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CBF65-4A50-41EC-8715-DD32BF12E8B8}" type="datetime1">
              <a:rPr kumimoji="1" lang="ja-JP" altLang="en-US" smtClean="0"/>
              <a:t>2018/9/10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16C63-BC9A-47F1-B790-3B06DADACDB4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1338" y="6365875"/>
            <a:ext cx="5829300" cy="196691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541338" y="4198938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7B1DE-488A-4E50-95D9-721E1BD88572}" type="datetime1">
              <a:rPr kumimoji="1" lang="ja-JP" altLang="en-US" smtClean="0"/>
              <a:t>2018/9/10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16C63-BC9A-47F1-B790-3B06DADACDB4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342900" y="2311400"/>
            <a:ext cx="3009900" cy="6537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3505200" y="2311400"/>
            <a:ext cx="3009900" cy="6537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79FA0-C9C2-496F-AFD6-C94E6D6830DE}" type="datetime1">
              <a:rPr kumimoji="1" lang="ja-JP" altLang="en-US" smtClean="0"/>
              <a:t>2018/9/10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16C63-BC9A-47F1-B790-3B06DADACDB4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342900" y="2217738"/>
            <a:ext cx="3030538" cy="9239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342900" y="3141663"/>
            <a:ext cx="3030538" cy="57070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3484563" y="2217738"/>
            <a:ext cx="3030537" cy="9239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3484563" y="3141663"/>
            <a:ext cx="3030537" cy="57070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3729B-E91C-4685-93EC-E67E006E9380}" type="datetime1">
              <a:rPr kumimoji="1" lang="ja-JP" altLang="en-US" smtClean="0"/>
              <a:t>2018/9/10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16C63-BC9A-47F1-B790-3B06DADACDB4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07A8D-2AE9-4DCB-97B9-B0E22EABB0CC}" type="datetime1">
              <a:rPr kumimoji="1" lang="ja-JP" altLang="en-US" smtClean="0"/>
              <a:t>2018/9/10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16C63-BC9A-47F1-B790-3B06DADACDB4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8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286520" y="9545429"/>
            <a:ext cx="1600200" cy="527402"/>
          </a:xfrm>
          <a:prstGeom prst="rect">
            <a:avLst/>
          </a:prstGeom>
        </p:spPr>
        <p:txBody>
          <a:bodyPr/>
          <a:lstStyle/>
          <a:p>
            <a:fld id="{0EFEC085-81AA-4685-8D1F-55A257E7D98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01470-44E3-4698-A3D6-3C23AB66B4D4}" type="datetime1">
              <a:rPr kumimoji="1" lang="ja-JP" altLang="en-US" smtClean="0"/>
              <a:t>2018/9/10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16C63-BC9A-47F1-B790-3B06DADACDB4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93700"/>
            <a:ext cx="2255838" cy="16795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681288" y="393700"/>
            <a:ext cx="3833812" cy="8455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342900" y="2073275"/>
            <a:ext cx="2255838" cy="67754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7D2E-89D5-4D5C-9D9D-2C9DE4B3A3A8}" type="datetime1">
              <a:rPr kumimoji="1" lang="ja-JP" altLang="en-US" smtClean="0"/>
              <a:t>2018/9/10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16C63-BC9A-47F1-B790-3B06DADACDB4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44613" y="6934200"/>
            <a:ext cx="4114800" cy="8191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344613" y="885825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344613" y="7753350"/>
            <a:ext cx="4114800" cy="11620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C9F80-DA07-4381-8667-3ED2BD67193C}" type="datetime1">
              <a:rPr kumimoji="1" lang="ja-JP" altLang="en-US" smtClean="0"/>
              <a:t>2018/9/10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16C63-BC9A-47F1-B790-3B06DADACDB4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FCF61-CDC7-44D4-B9AE-EB855F5327EB}" type="datetime1">
              <a:rPr kumimoji="1" lang="ja-JP" altLang="en-US" smtClean="0"/>
              <a:t>2018/9/10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16C63-BC9A-47F1-B790-3B06DADACDB4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4972050" y="396875"/>
            <a:ext cx="1543050" cy="8451850"/>
          </a:xfrm>
        </p:spPr>
        <p:txBody>
          <a:bodyPr vert="eaVert"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342900" y="396875"/>
            <a:ext cx="4476750" cy="8451850"/>
          </a:xfrm>
        </p:spPr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5ED37-FDE9-417E-B143-58C4EE746CE0}" type="datetime1">
              <a:rPr kumimoji="1" lang="ja-JP" altLang="en-US" smtClean="0"/>
              <a:t>2018/9/10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16C63-BC9A-47F1-B790-3B06DADACDB4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42900" y="2311403"/>
            <a:ext cx="6172200" cy="65375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5"/>
          <p:cNvSpPr>
            <a:spLocks noGrp="1"/>
          </p:cNvSpPr>
          <p:nvPr>
            <p:ph type="sldNum" sz="quarter" idx="11"/>
          </p:nvPr>
        </p:nvSpPr>
        <p:spPr>
          <a:xfrm>
            <a:off x="6286500" y="9545638"/>
            <a:ext cx="1600200" cy="5270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8108D92-3064-4B3D-BC05-55D3A1D74C3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  <p:sp>
        <p:nvSpPr>
          <p:cNvPr id="6" name="日付プレースホルダ 3"/>
          <p:cNvSpPr>
            <a:spLocks noGrp="1"/>
          </p:cNvSpPr>
          <p:nvPr>
            <p:ph type="dt" sz="half" idx="12"/>
          </p:nvPr>
        </p:nvSpPr>
        <p:spPr>
          <a:xfrm>
            <a:off x="5257800" y="139700"/>
            <a:ext cx="1600200" cy="527050"/>
          </a:xfrm>
        </p:spPr>
        <p:txBody>
          <a:bodyPr/>
          <a:lstStyle>
            <a:lvl1pPr algn="r">
              <a:defRPr sz="1000">
                <a:latin typeface="Candara" pitchFamily="34" charset="0"/>
                <a:ea typeface="HGPｺﾞｼｯｸM" pitchFamily="50" charset="-128"/>
              </a:defRPr>
            </a:lvl1pPr>
          </a:lstStyle>
          <a:p>
            <a:pPr>
              <a:defRPr/>
            </a:pPr>
            <a:fld id="{56D6F99F-C5D0-4D71-8078-81B0C18179C2}" type="datetime1">
              <a:rPr lang="ja-JP" altLang="en-US" smtClean="0"/>
              <a:t>2018/9/10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321017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42900" y="2311403"/>
            <a:ext cx="6172200" cy="65375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5"/>
          <p:cNvSpPr>
            <a:spLocks noGrp="1"/>
          </p:cNvSpPr>
          <p:nvPr>
            <p:ph type="sldNum" sz="quarter" idx="11"/>
          </p:nvPr>
        </p:nvSpPr>
        <p:spPr>
          <a:xfrm>
            <a:off x="6286500" y="9545638"/>
            <a:ext cx="1600200" cy="5270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6C68256-F3EC-4CD7-8E75-9A87183CB14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  <p:sp>
        <p:nvSpPr>
          <p:cNvPr id="6" name="日付プレースホルダ 3"/>
          <p:cNvSpPr>
            <a:spLocks noGrp="1"/>
          </p:cNvSpPr>
          <p:nvPr>
            <p:ph type="dt" sz="half" idx="12"/>
          </p:nvPr>
        </p:nvSpPr>
        <p:spPr>
          <a:xfrm>
            <a:off x="5257800" y="139700"/>
            <a:ext cx="1600200" cy="527050"/>
          </a:xfrm>
        </p:spPr>
        <p:txBody>
          <a:bodyPr/>
          <a:lstStyle>
            <a:lvl1pPr algn="r">
              <a:defRPr sz="1000">
                <a:latin typeface="Candara" pitchFamily="34" charset="0"/>
                <a:ea typeface="HGPｺﾞｼｯｸM" pitchFamily="50" charset="-128"/>
              </a:defRPr>
            </a:lvl1pPr>
          </a:lstStyle>
          <a:p>
            <a:pPr>
              <a:defRPr/>
            </a:pPr>
            <a:fld id="{FFF372DE-DA9D-4481-9D50-42C05675BD8C}" type="datetime1">
              <a:rPr lang="ja-JP" altLang="en-US" smtClean="0"/>
              <a:t>2018/9/10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172082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42900" y="2311403"/>
            <a:ext cx="6172200" cy="65375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5"/>
          <p:cNvSpPr>
            <a:spLocks noGrp="1"/>
          </p:cNvSpPr>
          <p:nvPr>
            <p:ph type="sldNum" sz="quarter" idx="11"/>
          </p:nvPr>
        </p:nvSpPr>
        <p:spPr>
          <a:xfrm>
            <a:off x="6286500" y="9545638"/>
            <a:ext cx="1600200" cy="5270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E4491E0-1C33-4D55-8EDE-515CEA4AA01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  <p:sp>
        <p:nvSpPr>
          <p:cNvPr id="6" name="日付プレースホルダ 3"/>
          <p:cNvSpPr>
            <a:spLocks noGrp="1"/>
          </p:cNvSpPr>
          <p:nvPr>
            <p:ph type="dt" sz="half" idx="12"/>
          </p:nvPr>
        </p:nvSpPr>
        <p:spPr>
          <a:xfrm>
            <a:off x="5257800" y="139700"/>
            <a:ext cx="1600200" cy="527050"/>
          </a:xfrm>
        </p:spPr>
        <p:txBody>
          <a:bodyPr/>
          <a:lstStyle>
            <a:lvl1pPr algn="r">
              <a:defRPr sz="1000">
                <a:latin typeface="Candara" pitchFamily="34" charset="0"/>
                <a:ea typeface="HGPｺﾞｼｯｸM" pitchFamily="50" charset="-128"/>
              </a:defRPr>
            </a:lvl1pPr>
          </a:lstStyle>
          <a:p>
            <a:pPr>
              <a:defRPr/>
            </a:pPr>
            <a:fld id="{6AF168B5-682A-46B8-B3D6-F34F5806F8CA}" type="datetime1">
              <a:rPr lang="ja-JP" altLang="en-US" smtClean="0"/>
              <a:t>2018/9/10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8296800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3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42900" y="2311404"/>
            <a:ext cx="6172200" cy="6537502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2343151" y="9181398"/>
            <a:ext cx="2171700" cy="527402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8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286520" y="9545431"/>
            <a:ext cx="1600200" cy="527402"/>
          </a:xfrm>
          <a:prstGeom prst="rect">
            <a:avLst/>
          </a:prstGeom>
        </p:spPr>
        <p:txBody>
          <a:bodyPr/>
          <a:lstStyle/>
          <a:p>
            <a:fld id="{0EFEC085-81AA-4685-8D1F-55A257E7D98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4668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1735" y="6365522"/>
            <a:ext cx="5829300" cy="1967442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541735" y="4198587"/>
            <a:ext cx="5829300" cy="216693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BB152482-05D6-4842-BCE1-DD7291F6212F}" type="datetime1">
              <a:rPr kumimoji="1" lang="ja-JP" altLang="en-US" smtClean="0"/>
              <a:t>2018/9/10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0EFEC085-81AA-4685-8D1F-55A257E7D98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257176" y="3081867"/>
            <a:ext cx="2257425" cy="871590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2628901" y="3081867"/>
            <a:ext cx="2257425" cy="871590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9959C62E-7BB5-4307-ABAB-CCB3DB8DAF71}" type="datetime1">
              <a:rPr kumimoji="1" lang="ja-JP" altLang="en-US" smtClean="0"/>
              <a:t>2018/9/10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0EFEC085-81AA-4685-8D1F-55A257E7D98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3483770" y="2217385"/>
            <a:ext cx="3031331" cy="92410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3483770" y="3141486"/>
            <a:ext cx="3031331" cy="570741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D86B1E11-108E-4A80-AA91-0A8D17652F9B}" type="datetime1">
              <a:rPr kumimoji="1" lang="ja-JP" altLang="en-US" smtClean="0"/>
              <a:t>2018/9/10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0EFEC085-81AA-4685-8D1F-55A257E7D98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DA5A090F-955A-4133-B604-C804495820DC}" type="datetime1">
              <a:rPr kumimoji="1" lang="ja-JP" altLang="en-US" smtClean="0"/>
              <a:t>2018/9/10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0EFEC085-81AA-4685-8D1F-55A257E7D98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92712BC8-CA98-448F-A494-DFCB1C008FDE}" type="datetime1">
              <a:rPr kumimoji="1" lang="ja-JP" altLang="en-US" smtClean="0"/>
              <a:t>2018/9/10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0EFEC085-81AA-4685-8D1F-55A257E7D98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1" y="394406"/>
            <a:ext cx="2256235" cy="167851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681288" y="394406"/>
            <a:ext cx="3833813" cy="845449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342901" y="2072923"/>
            <a:ext cx="2256235" cy="67759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3BCBDA49-4D7F-485F-9C88-0D6E2933308D}" type="datetime1">
              <a:rPr kumimoji="1" lang="ja-JP" altLang="en-US" smtClean="0"/>
              <a:t>2018/9/10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0EFEC085-81AA-4685-8D1F-55A257E7D98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44216" y="6934201"/>
            <a:ext cx="4114800" cy="818622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344216" y="7752823"/>
            <a:ext cx="4114800" cy="11625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61D9D48A-715E-403E-AA17-51E29D560D1C}" type="datetime1">
              <a:rPr kumimoji="1" lang="ja-JP" altLang="en-US" smtClean="0"/>
              <a:t>2018/9/10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0EFEC085-81AA-4685-8D1F-55A257E7D98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正方形/長方形 15"/>
          <p:cNvSpPr/>
          <p:nvPr/>
        </p:nvSpPr>
        <p:spPr>
          <a:xfrm>
            <a:off x="0" y="0"/>
            <a:ext cx="6858000" cy="380968"/>
          </a:xfrm>
          <a:prstGeom prst="rect">
            <a:avLst/>
          </a:prstGeom>
          <a:solidFill>
            <a:srgbClr val="002060"/>
          </a:solidFill>
          <a:ln>
            <a:noFill/>
          </a:ln>
          <a:scene3d>
            <a:camera prst="orthographicFront">
              <a:rot lat="0" lon="10799978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kumimoji="1" lang="ja-JP" altLang="en-US" sz="1800" kern="120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0" y="9691012"/>
            <a:ext cx="6901543" cy="214987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>
              <a:rot lat="0" lon="10799978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bg1"/>
              </a:solidFill>
            </a:endParaRPr>
          </a:p>
        </p:txBody>
      </p:sp>
      <p:sp>
        <p:nvSpPr>
          <p:cNvPr id="25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2628900" y="9534804"/>
            <a:ext cx="1600200" cy="527402"/>
          </a:xfrm>
          <a:prstGeom prst="rect">
            <a:avLst/>
          </a:prstGeom>
        </p:spPr>
        <p:txBody>
          <a:bodyPr anchor="ctr"/>
          <a:lstStyle>
            <a:lvl1pPr algn="ctr">
              <a:defRPr sz="1400">
                <a:solidFill>
                  <a:schemeClr val="bg1"/>
                </a:solidFill>
                <a:latin typeface="A-OTF 新ゴ Pro B" pitchFamily="34" charset="-128"/>
                <a:ea typeface="A-OTF 新ゴ Pro B" pitchFamily="34" charset="-128"/>
              </a:defRPr>
            </a:lvl1pPr>
          </a:lstStyle>
          <a:p>
            <a:r>
              <a:rPr lang="en-US" altLang="ja-JP"/>
              <a:t>-</a:t>
            </a:r>
            <a:fld id="{0EFEC085-81AA-4685-8D1F-55A257E7D98B}" type="slidenum">
              <a:rPr lang="ja-JP" altLang="en-US" smtClean="0"/>
              <a:pPr/>
              <a:t>‹#›</a:t>
            </a:fld>
            <a:r>
              <a:rPr lang="en-US" altLang="ja-JP"/>
              <a:t>-</a:t>
            </a:r>
            <a:endParaRPr lang="ja-JP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5" r:id="rId12"/>
    <p:sldLayoutId id="2147483696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342900" y="396875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342900" y="2311400"/>
            <a:ext cx="6172200" cy="65373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342900" y="9182100"/>
            <a:ext cx="1600200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152802-7BC5-40BF-A482-28E09542FA53}" type="datetime1">
              <a:rPr kumimoji="1" lang="ja-JP" altLang="en-US" smtClean="0"/>
              <a:t>2018/9/10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2343150" y="9182100"/>
            <a:ext cx="2171700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4914900" y="9182100"/>
            <a:ext cx="1600200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D16C63-BC9A-47F1-B790-3B06DADACDB4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2" r:id="rId12"/>
    <p:sldLayoutId id="2147483693" r:id="rId13"/>
    <p:sldLayoutId id="2147483694" r:id="rId14"/>
    <p:sldLayoutId id="2147483695" r:id="rId15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スライド番号プレースホルダ 5"/>
          <p:cNvSpPr txBox="1">
            <a:spLocks/>
          </p:cNvSpPr>
          <p:nvPr/>
        </p:nvSpPr>
        <p:spPr bwMode="auto">
          <a:xfrm>
            <a:off x="3033714" y="9417580"/>
            <a:ext cx="790575" cy="527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>
            <a:defPPr>
              <a:defRPr lang="ja-JP"/>
            </a:defPPr>
            <a:lvl1pPr algn="ctr">
              <a:defRPr sz="120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r>
              <a:rPr lang="ja-JP" altLang="en-US"/>
              <a:t>－</a:t>
            </a:r>
            <a:fld id="{5DFB08E6-6EC8-4820-803C-C1860623BE8A}" type="slidenum">
              <a:rPr lang="ja-JP" altLang="en-US"/>
              <a:pPr/>
              <a:t>0</a:t>
            </a:fld>
            <a:r>
              <a:rPr lang="ja-JP" altLang="en-US"/>
              <a:t>－</a:t>
            </a:r>
          </a:p>
        </p:txBody>
      </p:sp>
      <p:grpSp>
        <p:nvGrpSpPr>
          <p:cNvPr id="177" name="グループ化 134"/>
          <p:cNvGrpSpPr>
            <a:grpSpLocks/>
          </p:cNvGrpSpPr>
          <p:nvPr/>
        </p:nvGrpSpPr>
        <p:grpSpPr bwMode="auto">
          <a:xfrm>
            <a:off x="0" y="200472"/>
            <a:ext cx="6813964" cy="9397048"/>
            <a:chOff x="-57867" y="433531"/>
            <a:chExt cx="6813005" cy="8385189"/>
          </a:xfrm>
        </p:grpSpPr>
        <p:pic>
          <p:nvPicPr>
            <p:cNvPr id="178" name="図 13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54"/>
            <a:stretch>
              <a:fillRect/>
            </a:stretch>
          </p:blipFill>
          <p:spPr bwMode="auto">
            <a:xfrm>
              <a:off x="102861" y="590755"/>
              <a:ext cx="6652277" cy="82279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0" name="角丸四角形 179"/>
            <p:cNvSpPr/>
            <p:nvPr/>
          </p:nvSpPr>
          <p:spPr>
            <a:xfrm>
              <a:off x="-57867" y="433531"/>
              <a:ext cx="3195188" cy="649284"/>
            </a:xfrm>
            <a:prstGeom prst="roundRect">
              <a:avLst/>
            </a:prstGeom>
            <a:solidFill>
              <a:srgbClr val="CF0A59"/>
            </a:solidFill>
            <a:ln>
              <a:solidFill>
                <a:schemeClr val="tx1"/>
              </a:solidFill>
            </a:ln>
            <a:effectLst>
              <a:outerShdw blurRad="215900" dist="50800" dir="9000000" sx="99000" sy="99000" algn="ctr" rotWithShape="0">
                <a:schemeClr val="bg1">
                  <a:lumMod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ja-JP" altLang="en-US" sz="1600" b="1" dirty="0"/>
                <a:t>横浜シーサイドトライアスロン大会</a:t>
              </a:r>
              <a:endParaRPr lang="en-US" altLang="ja-JP" sz="1600" b="1" dirty="0"/>
            </a:p>
            <a:p>
              <a:pPr algn="ctr">
                <a:defRPr/>
              </a:pPr>
              <a:r>
                <a:rPr lang="ja-JP" altLang="en-US" sz="1600" b="1" dirty="0" smtClean="0"/>
                <a:t>ピクトグラム設置位置図</a:t>
              </a:r>
              <a:r>
                <a:rPr lang="en-US" altLang="ja-JP" sz="1600" b="1" dirty="0" smtClean="0"/>
                <a:t>(</a:t>
              </a:r>
              <a:r>
                <a:rPr lang="ja-JP" altLang="en-US" sz="1600" b="1" dirty="0" smtClean="0"/>
                <a:t>案</a:t>
              </a:r>
              <a:r>
                <a:rPr lang="en-US" altLang="ja-JP" sz="1600" b="1" dirty="0" smtClean="0"/>
                <a:t>)</a:t>
              </a:r>
              <a:endParaRPr lang="ja-JP" altLang="en-US" sz="1600" b="1" dirty="0"/>
            </a:p>
          </p:txBody>
        </p:sp>
        <p:cxnSp>
          <p:nvCxnSpPr>
            <p:cNvPr id="324" name="直線コネクタ 323"/>
            <p:cNvCxnSpPr/>
            <p:nvPr/>
          </p:nvCxnSpPr>
          <p:spPr>
            <a:xfrm rot="10800000">
              <a:off x="614138" y="2358993"/>
              <a:ext cx="67271" cy="0"/>
            </a:xfrm>
            <a:prstGeom prst="lin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3" name="テキスト ボックス 139"/>
            <p:cNvSpPr txBox="1">
              <a:spLocks noChangeArrowheads="1"/>
            </p:cNvSpPr>
            <p:nvPr/>
          </p:nvSpPr>
          <p:spPr bwMode="auto">
            <a:xfrm>
              <a:off x="900138" y="2037127"/>
              <a:ext cx="122413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ja-JP" altLang="en-US" sz="1600" dirty="0">
                <a:latin typeface="A-OTF 新ゴ Pro B" panose="020B0700000000000000" pitchFamily="34" charset="-128"/>
                <a:ea typeface="A-OTF 新ゴ Pro B" panose="020B0700000000000000" pitchFamily="34" charset="-128"/>
              </a:endParaRPr>
            </a:p>
          </p:txBody>
        </p:sp>
        <p:grpSp>
          <p:nvGrpSpPr>
            <p:cNvPr id="193" name="グループ化 151"/>
            <p:cNvGrpSpPr>
              <a:grpSpLocks/>
            </p:cNvGrpSpPr>
            <p:nvPr/>
          </p:nvGrpSpPr>
          <p:grpSpPr bwMode="auto">
            <a:xfrm>
              <a:off x="2868445" y="2434564"/>
              <a:ext cx="1756002" cy="5502354"/>
              <a:chOff x="10695659" y="-1027309"/>
              <a:chExt cx="1756002" cy="5502354"/>
            </a:xfrm>
          </p:grpSpPr>
          <p:sp>
            <p:nvSpPr>
              <p:cNvPr id="290" name="円形吹き出し 289"/>
              <p:cNvSpPr/>
              <p:nvPr/>
            </p:nvSpPr>
            <p:spPr>
              <a:xfrm rot="3171322">
                <a:off x="11156699" y="4354511"/>
                <a:ext cx="116011" cy="125058"/>
              </a:xfrm>
              <a:prstGeom prst="wedgeEllipseCallout">
                <a:avLst>
                  <a:gd name="adj1" fmla="val -62520"/>
                  <a:gd name="adj2" fmla="val -84061"/>
                </a:avLst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/>
              </a:p>
            </p:txBody>
          </p:sp>
          <p:sp>
            <p:nvSpPr>
              <p:cNvPr id="347" name="円形吹き出し 346"/>
              <p:cNvSpPr/>
              <p:nvPr/>
            </p:nvSpPr>
            <p:spPr>
              <a:xfrm>
                <a:off x="11277639" y="4263714"/>
                <a:ext cx="131853" cy="111608"/>
              </a:xfrm>
              <a:prstGeom prst="wedgeEllipseCallout">
                <a:avLst>
                  <a:gd name="adj1" fmla="val -62520"/>
                  <a:gd name="adj2" fmla="val -84061"/>
                </a:avLst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/>
              </a:p>
            </p:txBody>
          </p:sp>
          <p:sp>
            <p:nvSpPr>
              <p:cNvPr id="348" name="円形吹き出し 347"/>
              <p:cNvSpPr/>
              <p:nvPr/>
            </p:nvSpPr>
            <p:spPr>
              <a:xfrm rot="4667006">
                <a:off x="11066667" y="4295928"/>
                <a:ext cx="105807" cy="129909"/>
              </a:xfrm>
              <a:prstGeom prst="wedgeEllipseCallout">
                <a:avLst>
                  <a:gd name="adj1" fmla="val -62520"/>
                  <a:gd name="adj2" fmla="val -84061"/>
                </a:avLst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/>
              </a:p>
            </p:txBody>
          </p:sp>
          <p:sp>
            <p:nvSpPr>
              <p:cNvPr id="349" name="円形吹き出し 348"/>
              <p:cNvSpPr/>
              <p:nvPr/>
            </p:nvSpPr>
            <p:spPr>
              <a:xfrm rot="4667006">
                <a:off x="10732052" y="4274180"/>
                <a:ext cx="105807" cy="129909"/>
              </a:xfrm>
              <a:prstGeom prst="wedgeEllipseCallout">
                <a:avLst>
                  <a:gd name="adj1" fmla="val -62520"/>
                  <a:gd name="adj2" fmla="val -84061"/>
                </a:avLst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/>
              </a:p>
            </p:txBody>
          </p:sp>
          <p:sp>
            <p:nvSpPr>
              <p:cNvPr id="350" name="円形吹き出し 349"/>
              <p:cNvSpPr/>
              <p:nvPr/>
            </p:nvSpPr>
            <p:spPr>
              <a:xfrm rot="13922966">
                <a:off x="11362284" y="3391110"/>
                <a:ext cx="117672" cy="125058"/>
              </a:xfrm>
              <a:prstGeom prst="wedgeEllipseCallout">
                <a:avLst>
                  <a:gd name="adj1" fmla="val -62520"/>
                  <a:gd name="adj2" fmla="val -84061"/>
                </a:avLst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/>
              </a:p>
            </p:txBody>
          </p:sp>
          <p:sp>
            <p:nvSpPr>
              <p:cNvPr id="351" name="円形吹き出し 350"/>
              <p:cNvSpPr/>
              <p:nvPr/>
            </p:nvSpPr>
            <p:spPr>
              <a:xfrm rot="6309981">
                <a:off x="10707710" y="4165729"/>
                <a:ext cx="105807" cy="129909"/>
              </a:xfrm>
              <a:prstGeom prst="wedgeEllipseCallout">
                <a:avLst>
                  <a:gd name="adj1" fmla="val -62520"/>
                  <a:gd name="adj2" fmla="val -84061"/>
                </a:avLst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/>
              </a:p>
            </p:txBody>
          </p:sp>
          <p:sp>
            <p:nvSpPr>
              <p:cNvPr id="352" name="円形吹き出し 351"/>
              <p:cNvSpPr/>
              <p:nvPr/>
            </p:nvSpPr>
            <p:spPr>
              <a:xfrm rot="6376121">
                <a:off x="10781782" y="4027715"/>
                <a:ext cx="105807" cy="129909"/>
              </a:xfrm>
              <a:prstGeom prst="wedgeEllipseCallout">
                <a:avLst>
                  <a:gd name="adj1" fmla="val -62520"/>
                  <a:gd name="adj2" fmla="val -84061"/>
                </a:avLst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/>
              </a:p>
            </p:txBody>
          </p:sp>
          <p:sp>
            <p:nvSpPr>
              <p:cNvPr id="354" name="円形吹き出し 353"/>
              <p:cNvSpPr/>
              <p:nvPr/>
            </p:nvSpPr>
            <p:spPr>
              <a:xfrm rot="4964599">
                <a:off x="10985555" y="3607419"/>
                <a:ext cx="105807" cy="129909"/>
              </a:xfrm>
              <a:prstGeom prst="wedgeEllipseCallout">
                <a:avLst>
                  <a:gd name="adj1" fmla="val -62520"/>
                  <a:gd name="adj2" fmla="val -84061"/>
                </a:avLst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/>
              </a:p>
            </p:txBody>
          </p:sp>
          <p:sp>
            <p:nvSpPr>
              <p:cNvPr id="355" name="円形吹き出し 354"/>
              <p:cNvSpPr/>
              <p:nvPr/>
            </p:nvSpPr>
            <p:spPr>
              <a:xfrm rot="18463355">
                <a:off x="11150136" y="3845243"/>
                <a:ext cx="105807" cy="129909"/>
              </a:xfrm>
              <a:prstGeom prst="wedgeEllipseCallout">
                <a:avLst>
                  <a:gd name="adj1" fmla="val -62520"/>
                  <a:gd name="adj2" fmla="val -84061"/>
                </a:avLst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/>
              </a:p>
            </p:txBody>
          </p:sp>
          <p:sp>
            <p:nvSpPr>
              <p:cNvPr id="356" name="円形吹き出し 355"/>
              <p:cNvSpPr/>
              <p:nvPr/>
            </p:nvSpPr>
            <p:spPr>
              <a:xfrm rot="4964599">
                <a:off x="11050202" y="2174201"/>
                <a:ext cx="105807" cy="129909"/>
              </a:xfrm>
              <a:prstGeom prst="wedgeEllipseCallout">
                <a:avLst>
                  <a:gd name="adj1" fmla="val -62520"/>
                  <a:gd name="adj2" fmla="val -84061"/>
                </a:avLst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/>
              </a:p>
            </p:txBody>
          </p:sp>
          <p:sp>
            <p:nvSpPr>
              <p:cNvPr id="357" name="円形吹き出し 356"/>
              <p:cNvSpPr/>
              <p:nvPr/>
            </p:nvSpPr>
            <p:spPr>
              <a:xfrm rot="4964599">
                <a:off x="11072711" y="1292470"/>
                <a:ext cx="105807" cy="129909"/>
              </a:xfrm>
              <a:prstGeom prst="wedgeEllipseCallout">
                <a:avLst>
                  <a:gd name="adj1" fmla="val -62520"/>
                  <a:gd name="adj2" fmla="val -84061"/>
                </a:avLst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/>
              </a:p>
            </p:txBody>
          </p:sp>
          <p:sp>
            <p:nvSpPr>
              <p:cNvPr id="358" name="円形吹き出し 357"/>
              <p:cNvSpPr/>
              <p:nvPr/>
            </p:nvSpPr>
            <p:spPr>
              <a:xfrm rot="20920512">
                <a:off x="11342905" y="1253626"/>
                <a:ext cx="114864" cy="115937"/>
              </a:xfrm>
              <a:prstGeom prst="wedgeEllipseCallout">
                <a:avLst>
                  <a:gd name="adj1" fmla="val -62520"/>
                  <a:gd name="adj2" fmla="val -84061"/>
                </a:avLst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/>
              </a:p>
            </p:txBody>
          </p:sp>
          <p:sp>
            <p:nvSpPr>
              <p:cNvPr id="359" name="円形吹き出し 358"/>
              <p:cNvSpPr/>
              <p:nvPr/>
            </p:nvSpPr>
            <p:spPr>
              <a:xfrm rot="20920512">
                <a:off x="12310090" y="1114193"/>
                <a:ext cx="114864" cy="115937"/>
              </a:xfrm>
              <a:prstGeom prst="wedgeEllipseCallout">
                <a:avLst>
                  <a:gd name="adj1" fmla="val -62520"/>
                  <a:gd name="adj2" fmla="val -84061"/>
                </a:avLst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/>
              </a:p>
            </p:txBody>
          </p:sp>
          <p:sp>
            <p:nvSpPr>
              <p:cNvPr id="458" name="円形吹き出し 457"/>
              <p:cNvSpPr/>
              <p:nvPr/>
            </p:nvSpPr>
            <p:spPr>
              <a:xfrm rot="9775768">
                <a:off x="11946953" y="1003136"/>
                <a:ext cx="118558" cy="115937"/>
              </a:xfrm>
              <a:prstGeom prst="wedgeEllipseCallout">
                <a:avLst>
                  <a:gd name="adj1" fmla="val -62520"/>
                  <a:gd name="adj2" fmla="val -84061"/>
                </a:avLst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/>
              </a:p>
            </p:txBody>
          </p:sp>
          <p:sp>
            <p:nvSpPr>
              <p:cNvPr id="459" name="円形吹き出し 458"/>
              <p:cNvSpPr/>
              <p:nvPr/>
            </p:nvSpPr>
            <p:spPr>
              <a:xfrm rot="5400000">
                <a:off x="12008281" y="552925"/>
                <a:ext cx="105807" cy="129909"/>
              </a:xfrm>
              <a:prstGeom prst="wedgeEllipseCallout">
                <a:avLst>
                  <a:gd name="adj1" fmla="val -62520"/>
                  <a:gd name="adj2" fmla="val -84061"/>
                </a:avLst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/>
              </a:p>
            </p:txBody>
          </p:sp>
          <p:sp>
            <p:nvSpPr>
              <p:cNvPr id="460" name="円形吹き出し 459"/>
              <p:cNvSpPr/>
              <p:nvPr/>
            </p:nvSpPr>
            <p:spPr>
              <a:xfrm rot="15693427">
                <a:off x="12328553" y="160220"/>
                <a:ext cx="105807" cy="129909"/>
              </a:xfrm>
              <a:prstGeom prst="wedgeEllipseCallout">
                <a:avLst>
                  <a:gd name="adj1" fmla="val -62520"/>
                  <a:gd name="adj2" fmla="val -84061"/>
                </a:avLst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/>
              </a:p>
            </p:txBody>
          </p:sp>
          <p:sp>
            <p:nvSpPr>
              <p:cNvPr id="461" name="円形吹き出し 460"/>
              <p:cNvSpPr/>
              <p:nvPr/>
            </p:nvSpPr>
            <p:spPr>
              <a:xfrm rot="5400000">
                <a:off x="12011849" y="-345682"/>
                <a:ext cx="105807" cy="129909"/>
              </a:xfrm>
              <a:prstGeom prst="wedgeEllipseCallout">
                <a:avLst>
                  <a:gd name="adj1" fmla="val -62520"/>
                  <a:gd name="adj2" fmla="val -84061"/>
                </a:avLst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/>
              </a:p>
            </p:txBody>
          </p:sp>
          <p:sp>
            <p:nvSpPr>
              <p:cNvPr id="462" name="円形吹き出し 461"/>
              <p:cNvSpPr/>
              <p:nvPr/>
            </p:nvSpPr>
            <p:spPr>
              <a:xfrm rot="15693427">
                <a:off x="12333803" y="-663857"/>
                <a:ext cx="105807" cy="129909"/>
              </a:xfrm>
              <a:prstGeom prst="wedgeEllipseCallout">
                <a:avLst>
                  <a:gd name="adj1" fmla="val -62520"/>
                  <a:gd name="adj2" fmla="val -84061"/>
                </a:avLst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/>
              </a:p>
            </p:txBody>
          </p:sp>
          <p:sp>
            <p:nvSpPr>
              <p:cNvPr id="463" name="円形吹き出し 462"/>
              <p:cNvSpPr/>
              <p:nvPr/>
            </p:nvSpPr>
            <p:spPr>
              <a:xfrm rot="5400000">
                <a:off x="12019397" y="-1039360"/>
                <a:ext cx="105807" cy="129909"/>
              </a:xfrm>
              <a:prstGeom prst="wedgeEllipseCallout">
                <a:avLst>
                  <a:gd name="adj1" fmla="val -62520"/>
                  <a:gd name="adj2" fmla="val -84061"/>
                </a:avLst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/>
              </a:p>
            </p:txBody>
          </p:sp>
          <p:sp>
            <p:nvSpPr>
              <p:cNvPr id="514" name="円形吹き出し 513"/>
              <p:cNvSpPr/>
              <p:nvPr/>
            </p:nvSpPr>
            <p:spPr>
              <a:xfrm rot="20920512">
                <a:off x="11384469" y="2029325"/>
                <a:ext cx="114864" cy="115937"/>
              </a:xfrm>
              <a:prstGeom prst="wedgeEllipseCallout">
                <a:avLst>
                  <a:gd name="adj1" fmla="val -62520"/>
                  <a:gd name="adj2" fmla="val -84061"/>
                </a:avLst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/>
              </a:p>
            </p:txBody>
          </p:sp>
          <p:sp>
            <p:nvSpPr>
              <p:cNvPr id="515" name="円形吹き出し 514"/>
              <p:cNvSpPr/>
              <p:nvPr/>
            </p:nvSpPr>
            <p:spPr>
              <a:xfrm rot="18463355">
                <a:off x="11118836" y="3937293"/>
                <a:ext cx="105807" cy="129909"/>
              </a:xfrm>
              <a:prstGeom prst="wedgeEllipseCallout">
                <a:avLst>
                  <a:gd name="adj1" fmla="val -62520"/>
                  <a:gd name="adj2" fmla="val -84061"/>
                </a:avLst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/>
              </a:p>
            </p:txBody>
          </p:sp>
        </p:grpSp>
        <p:sp>
          <p:nvSpPr>
            <p:cNvPr id="227" name="テキスト ボックス 187"/>
            <p:cNvSpPr txBox="1">
              <a:spLocks noChangeArrowheads="1"/>
            </p:cNvSpPr>
            <p:nvPr/>
          </p:nvSpPr>
          <p:spPr bwMode="auto">
            <a:xfrm>
              <a:off x="3198846" y="5616071"/>
              <a:ext cx="114285" cy="1647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600" dirty="0" smtClean="0">
                  <a:latin typeface="A-OTF 新ゴ Pro B" panose="020B0700000000000000" pitchFamily="34" charset="-128"/>
                  <a:ea typeface="A-OTF 新ゴ Pro B" panose="020B0700000000000000" pitchFamily="34" charset="-128"/>
                </a:rPr>
                <a:t>g</a:t>
              </a:r>
              <a:endParaRPr lang="ja-JP" altLang="en-US" sz="600" dirty="0">
                <a:latin typeface="A-OTF 新ゴ Pro B" panose="020B0700000000000000" pitchFamily="34" charset="-128"/>
                <a:ea typeface="A-OTF 新ゴ Pro B" panose="020B0700000000000000" pitchFamily="34" charset="-128"/>
              </a:endParaRPr>
            </a:p>
          </p:txBody>
        </p:sp>
        <p:sp>
          <p:nvSpPr>
            <p:cNvPr id="516" name="テキスト ボックス 187"/>
            <p:cNvSpPr txBox="1">
              <a:spLocks noChangeArrowheads="1"/>
            </p:cNvSpPr>
            <p:nvPr/>
          </p:nvSpPr>
          <p:spPr bwMode="auto">
            <a:xfrm>
              <a:off x="3431333" y="7692687"/>
              <a:ext cx="114285" cy="1647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ja-JP" altLang="en-US" sz="600" dirty="0" smtClean="0">
                  <a:latin typeface="A-OTF 新ゴ Pro B" panose="020B0700000000000000" pitchFamily="34" charset="-128"/>
                  <a:ea typeface="A-OTF 新ゴ Pro B" panose="020B0700000000000000" pitchFamily="34" charset="-128"/>
                </a:rPr>
                <a:t>Ｓ</a:t>
              </a:r>
              <a:endParaRPr lang="ja-JP" altLang="en-US" sz="600" dirty="0">
                <a:latin typeface="A-OTF 新ゴ Pro B" panose="020B0700000000000000" pitchFamily="34" charset="-128"/>
                <a:ea typeface="A-OTF 新ゴ Pro B" panose="020B0700000000000000" pitchFamily="34" charset="-128"/>
              </a:endParaRPr>
            </a:p>
          </p:txBody>
        </p:sp>
        <p:sp>
          <p:nvSpPr>
            <p:cNvPr id="517" name="テキスト ボックス 187"/>
            <p:cNvSpPr txBox="1">
              <a:spLocks noChangeArrowheads="1"/>
            </p:cNvSpPr>
            <p:nvPr/>
          </p:nvSpPr>
          <p:spPr bwMode="auto">
            <a:xfrm>
              <a:off x="3313131" y="7791801"/>
              <a:ext cx="114285" cy="1647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600" dirty="0" smtClean="0">
                  <a:latin typeface="A-OTF 新ゴ Pro B" panose="020B0700000000000000" pitchFamily="34" charset="-128"/>
                  <a:ea typeface="A-OTF 新ゴ Pro B" panose="020B0700000000000000" pitchFamily="34" charset="-128"/>
                </a:rPr>
                <a:t>r</a:t>
              </a:r>
              <a:endParaRPr lang="ja-JP" altLang="en-US" sz="600" dirty="0">
                <a:latin typeface="A-OTF 新ゴ Pro B" panose="020B0700000000000000" pitchFamily="34" charset="-128"/>
                <a:ea typeface="A-OTF 新ゴ Pro B" panose="020B0700000000000000" pitchFamily="34" charset="-128"/>
              </a:endParaRPr>
            </a:p>
          </p:txBody>
        </p:sp>
        <p:sp>
          <p:nvSpPr>
            <p:cNvPr id="518" name="テキスト ボックス 187"/>
            <p:cNvSpPr txBox="1">
              <a:spLocks noChangeArrowheads="1"/>
            </p:cNvSpPr>
            <p:nvPr/>
          </p:nvSpPr>
          <p:spPr bwMode="auto">
            <a:xfrm>
              <a:off x="3221766" y="7740364"/>
              <a:ext cx="114285" cy="1647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600" dirty="0" smtClean="0">
                  <a:latin typeface="A-OTF 新ゴ Pro B" panose="020B0700000000000000" pitchFamily="34" charset="-128"/>
                  <a:ea typeface="A-OTF 新ゴ Pro B" panose="020B0700000000000000" pitchFamily="34" charset="-128"/>
                </a:rPr>
                <a:t>b</a:t>
              </a:r>
              <a:endParaRPr lang="ja-JP" altLang="en-US" sz="600" dirty="0">
                <a:latin typeface="A-OTF 新ゴ Pro B" panose="020B0700000000000000" pitchFamily="34" charset="-128"/>
                <a:ea typeface="A-OTF 新ゴ Pro B" panose="020B0700000000000000" pitchFamily="34" charset="-128"/>
              </a:endParaRPr>
            </a:p>
          </p:txBody>
        </p:sp>
        <p:sp>
          <p:nvSpPr>
            <p:cNvPr id="519" name="テキスト ボックス 187"/>
            <p:cNvSpPr txBox="1">
              <a:spLocks noChangeArrowheads="1"/>
            </p:cNvSpPr>
            <p:nvPr/>
          </p:nvSpPr>
          <p:spPr bwMode="auto">
            <a:xfrm>
              <a:off x="2886924" y="7709411"/>
              <a:ext cx="114285" cy="1647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600" dirty="0" smtClean="0">
                  <a:latin typeface="A-OTF 新ゴ Pro B" panose="020B0700000000000000" pitchFamily="34" charset="-128"/>
                  <a:ea typeface="A-OTF 新ゴ Pro B" panose="020B0700000000000000" pitchFamily="34" charset="-128"/>
                </a:rPr>
                <a:t>a</a:t>
              </a:r>
              <a:endParaRPr lang="ja-JP" altLang="en-US" sz="600" dirty="0">
                <a:latin typeface="A-OTF 新ゴ Pro B" panose="020B0700000000000000" pitchFamily="34" charset="-128"/>
                <a:ea typeface="A-OTF 新ゴ Pro B" panose="020B0700000000000000" pitchFamily="34" charset="-128"/>
              </a:endParaRPr>
            </a:p>
          </p:txBody>
        </p:sp>
        <p:sp>
          <p:nvSpPr>
            <p:cNvPr id="520" name="テキスト ボックス 187"/>
            <p:cNvSpPr txBox="1">
              <a:spLocks noChangeArrowheads="1"/>
            </p:cNvSpPr>
            <p:nvPr/>
          </p:nvSpPr>
          <p:spPr bwMode="auto">
            <a:xfrm>
              <a:off x="2851520" y="7593205"/>
              <a:ext cx="114285" cy="1647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600" dirty="0" smtClean="0">
                  <a:latin typeface="A-OTF 新ゴ Pro B" panose="020B0700000000000000" pitchFamily="34" charset="-128"/>
                  <a:ea typeface="A-OTF 新ゴ Pro B" panose="020B0700000000000000" pitchFamily="34" charset="-128"/>
                </a:rPr>
                <a:t>o</a:t>
              </a:r>
              <a:endParaRPr lang="ja-JP" altLang="en-US" sz="600" dirty="0">
                <a:latin typeface="A-OTF 新ゴ Pro B" panose="020B0700000000000000" pitchFamily="34" charset="-128"/>
                <a:ea typeface="A-OTF 新ゴ Pro B" panose="020B0700000000000000" pitchFamily="34" charset="-128"/>
              </a:endParaRPr>
            </a:p>
          </p:txBody>
        </p:sp>
        <p:sp>
          <p:nvSpPr>
            <p:cNvPr id="521" name="テキスト ボックス 187"/>
            <p:cNvSpPr txBox="1">
              <a:spLocks noChangeArrowheads="1"/>
            </p:cNvSpPr>
            <p:nvPr/>
          </p:nvSpPr>
          <p:spPr bwMode="auto">
            <a:xfrm>
              <a:off x="2850413" y="7594002"/>
              <a:ext cx="114285" cy="1647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600" dirty="0" smtClean="0">
                  <a:latin typeface="A-OTF 新ゴ Pro B" panose="020B0700000000000000" pitchFamily="34" charset="-128"/>
                  <a:ea typeface="A-OTF 新ゴ Pro B" panose="020B0700000000000000" pitchFamily="34" charset="-128"/>
                </a:rPr>
                <a:t>o</a:t>
              </a:r>
              <a:endParaRPr lang="ja-JP" altLang="en-US" sz="600" dirty="0">
                <a:latin typeface="A-OTF 新ゴ Pro B" panose="020B0700000000000000" pitchFamily="34" charset="-128"/>
                <a:ea typeface="A-OTF 新ゴ Pro B" panose="020B0700000000000000" pitchFamily="34" charset="-128"/>
              </a:endParaRPr>
            </a:p>
          </p:txBody>
        </p:sp>
        <p:sp>
          <p:nvSpPr>
            <p:cNvPr id="522" name="テキスト ボックス 187"/>
            <p:cNvSpPr txBox="1">
              <a:spLocks noChangeArrowheads="1"/>
            </p:cNvSpPr>
            <p:nvPr/>
          </p:nvSpPr>
          <p:spPr bwMode="auto">
            <a:xfrm>
              <a:off x="2915977" y="7464120"/>
              <a:ext cx="114285" cy="1647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600" dirty="0" smtClean="0">
                  <a:latin typeface="A-OTF 新ゴ Pro B" panose="020B0700000000000000" pitchFamily="34" charset="-128"/>
                  <a:ea typeface="A-OTF 新ゴ Pro B" panose="020B0700000000000000" pitchFamily="34" charset="-128"/>
                </a:rPr>
                <a:t>o</a:t>
              </a:r>
              <a:endParaRPr lang="ja-JP" altLang="en-US" sz="600" dirty="0">
                <a:latin typeface="A-OTF 新ゴ Pro B" panose="020B0700000000000000" pitchFamily="34" charset="-128"/>
                <a:ea typeface="A-OTF 新ゴ Pro B" panose="020B0700000000000000" pitchFamily="34" charset="-128"/>
              </a:endParaRPr>
            </a:p>
          </p:txBody>
        </p:sp>
        <p:sp>
          <p:nvSpPr>
            <p:cNvPr id="524" name="テキスト ボックス 187"/>
            <p:cNvSpPr txBox="1">
              <a:spLocks noChangeArrowheads="1"/>
            </p:cNvSpPr>
            <p:nvPr/>
          </p:nvSpPr>
          <p:spPr bwMode="auto">
            <a:xfrm>
              <a:off x="3311242" y="7282661"/>
              <a:ext cx="114285" cy="1647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600" dirty="0" smtClean="0">
                  <a:latin typeface="A-OTF 新ゴ Pro B" panose="020B0700000000000000" pitchFamily="34" charset="-128"/>
                  <a:ea typeface="A-OTF 新ゴ Pro B" panose="020B0700000000000000" pitchFamily="34" charset="-128"/>
                </a:rPr>
                <a:t>j</a:t>
              </a:r>
              <a:endParaRPr lang="ja-JP" altLang="en-US" sz="600" dirty="0">
                <a:latin typeface="A-OTF 新ゴ Pro B" panose="020B0700000000000000" pitchFamily="34" charset="-128"/>
                <a:ea typeface="A-OTF 新ゴ Pro B" panose="020B0700000000000000" pitchFamily="34" charset="-128"/>
              </a:endParaRPr>
            </a:p>
          </p:txBody>
        </p:sp>
        <p:sp>
          <p:nvSpPr>
            <p:cNvPr id="525" name="テキスト ボックス 187"/>
            <p:cNvSpPr txBox="1">
              <a:spLocks noChangeArrowheads="1"/>
            </p:cNvSpPr>
            <p:nvPr/>
          </p:nvSpPr>
          <p:spPr bwMode="auto">
            <a:xfrm>
              <a:off x="3283167" y="7371362"/>
              <a:ext cx="114285" cy="1647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600" dirty="0" smtClean="0">
                  <a:latin typeface="A-OTF 新ゴ Pro B" panose="020B0700000000000000" pitchFamily="34" charset="-128"/>
                  <a:ea typeface="A-OTF 新ゴ Pro B" panose="020B0700000000000000" pitchFamily="34" charset="-128"/>
                </a:rPr>
                <a:t>o</a:t>
              </a:r>
              <a:endParaRPr lang="ja-JP" altLang="en-US" sz="600" dirty="0">
                <a:latin typeface="A-OTF 新ゴ Pro B" panose="020B0700000000000000" pitchFamily="34" charset="-128"/>
                <a:ea typeface="A-OTF 新ゴ Pro B" panose="020B0700000000000000" pitchFamily="34" charset="-128"/>
              </a:endParaRPr>
            </a:p>
          </p:txBody>
        </p:sp>
        <p:sp>
          <p:nvSpPr>
            <p:cNvPr id="526" name="テキスト ボックス 187"/>
            <p:cNvSpPr txBox="1">
              <a:spLocks noChangeArrowheads="1"/>
            </p:cNvSpPr>
            <p:nvPr/>
          </p:nvSpPr>
          <p:spPr bwMode="auto">
            <a:xfrm>
              <a:off x="3137321" y="7041535"/>
              <a:ext cx="114285" cy="1647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600" dirty="0" smtClean="0">
                  <a:latin typeface="A-OTF 新ゴ Pro B" panose="020B0700000000000000" pitchFamily="34" charset="-128"/>
                  <a:ea typeface="A-OTF 新ゴ Pro B" panose="020B0700000000000000" pitchFamily="34" charset="-128"/>
                </a:rPr>
                <a:t>o</a:t>
              </a:r>
              <a:endParaRPr lang="ja-JP" altLang="en-US" sz="600" dirty="0">
                <a:latin typeface="A-OTF 新ゴ Pro B" panose="020B0700000000000000" pitchFamily="34" charset="-128"/>
                <a:ea typeface="A-OTF 新ゴ Pro B" panose="020B0700000000000000" pitchFamily="34" charset="-128"/>
              </a:endParaRPr>
            </a:p>
          </p:txBody>
        </p:sp>
        <p:sp>
          <p:nvSpPr>
            <p:cNvPr id="527" name="テキスト ボックス 187"/>
            <p:cNvSpPr txBox="1">
              <a:spLocks noChangeArrowheads="1"/>
            </p:cNvSpPr>
            <p:nvPr/>
          </p:nvSpPr>
          <p:spPr bwMode="auto">
            <a:xfrm>
              <a:off x="3508207" y="6831445"/>
              <a:ext cx="114285" cy="1647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600" dirty="0" smtClean="0">
                  <a:latin typeface="A-OTF 新ゴ Pro B" panose="020B0700000000000000" pitchFamily="34" charset="-128"/>
                  <a:ea typeface="A-OTF 新ゴ Pro B" panose="020B0700000000000000" pitchFamily="34" charset="-128"/>
                </a:rPr>
                <a:t>h</a:t>
              </a:r>
              <a:endParaRPr lang="ja-JP" altLang="en-US" sz="600" dirty="0">
                <a:latin typeface="A-OTF 新ゴ Pro B" panose="020B0700000000000000" pitchFamily="34" charset="-128"/>
                <a:ea typeface="A-OTF 新ゴ Pro B" panose="020B0700000000000000" pitchFamily="34" charset="-128"/>
              </a:endParaRPr>
            </a:p>
          </p:txBody>
        </p:sp>
        <p:sp>
          <p:nvSpPr>
            <p:cNvPr id="528" name="テキスト ボックス 187"/>
            <p:cNvSpPr txBox="1">
              <a:spLocks noChangeArrowheads="1"/>
            </p:cNvSpPr>
            <p:nvPr/>
          </p:nvSpPr>
          <p:spPr bwMode="auto">
            <a:xfrm>
              <a:off x="3536763" y="5443554"/>
              <a:ext cx="114285" cy="1647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600" dirty="0" smtClean="0">
                  <a:latin typeface="A-OTF 新ゴ Pro B" panose="020B0700000000000000" pitchFamily="34" charset="-128"/>
                  <a:ea typeface="A-OTF 新ゴ Pro B" panose="020B0700000000000000" pitchFamily="34" charset="-128"/>
                </a:rPr>
                <a:t>g</a:t>
              </a:r>
              <a:endParaRPr lang="ja-JP" altLang="en-US" sz="600" dirty="0">
                <a:latin typeface="A-OTF 新ゴ Pro B" panose="020B0700000000000000" pitchFamily="34" charset="-128"/>
                <a:ea typeface="A-OTF 新ゴ Pro B" panose="020B0700000000000000" pitchFamily="34" charset="-128"/>
              </a:endParaRPr>
            </a:p>
          </p:txBody>
        </p:sp>
        <p:sp>
          <p:nvSpPr>
            <p:cNvPr id="529" name="テキスト ボックス 187"/>
            <p:cNvSpPr txBox="1">
              <a:spLocks noChangeArrowheads="1"/>
            </p:cNvSpPr>
            <p:nvPr/>
          </p:nvSpPr>
          <p:spPr bwMode="auto">
            <a:xfrm>
              <a:off x="3215954" y="4727650"/>
              <a:ext cx="114285" cy="1647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600" dirty="0" smtClean="0">
                  <a:latin typeface="A-OTF 新ゴ Pro B" panose="020B0700000000000000" pitchFamily="34" charset="-128"/>
                  <a:ea typeface="A-OTF 新ゴ Pro B" panose="020B0700000000000000" pitchFamily="34" charset="-128"/>
                </a:rPr>
                <a:t>b</a:t>
              </a:r>
              <a:endParaRPr lang="ja-JP" altLang="en-US" sz="600" dirty="0">
                <a:latin typeface="A-OTF 新ゴ Pro B" panose="020B0700000000000000" pitchFamily="34" charset="-128"/>
                <a:ea typeface="A-OTF 新ゴ Pro B" panose="020B0700000000000000" pitchFamily="34" charset="-128"/>
              </a:endParaRPr>
            </a:p>
          </p:txBody>
        </p:sp>
        <p:sp>
          <p:nvSpPr>
            <p:cNvPr id="530" name="テキスト ボックス 187"/>
            <p:cNvSpPr txBox="1">
              <a:spLocks noChangeArrowheads="1"/>
            </p:cNvSpPr>
            <p:nvPr/>
          </p:nvSpPr>
          <p:spPr bwMode="auto">
            <a:xfrm>
              <a:off x="3481749" y="4670509"/>
              <a:ext cx="114285" cy="1647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600" dirty="0" smtClean="0">
                  <a:latin typeface="A-OTF 新ゴ Pro B" panose="020B0700000000000000" pitchFamily="34" charset="-128"/>
                  <a:ea typeface="A-OTF 新ゴ Pro B" panose="020B0700000000000000" pitchFamily="34" charset="-128"/>
                </a:rPr>
                <a:t>a</a:t>
              </a:r>
              <a:endParaRPr lang="ja-JP" altLang="en-US" sz="600" dirty="0">
                <a:latin typeface="A-OTF 新ゴ Pro B" panose="020B0700000000000000" pitchFamily="34" charset="-128"/>
                <a:ea typeface="A-OTF 新ゴ Pro B" panose="020B0700000000000000" pitchFamily="34" charset="-128"/>
              </a:endParaRPr>
            </a:p>
          </p:txBody>
        </p:sp>
        <p:sp>
          <p:nvSpPr>
            <p:cNvPr id="531" name="テキスト ボックス 187"/>
            <p:cNvSpPr txBox="1">
              <a:spLocks noChangeArrowheads="1"/>
            </p:cNvSpPr>
            <p:nvPr/>
          </p:nvSpPr>
          <p:spPr bwMode="auto">
            <a:xfrm>
              <a:off x="4471238" y="4551643"/>
              <a:ext cx="114285" cy="1647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600" dirty="0" smtClean="0">
                  <a:latin typeface="A-OTF 新ゴ Pro B" panose="020B0700000000000000" pitchFamily="34" charset="-128"/>
                  <a:ea typeface="A-OTF 新ゴ Pro B" panose="020B0700000000000000" pitchFamily="34" charset="-128"/>
                </a:rPr>
                <a:t>b</a:t>
              </a:r>
              <a:endParaRPr lang="ja-JP" altLang="en-US" sz="600" dirty="0">
                <a:latin typeface="A-OTF 新ゴ Pro B" panose="020B0700000000000000" pitchFamily="34" charset="-128"/>
                <a:ea typeface="A-OTF 新ゴ Pro B" panose="020B0700000000000000" pitchFamily="34" charset="-128"/>
              </a:endParaRPr>
            </a:p>
          </p:txBody>
        </p:sp>
        <p:sp>
          <p:nvSpPr>
            <p:cNvPr id="532" name="テキスト ボックス 187"/>
            <p:cNvSpPr txBox="1">
              <a:spLocks noChangeArrowheads="1"/>
            </p:cNvSpPr>
            <p:nvPr/>
          </p:nvSpPr>
          <p:spPr bwMode="auto">
            <a:xfrm>
              <a:off x="4095252" y="4440586"/>
              <a:ext cx="114285" cy="1647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600" dirty="0" smtClean="0">
                  <a:latin typeface="A-OTF 新ゴ Pro B" panose="020B0700000000000000" pitchFamily="34" charset="-128"/>
                  <a:ea typeface="A-OTF 新ゴ Pro B" panose="020B0700000000000000" pitchFamily="34" charset="-128"/>
                </a:rPr>
                <a:t>a</a:t>
              </a:r>
              <a:endParaRPr lang="ja-JP" altLang="en-US" sz="600" dirty="0">
                <a:latin typeface="A-OTF 新ゴ Pro B" panose="020B0700000000000000" pitchFamily="34" charset="-128"/>
                <a:ea typeface="A-OTF 新ゴ Pro B" panose="020B0700000000000000" pitchFamily="34" charset="-128"/>
              </a:endParaRPr>
            </a:p>
          </p:txBody>
        </p:sp>
        <p:sp>
          <p:nvSpPr>
            <p:cNvPr id="533" name="テキスト ボックス 187"/>
            <p:cNvSpPr txBox="1">
              <a:spLocks noChangeArrowheads="1"/>
            </p:cNvSpPr>
            <p:nvPr/>
          </p:nvSpPr>
          <p:spPr bwMode="auto">
            <a:xfrm>
              <a:off x="4167411" y="3997361"/>
              <a:ext cx="114285" cy="1647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600" dirty="0" smtClean="0">
                  <a:latin typeface="A-OTF 新ゴ Pro B" panose="020B0700000000000000" pitchFamily="34" charset="-128"/>
                  <a:ea typeface="A-OTF 新ゴ Pro B" panose="020B0700000000000000" pitchFamily="34" charset="-128"/>
                </a:rPr>
                <a:t>g</a:t>
              </a:r>
              <a:endParaRPr lang="ja-JP" altLang="en-US" sz="600" dirty="0">
                <a:latin typeface="A-OTF 新ゴ Pro B" panose="020B0700000000000000" pitchFamily="34" charset="-128"/>
                <a:ea typeface="A-OTF 新ゴ Pro B" panose="020B0700000000000000" pitchFamily="34" charset="-128"/>
              </a:endParaRPr>
            </a:p>
          </p:txBody>
        </p:sp>
        <p:sp>
          <p:nvSpPr>
            <p:cNvPr id="534" name="テキスト ボックス 187"/>
            <p:cNvSpPr txBox="1">
              <a:spLocks noChangeArrowheads="1"/>
            </p:cNvSpPr>
            <p:nvPr/>
          </p:nvSpPr>
          <p:spPr bwMode="auto">
            <a:xfrm>
              <a:off x="4477814" y="3593342"/>
              <a:ext cx="114285" cy="1647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600" dirty="0" smtClean="0">
                  <a:latin typeface="A-OTF 新ゴ Pro B" panose="020B0700000000000000" pitchFamily="34" charset="-128"/>
                  <a:ea typeface="A-OTF 新ゴ Pro B" panose="020B0700000000000000" pitchFamily="34" charset="-128"/>
                </a:rPr>
                <a:t>g</a:t>
              </a:r>
              <a:endParaRPr lang="ja-JP" altLang="en-US" sz="600" dirty="0">
                <a:latin typeface="A-OTF 新ゴ Pro B" panose="020B0700000000000000" pitchFamily="34" charset="-128"/>
                <a:ea typeface="A-OTF 新ゴ Pro B" panose="020B0700000000000000" pitchFamily="34" charset="-128"/>
              </a:endParaRPr>
            </a:p>
          </p:txBody>
        </p:sp>
        <p:sp>
          <p:nvSpPr>
            <p:cNvPr id="535" name="テキスト ボックス 187"/>
            <p:cNvSpPr txBox="1">
              <a:spLocks noChangeArrowheads="1"/>
            </p:cNvSpPr>
            <p:nvPr/>
          </p:nvSpPr>
          <p:spPr bwMode="auto">
            <a:xfrm>
              <a:off x="4162128" y="3093389"/>
              <a:ext cx="114285" cy="1647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600" dirty="0" smtClean="0">
                  <a:latin typeface="A-OTF 新ゴ Pro B" panose="020B0700000000000000" pitchFamily="34" charset="-128"/>
                  <a:ea typeface="A-OTF 新ゴ Pro B" panose="020B0700000000000000" pitchFamily="34" charset="-128"/>
                </a:rPr>
                <a:t>g</a:t>
              </a:r>
              <a:endParaRPr lang="ja-JP" altLang="en-US" sz="600" dirty="0">
                <a:latin typeface="A-OTF 新ゴ Pro B" panose="020B0700000000000000" pitchFamily="34" charset="-128"/>
                <a:ea typeface="A-OTF 新ゴ Pro B" panose="020B0700000000000000" pitchFamily="34" charset="-128"/>
              </a:endParaRPr>
            </a:p>
          </p:txBody>
        </p:sp>
        <p:sp>
          <p:nvSpPr>
            <p:cNvPr id="536" name="テキスト ボックス 187"/>
            <p:cNvSpPr txBox="1">
              <a:spLocks noChangeArrowheads="1"/>
            </p:cNvSpPr>
            <p:nvPr/>
          </p:nvSpPr>
          <p:spPr bwMode="auto">
            <a:xfrm>
              <a:off x="4486538" y="2774102"/>
              <a:ext cx="114285" cy="1647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600" dirty="0" smtClean="0">
                  <a:latin typeface="A-OTF 新ゴ Pro B" panose="020B0700000000000000" pitchFamily="34" charset="-128"/>
                  <a:ea typeface="A-OTF 新ゴ Pro B" panose="020B0700000000000000" pitchFamily="34" charset="-128"/>
                </a:rPr>
                <a:t>g</a:t>
              </a:r>
              <a:endParaRPr lang="ja-JP" altLang="en-US" sz="600" dirty="0">
                <a:latin typeface="A-OTF 新ゴ Pro B" panose="020B0700000000000000" pitchFamily="34" charset="-128"/>
                <a:ea typeface="A-OTF 新ゴ Pro B" panose="020B0700000000000000" pitchFamily="34" charset="-128"/>
              </a:endParaRPr>
            </a:p>
          </p:txBody>
        </p:sp>
        <p:sp>
          <p:nvSpPr>
            <p:cNvPr id="537" name="テキスト ボックス 187"/>
            <p:cNvSpPr txBox="1">
              <a:spLocks noChangeArrowheads="1"/>
            </p:cNvSpPr>
            <p:nvPr/>
          </p:nvSpPr>
          <p:spPr bwMode="auto">
            <a:xfrm>
              <a:off x="4159755" y="2391471"/>
              <a:ext cx="114285" cy="1647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600" dirty="0" smtClean="0">
                  <a:latin typeface="A-OTF 新ゴ Pro B" panose="020B0700000000000000" pitchFamily="34" charset="-128"/>
                  <a:ea typeface="A-OTF 新ゴ Pro B" panose="020B0700000000000000" pitchFamily="34" charset="-128"/>
                </a:rPr>
                <a:t>h</a:t>
              </a:r>
              <a:endParaRPr lang="ja-JP" altLang="en-US" sz="600" dirty="0">
                <a:latin typeface="A-OTF 新ゴ Pro B" panose="020B0700000000000000" pitchFamily="34" charset="-128"/>
                <a:ea typeface="A-OTF 新ゴ Pro B" panose="020B0700000000000000" pitchFamily="34" charset="-128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コンテンツ プレースホルダー 3"/>
          <p:cNvSpPr>
            <a:spLocks noGrp="1"/>
          </p:cNvSpPr>
          <p:nvPr>
            <p:ph idx="1"/>
          </p:nvPr>
        </p:nvSpPr>
        <p:spPr>
          <a:xfrm>
            <a:off x="471491" y="1016001"/>
            <a:ext cx="5915025" cy="8032749"/>
          </a:xfrm>
        </p:spPr>
        <p:txBody>
          <a:bodyPr>
            <a:normAutofit fontScale="92500" lnSpcReduction="20000"/>
          </a:bodyPr>
          <a:lstStyle/>
          <a:p>
            <a:pPr marL="457227" indent="-457227">
              <a:lnSpc>
                <a:spcPct val="120000"/>
              </a:lnSpc>
              <a:buFont typeface="+mj-lt"/>
              <a:buAutoNum type="arabicPeriod" startAt="6"/>
            </a:pP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ピクトグラム案一覧</a:t>
            </a:r>
            <a:endParaRPr lang="en-US" altLang="ja-JP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685842" lvl="1" indent="-342921">
              <a:lnSpc>
                <a:spcPct val="120000"/>
              </a:lnSpc>
              <a:buFont typeface="+mj-lt"/>
              <a:buAutoNum type="alphaLcPeriod"/>
            </a:pP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右折</a:t>
            </a:r>
          </a:p>
          <a:p>
            <a:pPr marL="685842" lvl="1" indent="-342921">
              <a:lnSpc>
                <a:spcPct val="120000"/>
              </a:lnSpc>
              <a:buFont typeface="+mj-lt"/>
              <a:buAutoNum type="alphaLcPeriod"/>
            </a:pP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左折</a:t>
            </a:r>
          </a:p>
          <a:p>
            <a:pPr marL="685842" lvl="1" indent="-342921">
              <a:lnSpc>
                <a:spcPct val="120000"/>
              </a:lnSpc>
              <a:buFont typeface="+mj-lt"/>
              <a:buAutoNum type="alphaLcPeriod"/>
            </a:pP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進行方向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右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</a:p>
          <a:p>
            <a:pPr marL="685842" lvl="1" indent="-342921">
              <a:lnSpc>
                <a:spcPct val="120000"/>
              </a:lnSpc>
              <a:buFont typeface="+mj-lt"/>
              <a:buAutoNum type="alphaLcPeriod"/>
            </a:pP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進行方向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左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</a:p>
          <a:p>
            <a:pPr marL="685842" lvl="1" indent="-342921">
              <a:lnSpc>
                <a:spcPct val="120000"/>
              </a:lnSpc>
              <a:buFont typeface="+mj-lt"/>
              <a:buAutoNum type="alphaLcPeriod"/>
            </a:pP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進行方向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左前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</a:p>
          <a:p>
            <a:pPr marL="685842" lvl="1" indent="-342921">
              <a:lnSpc>
                <a:spcPct val="120000"/>
              </a:lnSpc>
              <a:buFont typeface="+mj-lt"/>
              <a:buAutoNum type="alphaLcPeriod"/>
            </a:pP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進行方向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右前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</a:p>
          <a:p>
            <a:pPr marL="685842" lvl="1" indent="-342921">
              <a:lnSpc>
                <a:spcPct val="120000"/>
              </a:lnSpc>
              <a:buFont typeface="+mj-lt"/>
              <a:buAutoNum type="alphaLcPeriod"/>
            </a:pP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進行方向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前方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</a:p>
          <a:p>
            <a:pPr marL="685842" lvl="1" indent="-342921">
              <a:lnSpc>
                <a:spcPct val="120000"/>
              </a:lnSpc>
              <a:buFont typeface="+mj-lt"/>
              <a:buAutoNum type="alphaLcPeriod"/>
            </a:pP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転回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右回転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</a:p>
          <a:p>
            <a:pPr marL="685842" lvl="1" indent="-342921">
              <a:lnSpc>
                <a:spcPct val="120000"/>
              </a:lnSpc>
              <a:buFont typeface="+mj-lt"/>
              <a:buAutoNum type="alphaLcPeriod"/>
            </a:pP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転回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左回転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</a:p>
          <a:p>
            <a:pPr marL="685842" lvl="1" indent="-342921">
              <a:lnSpc>
                <a:spcPct val="120000"/>
              </a:lnSpc>
              <a:buFont typeface="+mj-lt"/>
              <a:buAutoNum type="alphaLcPeriod"/>
            </a:pP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分岐</a:t>
            </a:r>
          </a:p>
          <a:p>
            <a:pPr marL="685842" lvl="1" indent="-342921">
              <a:lnSpc>
                <a:spcPct val="120000"/>
              </a:lnSpc>
              <a:buFont typeface="+mj-lt"/>
              <a:buAutoNum type="alphaLcPeriod"/>
            </a:pP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フィニッシュ</a:t>
            </a:r>
          </a:p>
          <a:p>
            <a:pPr marL="685842" lvl="1" indent="-342921">
              <a:lnSpc>
                <a:spcPct val="120000"/>
              </a:lnSpc>
              <a:buFont typeface="+mj-lt"/>
              <a:buAutoNum type="alphaLcPeriod"/>
            </a:pP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トランジション</a:t>
            </a:r>
          </a:p>
          <a:p>
            <a:pPr marL="685842" lvl="1" indent="-342921">
              <a:lnSpc>
                <a:spcPct val="120000"/>
              </a:lnSpc>
              <a:buFont typeface="+mj-lt"/>
              <a:buAutoNum type="alphaLcPeriod"/>
            </a:pP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周回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右回り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</a:p>
          <a:p>
            <a:pPr marL="685842" lvl="1" indent="-342921">
              <a:lnSpc>
                <a:spcPct val="120000"/>
              </a:lnSpc>
              <a:buFont typeface="+mj-lt"/>
              <a:buAutoNum type="alphaLcPeriod"/>
            </a:pP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周回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左回り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</a:p>
          <a:p>
            <a:pPr marL="685842" lvl="1" indent="-342921">
              <a:lnSpc>
                <a:spcPct val="120000"/>
              </a:lnSpc>
              <a:buFont typeface="+mj-lt"/>
              <a:buAutoNum type="alphaLcPeriod"/>
            </a:pP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注意</a:t>
            </a:r>
          </a:p>
          <a:p>
            <a:pPr marL="685842" lvl="1" indent="-342921">
              <a:lnSpc>
                <a:spcPct val="120000"/>
              </a:lnSpc>
              <a:buFont typeface="+mj-lt"/>
              <a:buAutoNum type="alphaLcPeriod"/>
            </a:pP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減速</a:t>
            </a:r>
          </a:p>
          <a:p>
            <a:pPr marL="685842" lvl="1" indent="-342921">
              <a:lnSpc>
                <a:spcPct val="120000"/>
              </a:lnSpc>
              <a:buFont typeface="+mj-lt"/>
              <a:buAutoNum type="alphaLcPeriod"/>
            </a:pP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段差あり</a:t>
            </a:r>
          </a:p>
          <a:p>
            <a:pPr marL="685842" lvl="1" indent="-342921">
              <a:lnSpc>
                <a:spcPct val="120000"/>
              </a:lnSpc>
              <a:buFont typeface="+mj-lt"/>
              <a:buAutoNum type="alphaLcPeriod"/>
            </a:pP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乗車</a:t>
            </a:r>
          </a:p>
          <a:p>
            <a:pPr marL="685842" lvl="1" indent="-342921">
              <a:lnSpc>
                <a:spcPct val="120000"/>
              </a:lnSpc>
              <a:buFont typeface="+mj-lt"/>
              <a:buAutoNum type="alphaLcPeriod"/>
            </a:pP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降車</a:t>
            </a:r>
          </a:p>
          <a:p>
            <a:pPr marL="685842" lvl="1" indent="-342921">
              <a:lnSpc>
                <a:spcPct val="120000"/>
              </a:lnSpc>
              <a:buFont typeface="+mj-lt"/>
              <a:buAutoNum type="alphaLcPeriod"/>
            </a:pP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メガネ</a:t>
            </a:r>
          </a:p>
          <a:p>
            <a:pPr marL="685842" lvl="1" indent="-342921">
              <a:lnSpc>
                <a:spcPct val="120000"/>
              </a:lnSpc>
              <a:buFont typeface="+mj-lt"/>
              <a:buAutoNum type="alphaLcPeriod"/>
            </a:pP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トランジション内バイクコース誘導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右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</a:p>
          <a:p>
            <a:pPr marL="685842" lvl="1" indent="-342921">
              <a:lnSpc>
                <a:spcPct val="120000"/>
              </a:lnSpc>
              <a:buFont typeface="+mj-lt"/>
              <a:buAutoNum type="alphaLcPeriod"/>
            </a:pP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トランジション内バイクコース誘導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左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</a:p>
          <a:p>
            <a:pPr marL="685842" lvl="1" indent="-342921">
              <a:lnSpc>
                <a:spcPct val="120000"/>
              </a:lnSpc>
              <a:buFont typeface="+mj-lt"/>
              <a:buAutoNum type="alphaLcPeriod"/>
            </a:pP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トランジション内ランコース誘導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右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</a:p>
          <a:p>
            <a:pPr marL="685842" lvl="1" indent="-342921">
              <a:lnSpc>
                <a:spcPct val="120000"/>
              </a:lnSpc>
              <a:buFont typeface="+mj-lt"/>
              <a:buAutoNum type="alphaLcPeriod"/>
            </a:pP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トランジション内ランコース誘導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左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</a:p>
          <a:p>
            <a:pPr marL="685842" lvl="1" indent="-342921">
              <a:lnSpc>
                <a:spcPct val="120000"/>
              </a:lnSpc>
              <a:buFont typeface="+mj-lt"/>
              <a:buAutoNum type="alphaLcPeriod"/>
            </a:pP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立入禁止</a:t>
            </a: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685842" lvl="1" indent="-342921">
              <a:lnSpc>
                <a:spcPct val="120000"/>
              </a:lnSpc>
              <a:buFont typeface="+mj-lt"/>
              <a:buAutoNum type="alphaLcPeriod"/>
            </a:pP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追い越し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禁止</a:t>
            </a:r>
            <a:endParaRPr lang="en-US" altLang="ja-JP" sz="19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685842" lvl="1" indent="-342921">
              <a:lnSpc>
                <a:spcPct val="120000"/>
              </a:lnSpc>
              <a:buFont typeface="+mj-lt"/>
              <a:buAutoNum type="alphaLcPeriod"/>
            </a:pP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43626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デザインの設定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58571</TotalTime>
  <Words>118</Words>
  <Application>Microsoft Office PowerPoint</Application>
  <PresentationFormat>A4 210 x 297 mm</PresentationFormat>
  <Paragraphs>52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2</vt:i4>
      </vt:variant>
    </vt:vector>
  </HeadingPairs>
  <TitlesOfParts>
    <vt:vector size="13" baseType="lpstr">
      <vt:lpstr>HGPｺﾞｼｯｸM</vt:lpstr>
      <vt:lpstr>HGP創英角ﾎﾟｯﾌﾟ体</vt:lpstr>
      <vt:lpstr>Meiryo UI</vt:lpstr>
      <vt:lpstr>ＭＳ Ｐゴシック</vt:lpstr>
      <vt:lpstr>游ゴシック</vt:lpstr>
      <vt:lpstr>A-OTF 新ゴ Pro B</vt:lpstr>
      <vt:lpstr>Arial</vt:lpstr>
      <vt:lpstr>Calibri</vt:lpstr>
      <vt:lpstr>Candara</vt:lpstr>
      <vt:lpstr>Office テーマ</vt:lpstr>
      <vt:lpstr>デザインの設定</vt:lpstr>
      <vt:lpstr>PowerPoint プレゼンテーション</vt:lpstr>
      <vt:lpstr>PowerPoint プレゼンテーション</vt:lpstr>
    </vt:vector>
  </TitlesOfParts>
  <Company>JEB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小澤 紘樹</dc:creator>
  <cp:lastModifiedBy>岩田 聖市</cp:lastModifiedBy>
  <cp:revision>2828</cp:revision>
  <cp:lastPrinted>2018-08-21T06:35:27Z</cp:lastPrinted>
  <dcterms:created xsi:type="dcterms:W3CDTF">2010-02-12T04:42:33Z</dcterms:created>
  <dcterms:modified xsi:type="dcterms:W3CDTF">2018-09-09T16:44:01Z</dcterms:modified>
</cp:coreProperties>
</file>