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  <p:sldMasterId id="2147483873" r:id="rId5"/>
    <p:sldMasterId id="2147483886" r:id="rId6"/>
    <p:sldMasterId id="2147483672" r:id="rId7"/>
    <p:sldMasterId id="2147483660" r:id="rId8"/>
    <p:sldMasterId id="2147483849" r:id="rId9"/>
    <p:sldMasterId id="2147483861" r:id="rId10"/>
  </p:sldMasterIdLst>
  <p:notesMasterIdLst>
    <p:notesMasterId r:id="rId36"/>
  </p:notesMasterIdLst>
  <p:handoutMasterIdLst>
    <p:handoutMasterId r:id="rId37"/>
  </p:handoutMasterIdLst>
  <p:sldIdLst>
    <p:sldId id="1080" r:id="rId11"/>
    <p:sldId id="1100" r:id="rId12"/>
    <p:sldId id="1092" r:id="rId13"/>
    <p:sldId id="1093" r:id="rId14"/>
    <p:sldId id="1081" r:id="rId15"/>
    <p:sldId id="1084" r:id="rId16"/>
    <p:sldId id="1094" r:id="rId17"/>
    <p:sldId id="1085" r:id="rId18"/>
    <p:sldId id="1086" r:id="rId19"/>
    <p:sldId id="1083" r:id="rId20"/>
    <p:sldId id="1095" r:id="rId21"/>
    <p:sldId id="1088" r:id="rId22"/>
    <p:sldId id="1089" r:id="rId23"/>
    <p:sldId id="1096" r:id="rId24"/>
    <p:sldId id="1112" r:id="rId25"/>
    <p:sldId id="1044" r:id="rId26"/>
    <p:sldId id="1045" r:id="rId27"/>
    <p:sldId id="1046" r:id="rId28"/>
    <p:sldId id="1047" r:id="rId29"/>
    <p:sldId id="1048" r:id="rId30"/>
    <p:sldId id="1049" r:id="rId31"/>
    <p:sldId id="1050" r:id="rId32"/>
    <p:sldId id="1078" r:id="rId33"/>
    <p:sldId id="1052" r:id="rId34"/>
    <p:sldId id="1077" r:id="rId35"/>
  </p:sldIdLst>
  <p:sldSz cx="6858000" cy="9906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5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0000CC"/>
    <a:srgbClr val="009900"/>
    <a:srgbClr val="006600"/>
    <a:srgbClr val="5690D1"/>
    <a:srgbClr val="33CCFF"/>
    <a:srgbClr val="B3D5E4"/>
    <a:srgbClr val="101216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2" autoAdjust="0"/>
    <p:restoredTop sz="99243" autoAdjust="0"/>
  </p:normalViewPr>
  <p:slideViewPr>
    <p:cSldViewPr>
      <p:cViewPr>
        <p:scale>
          <a:sx n="75" d="100"/>
          <a:sy n="75" d="100"/>
        </p:scale>
        <p:origin x="2844" y="54"/>
      </p:cViewPr>
      <p:guideLst>
        <p:guide orient="horz" pos="3165"/>
        <p:guide pos="2160"/>
        <p:guide orient="horz"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300" y="60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263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349" y="1"/>
            <a:ext cx="2950263" cy="498475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0663D200-46FF-4005-A006-A606C95127B2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50263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349" y="9440865"/>
            <a:ext cx="2950263" cy="49847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8ECDF064-94EB-4848-A633-90A729A3AD2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084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 bwMode="auto">
          <a:xfrm>
            <a:off x="7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 bwMode="auto">
          <a:xfrm>
            <a:off x="385604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37059D1-A37D-4703-AC90-7792A30E5CFE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2" rIns="91388" bIns="45692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 bwMode="auto">
          <a:xfrm>
            <a:off x="681041" y="4721227"/>
            <a:ext cx="5445126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2" rIns="91388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 bwMode="auto">
          <a:xfrm>
            <a:off x="7" y="9440876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2" rIns="91388" bIns="45692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 bwMode="auto">
          <a:xfrm>
            <a:off x="3856048" y="9440876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2" rIns="91388" bIns="45692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615329D-86AC-4AA0-944D-01AC75635A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85853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5688BD43-E348-4C1E-9739-5ADEFBD0A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A9AC2A42-7DE5-4613-916C-ED152DC5B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8817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403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4033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5688BD43-E348-4C1E-9739-5ADEFBD0A2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A9AC2A42-7DE5-4613-916C-ED152DC5B4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34157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9865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CBAF9-4E7F-4545-955D-045466A796C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8736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19865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DCBAF9-4E7F-4545-955D-045466A796C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5869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070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E0AAF-4ED0-4440-B8EB-46F59B2993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8167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0707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5E0AAF-4ED0-4440-B8EB-46F59B2993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0271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275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FDD4F7-E5E6-4C59-8754-8BC2C3C605C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832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4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2755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FDD4F7-E5E6-4C59-8754-8BC2C3C605C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9185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480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B0D43D-2CB3-4A25-97AF-95C3CB886C6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15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23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02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4803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B0D43D-2CB3-4A25-97AF-95C3CB886C6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7218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889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0889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260EA4-412F-4E62-8FE5-2E50A21BE786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3649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0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7091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575352-B88B-48B3-9C77-01439D852FA4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121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183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1834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9553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458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497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6403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114550" y="746125"/>
            <a:ext cx="25781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9138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en-US"/>
          </a:p>
        </p:txBody>
      </p:sp>
      <p:sp>
        <p:nvSpPr>
          <p:cNvPr id="219139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D17D52-3CB4-49C5-8A4D-23D8FB2D0D9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6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4BF57EE0-3A51-47BD-A6A8-9C3E8358D97D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9FFF6F4-5735-4471-8421-8BF3B33AE07D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73CB283A-29BC-4CA1-9B15-6E050E9DE67E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34C6C41-1986-417E-9CEC-60CCF054EEC8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3AA398D-0CB2-4CF6-A3B4-6FF1DE9282F6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7AA55-DFEA-46D2-A8AD-C43680B7A562}"/>
              </a:ext>
            </a:extLst>
          </p:cNvPr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0918EE-9101-4E4F-BC61-2EE6FC14B654}"/>
              </a:ext>
            </a:extLst>
          </p:cNvPr>
          <p:cNvSpPr/>
          <p:nvPr userDrawn="1"/>
        </p:nvSpPr>
        <p:spPr>
          <a:xfrm>
            <a:off x="5656570" y="1608214"/>
            <a:ext cx="1176310" cy="3351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F81A55-CBC5-495A-8F8C-8F87D34C83B6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4C46F0-92C6-4802-8DB4-7EB8C82BB6DA}"/>
              </a:ext>
            </a:extLst>
          </p:cNvPr>
          <p:cNvSpPr/>
          <p:nvPr userDrawn="1"/>
        </p:nvSpPr>
        <p:spPr>
          <a:xfrm>
            <a:off x="5656570" y="4952999"/>
            <a:ext cx="1176310" cy="44644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1329BE-F17A-4EB2-B117-6BC47BC53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182773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7DC7B470-15B4-4D0F-BFC9-AEFB2F5888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228495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8DB88-4B42-41EE-93BF-AFDC207D40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348396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6CAC3E4C-6C49-4678-A9E1-D50FF22577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396625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805E0-D856-4F2B-BAD0-71FD7E4A0129}"/>
              </a:ext>
            </a:extLst>
          </p:cNvPr>
          <p:cNvSpPr/>
          <p:nvPr userDrawn="1"/>
        </p:nvSpPr>
        <p:spPr>
          <a:xfrm>
            <a:off x="5656570" y="4953000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F89AA6F-3B20-447F-A5CC-3A8E78180B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07091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0A47EB-3210-428C-80EB-6E493051A5F1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079779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D525C58-A784-4324-9739-4A2A82024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259238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51ACCE7-0A73-4220-A806-F8A585C81B69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271447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0327E8-6341-4566-9860-F62B4CAEF442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55511C2-E8B9-4486-AD7B-E006E018441E}"/>
              </a:ext>
            </a:extLst>
          </p:cNvPr>
          <p:cNvSpPr/>
          <p:nvPr userDrawn="1"/>
        </p:nvSpPr>
        <p:spPr>
          <a:xfrm>
            <a:off x="5656570" y="581794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7DE0BD9-127F-4413-BF3E-CA6BEC5DFBBE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B592131-BF59-4B23-ABA9-8824BCD9D903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1D45DB6-E864-49D8-B912-6A1074E07B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447562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1EBD23E-0C82-48DC-AC97-26B2B44F5529}"/>
              </a:ext>
            </a:extLst>
          </p:cNvPr>
          <p:cNvCxnSpPr/>
          <p:nvPr userDrawn="1"/>
        </p:nvCxnSpPr>
        <p:spPr bwMode="auto">
          <a:xfrm>
            <a:off x="5745910" y="6514834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7">
            <a:extLst>
              <a:ext uri="{FF2B5EF4-FFF2-40B4-BE49-F238E27FC236}">
                <a16:creationId xmlns:a16="http://schemas.microsoft.com/office/drawing/2014/main" id="{19FCADA9-7286-4D28-9879-58AA9BA475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635886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B4D8859-8A4D-4473-8D15-85CDC0BC7C04}"/>
              </a:ext>
            </a:extLst>
          </p:cNvPr>
          <p:cNvGrpSpPr>
            <a:grpSpLocks/>
          </p:cNvGrpSpPr>
          <p:nvPr userDrawn="1"/>
        </p:nvGrpSpPr>
        <p:grpSpPr bwMode="auto">
          <a:xfrm rot="6773056">
            <a:off x="5781109" y="6611527"/>
            <a:ext cx="122979" cy="176108"/>
            <a:chOff x="-710923" y="4465454"/>
            <a:chExt cx="113464" cy="176071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87E352-9165-4920-882F-E0AF2191391D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9">
              <a:extLst>
                <a:ext uri="{FF2B5EF4-FFF2-40B4-BE49-F238E27FC236}">
                  <a16:creationId xmlns:a16="http://schemas.microsoft.com/office/drawing/2014/main" id="{EDEB4408-3D46-4193-8EE5-161FCA72C6A7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円/楕円 30">
              <a:extLst>
                <a:ext uri="{FF2B5EF4-FFF2-40B4-BE49-F238E27FC236}">
                  <a16:creationId xmlns:a16="http://schemas.microsoft.com/office/drawing/2014/main" id="{36593088-9BD7-44E5-A107-5204C7FF4891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6" name="Rectangle 17">
            <a:extLst>
              <a:ext uri="{FF2B5EF4-FFF2-40B4-BE49-F238E27FC236}">
                <a16:creationId xmlns:a16="http://schemas.microsoft.com/office/drawing/2014/main" id="{28148AC0-FED3-4D64-A381-C81D7D00E5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139302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D86A2C6-C3DE-4CDF-A382-1DABFF7D3012}"/>
              </a:ext>
            </a:extLst>
          </p:cNvPr>
          <p:cNvCxnSpPr/>
          <p:nvPr userDrawn="1"/>
        </p:nvCxnSpPr>
        <p:spPr bwMode="auto">
          <a:xfrm>
            <a:off x="5733669" y="7200701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六角形 27">
            <a:extLst>
              <a:ext uri="{FF2B5EF4-FFF2-40B4-BE49-F238E27FC236}">
                <a16:creationId xmlns:a16="http://schemas.microsoft.com/office/drawing/2014/main" id="{F2EF955E-4C97-4C2E-AE04-F510EFBB95B1}"/>
              </a:ext>
            </a:extLst>
          </p:cNvPr>
          <p:cNvSpPr/>
          <p:nvPr userDrawn="1"/>
        </p:nvSpPr>
        <p:spPr bwMode="auto">
          <a:xfrm>
            <a:off x="5759254" y="5523007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0004EADE-E619-4502-9B18-B245B87364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536720"/>
            <a:ext cx="3943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マーシャル</a:t>
            </a:r>
          </a:p>
        </p:txBody>
      </p:sp>
      <p:sp>
        <p:nvSpPr>
          <p:cNvPr id="30" name="円/楕円 38">
            <a:extLst>
              <a:ext uri="{FF2B5EF4-FFF2-40B4-BE49-F238E27FC236}">
                <a16:creationId xmlns:a16="http://schemas.microsoft.com/office/drawing/2014/main" id="{FC9BE18F-1789-4204-9FE7-5371C67D7671}"/>
              </a:ext>
            </a:extLst>
          </p:cNvPr>
          <p:cNvSpPr/>
          <p:nvPr userDrawn="1"/>
        </p:nvSpPr>
        <p:spPr bwMode="auto">
          <a:xfrm>
            <a:off x="5770367" y="5708787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F4253918-87A0-43D0-AB4D-6E82CE3D3B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725044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32" name="ひし形 31">
            <a:extLst>
              <a:ext uri="{FF2B5EF4-FFF2-40B4-BE49-F238E27FC236}">
                <a16:creationId xmlns:a16="http://schemas.microsoft.com/office/drawing/2014/main" id="{83444574-A20F-456A-ACDF-044AF383CD77}"/>
              </a:ext>
            </a:extLst>
          </p:cNvPr>
          <p:cNvSpPr/>
          <p:nvPr userDrawn="1"/>
        </p:nvSpPr>
        <p:spPr bwMode="auto">
          <a:xfrm>
            <a:off x="5764789" y="5878145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967754D-5879-4EA3-80AE-632F953DA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913368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89CBBF5-8F22-4FF9-93EC-0D7D877FD212}"/>
              </a:ext>
            </a:extLst>
          </p:cNvPr>
          <p:cNvCxnSpPr/>
          <p:nvPr userDrawn="1"/>
        </p:nvCxnSpPr>
        <p:spPr bwMode="auto">
          <a:xfrm>
            <a:off x="5694728" y="7396336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7">
            <a:extLst>
              <a:ext uri="{FF2B5EF4-FFF2-40B4-BE49-F238E27FC236}">
                <a16:creationId xmlns:a16="http://schemas.microsoft.com/office/drawing/2014/main" id="{B4CEBE3D-0E14-4736-9324-B61AEF790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327626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36" name="アーチ 35">
            <a:extLst>
              <a:ext uri="{FF2B5EF4-FFF2-40B4-BE49-F238E27FC236}">
                <a16:creationId xmlns:a16="http://schemas.microsoft.com/office/drawing/2014/main" id="{EA5891F0-23C4-4488-B6D2-8E51EBB6DC4D}"/>
              </a:ext>
            </a:extLst>
          </p:cNvPr>
          <p:cNvSpPr/>
          <p:nvPr userDrawn="1"/>
        </p:nvSpPr>
        <p:spPr bwMode="auto">
          <a:xfrm>
            <a:off x="5756079" y="7544615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16749494-871B-4E5A-8070-B3E54DAA02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515950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38" name="星 5 50">
            <a:extLst>
              <a:ext uri="{FF2B5EF4-FFF2-40B4-BE49-F238E27FC236}">
                <a16:creationId xmlns:a16="http://schemas.microsoft.com/office/drawing/2014/main" id="{77D983FF-4362-4DFF-B045-7DD504764472}"/>
              </a:ext>
            </a:extLst>
          </p:cNvPr>
          <p:cNvSpPr/>
          <p:nvPr userDrawn="1"/>
        </p:nvSpPr>
        <p:spPr bwMode="auto">
          <a:xfrm>
            <a:off x="5770575" y="7677227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4F844349-C42F-4E86-AD2F-769039C5CE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70427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CF9B5A20-1DB7-4F81-8F3D-A946EF82F0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824210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A18912E-D334-4D72-B9B0-600D2E61AF01}"/>
              </a:ext>
            </a:extLst>
          </p:cNvPr>
          <p:cNvGrpSpPr/>
          <p:nvPr userDrawn="1"/>
        </p:nvGrpSpPr>
        <p:grpSpPr>
          <a:xfrm>
            <a:off x="5743063" y="6833384"/>
            <a:ext cx="199070" cy="72008"/>
            <a:chOff x="5832696" y="8306158"/>
            <a:chExt cx="199070" cy="72008"/>
          </a:xfrm>
        </p:grpSpPr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70F6F266-A95A-48D2-ADC2-18FC17BC54E5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9FA88E5E-0141-4706-9917-161F9A32A880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43">
              <a:extLst>
                <a:ext uri="{FF2B5EF4-FFF2-40B4-BE49-F238E27FC236}">
                  <a16:creationId xmlns:a16="http://schemas.microsoft.com/office/drawing/2014/main" id="{2C0EC3C2-030C-4A6C-93F9-8F56D8FBBFF3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Rectangle 17">
            <a:extLst>
              <a:ext uri="{FF2B5EF4-FFF2-40B4-BE49-F238E27FC236}">
                <a16:creationId xmlns:a16="http://schemas.microsoft.com/office/drawing/2014/main" id="{5A1555D5-A4E8-4CFF-BF05-F6DEEDE5E9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981756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021060E-26C7-4E93-A9F9-905B87A26AA9}"/>
              </a:ext>
            </a:extLst>
          </p:cNvPr>
          <p:cNvGrpSpPr/>
          <p:nvPr userDrawn="1"/>
        </p:nvGrpSpPr>
        <p:grpSpPr>
          <a:xfrm>
            <a:off x="5743063" y="6985974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47" name="二等辺三角形 46">
              <a:extLst>
                <a:ext uri="{FF2B5EF4-FFF2-40B4-BE49-F238E27FC236}">
                  <a16:creationId xmlns:a16="http://schemas.microsoft.com/office/drawing/2014/main" id="{56258BA6-74EC-4083-BDE9-2CADCA386A20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二等辺三角形 47">
              <a:extLst>
                <a:ext uri="{FF2B5EF4-FFF2-40B4-BE49-F238E27FC236}">
                  <a16:creationId xmlns:a16="http://schemas.microsoft.com/office/drawing/2014/main" id="{91E7D3DE-3580-41C4-936F-7752397E27E0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二等辺三角形 48">
              <a:extLst>
                <a:ext uri="{FF2B5EF4-FFF2-40B4-BE49-F238E27FC236}">
                  <a16:creationId xmlns:a16="http://schemas.microsoft.com/office/drawing/2014/main" id="{5D60E376-079F-4ABA-B33A-99627AB0D88F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C31F9AF-5E9E-48CD-B602-9BAA6E9CF1E5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5CD1636-1553-465E-91C4-1A322B271FD2}"/>
              </a:ext>
            </a:extLst>
          </p:cNvPr>
          <p:cNvSpPr/>
          <p:nvPr userDrawn="1"/>
        </p:nvSpPr>
        <p:spPr>
          <a:xfrm>
            <a:off x="5656570" y="3080792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14D4AD05-B929-4C02-9824-35559A5F33E7}"/>
              </a:ext>
            </a:extLst>
          </p:cNvPr>
          <p:cNvSpPr/>
          <p:nvPr userDrawn="1"/>
        </p:nvSpPr>
        <p:spPr>
          <a:xfrm>
            <a:off x="5761874" y="9202327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0562F75F-C88D-458A-9AF7-FB85951F8B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9221174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円/楕円 400">
            <a:extLst>
              <a:ext uri="{FF2B5EF4-FFF2-40B4-BE49-F238E27FC236}">
                <a16:creationId xmlns:a16="http://schemas.microsoft.com/office/drawing/2014/main" id="{95D67BF6-86FE-4D9B-AD31-2DFBED45400D}"/>
              </a:ext>
            </a:extLst>
          </p:cNvPr>
          <p:cNvSpPr/>
          <p:nvPr userDrawn="1"/>
        </p:nvSpPr>
        <p:spPr bwMode="auto">
          <a:xfrm>
            <a:off x="5755233" y="8265368"/>
            <a:ext cx="174731" cy="193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174CF0F2-DE4E-4120-9963-8769C851C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309527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円/楕円 404">
            <a:extLst>
              <a:ext uri="{FF2B5EF4-FFF2-40B4-BE49-F238E27FC236}">
                <a16:creationId xmlns:a16="http://schemas.microsoft.com/office/drawing/2014/main" id="{97D649D1-CA0C-4654-9DB3-6AE1636E73B0}"/>
              </a:ext>
            </a:extLst>
          </p:cNvPr>
          <p:cNvSpPr/>
          <p:nvPr userDrawn="1"/>
        </p:nvSpPr>
        <p:spPr bwMode="auto">
          <a:xfrm>
            <a:off x="5755233" y="7905328"/>
            <a:ext cx="174731" cy="19378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473FCA74-7AC6-492C-8D6A-3107F58DC5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949487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円/楕円 421">
            <a:extLst>
              <a:ext uri="{FF2B5EF4-FFF2-40B4-BE49-F238E27FC236}">
                <a16:creationId xmlns:a16="http://schemas.microsoft.com/office/drawing/2014/main" id="{1EA495F0-4B1E-489B-991A-F7FCC58B7253}"/>
              </a:ext>
            </a:extLst>
          </p:cNvPr>
          <p:cNvSpPr/>
          <p:nvPr userDrawn="1"/>
        </p:nvSpPr>
        <p:spPr bwMode="auto">
          <a:xfrm>
            <a:off x="5755233" y="8575643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73E79E8E-73D5-4037-AEF7-970D09E69F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8619802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8580CA1-8E51-471D-BCF0-FEA7CB66F581}"/>
              </a:ext>
            </a:extLst>
          </p:cNvPr>
          <p:cNvSpPr/>
          <p:nvPr userDrawn="1"/>
        </p:nvSpPr>
        <p:spPr>
          <a:xfrm>
            <a:off x="5817336" y="8085579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6D00441-5B8B-4D35-A581-F4C89C316404}"/>
              </a:ext>
            </a:extLst>
          </p:cNvPr>
          <p:cNvSpPr/>
          <p:nvPr userDrawn="1"/>
        </p:nvSpPr>
        <p:spPr>
          <a:xfrm>
            <a:off x="5817336" y="8384064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円/楕円 421">
            <a:extLst>
              <a:ext uri="{FF2B5EF4-FFF2-40B4-BE49-F238E27FC236}">
                <a16:creationId xmlns:a16="http://schemas.microsoft.com/office/drawing/2014/main" id="{3E370BF1-38C8-4893-98B2-A62DACA9BC98}"/>
              </a:ext>
            </a:extLst>
          </p:cNvPr>
          <p:cNvSpPr/>
          <p:nvPr userDrawn="1"/>
        </p:nvSpPr>
        <p:spPr bwMode="auto">
          <a:xfrm>
            <a:off x="5755233" y="8841432"/>
            <a:ext cx="174731" cy="193781"/>
          </a:xfrm>
          <a:prstGeom prst="ellipse">
            <a:avLst/>
          </a:prstGeom>
          <a:solidFill>
            <a:srgbClr val="00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FB083E3C-BFB5-490F-9868-A0B24B7756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888559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FB71908-9A3B-445A-9AFC-4EFF254E076C}"/>
              </a:ext>
            </a:extLst>
          </p:cNvPr>
          <p:cNvSpPr/>
          <p:nvPr userDrawn="1"/>
        </p:nvSpPr>
        <p:spPr>
          <a:xfrm>
            <a:off x="5817336" y="8996699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E663348-515F-4637-B7C4-9C70AD47AD4A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32575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BE8F692F-3531-4128-8E69-6C5DA1C41088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4BF57EE0-3A51-47BD-A6A8-9C3E8358D97D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814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BE8F692F-3531-4128-8E69-6C5DA1C41088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652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67B3D01A-31BE-4071-A498-64C608F3586B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7538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13ED845E-C206-46C8-BBE4-749417FE3387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93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67B3D01A-31BE-4071-A498-64C608F3586B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FF1FF8B-56A4-4A14-B704-F75D3E0C9768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4314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08F19A17-0215-443A-B38F-64834A01E06C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5745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08F19A17-0215-443A-B38F-64834A01E06C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9355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9657A135-4D4B-4A82-BD96-17692BF1C022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  <p:sp>
        <p:nvSpPr>
          <p:cNvPr id="3" name="正方形/長方形 2"/>
          <p:cNvSpPr/>
          <p:nvPr userDrawn="1"/>
        </p:nvSpPr>
        <p:spPr>
          <a:xfrm>
            <a:off x="5703388" y="1608214"/>
            <a:ext cx="1082674" cy="4804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5703388" y="6557211"/>
            <a:ext cx="1082674" cy="2860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80003" y="6632846"/>
            <a:ext cx="823371" cy="123111"/>
            <a:chOff x="5780003" y="6632846"/>
            <a:chExt cx="823371" cy="123111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5780358" y="6821170"/>
            <a:ext cx="739660" cy="123111"/>
            <a:chOff x="5780358" y="6821170"/>
            <a:chExt cx="739660" cy="123111"/>
          </a:xfrm>
        </p:grpSpPr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2" name="正方形/長方形 11"/>
          <p:cNvSpPr/>
          <p:nvPr userDrawn="1"/>
        </p:nvSpPr>
        <p:spPr>
          <a:xfrm>
            <a:off x="5703388" y="641319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5864310" y="7543688"/>
            <a:ext cx="686165" cy="123111"/>
            <a:chOff x="5864310" y="7543688"/>
            <a:chExt cx="686165" cy="123111"/>
          </a:xfrm>
        </p:grpSpPr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>
            <a:off x="5870192" y="7732012"/>
            <a:ext cx="680283" cy="123809"/>
            <a:chOff x="5870192" y="7732012"/>
            <a:chExt cx="680283" cy="123809"/>
          </a:xfrm>
        </p:grpSpPr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正方形/長方形 17"/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" name="正方形/長方形 19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3" name="グループ化 22"/>
          <p:cNvGrpSpPr/>
          <p:nvPr userDrawn="1"/>
        </p:nvGrpSpPr>
        <p:grpSpPr>
          <a:xfrm>
            <a:off x="5828947" y="7920336"/>
            <a:ext cx="586876" cy="123111"/>
            <a:chOff x="5828947" y="7920336"/>
            <a:chExt cx="586876" cy="123111"/>
          </a:xfrm>
        </p:grpSpPr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25" name="直線コネクタ 24"/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 userDrawn="1"/>
        </p:nvGrpSpPr>
        <p:grpSpPr>
          <a:xfrm>
            <a:off x="5837580" y="8108660"/>
            <a:ext cx="693659" cy="125184"/>
            <a:chOff x="5837580" y="8108660"/>
            <a:chExt cx="693659" cy="125184"/>
          </a:xfrm>
        </p:grpSpPr>
        <p:sp>
          <p:nvSpPr>
            <p:cNvPr id="27" name="Rectangle 17"/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28" name="グループ化 27"/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円/楕円 29"/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32" name="グループ化 31"/>
          <p:cNvGrpSpPr/>
          <p:nvPr userDrawn="1"/>
        </p:nvGrpSpPr>
        <p:grpSpPr>
          <a:xfrm>
            <a:off x="5829511" y="8612076"/>
            <a:ext cx="720964" cy="123111"/>
            <a:chOff x="5829511" y="8612076"/>
            <a:chExt cx="720964" cy="123111"/>
          </a:xfrm>
        </p:grpSpPr>
        <p:sp>
          <p:nvSpPr>
            <p:cNvPr id="33" name="Rectangle 17"/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 userDrawn="1"/>
        </p:nvGrpSpPr>
        <p:grpSpPr>
          <a:xfrm>
            <a:off x="5842648" y="6995781"/>
            <a:ext cx="691797" cy="156502"/>
            <a:chOff x="5842648" y="6995781"/>
            <a:chExt cx="691797" cy="156502"/>
          </a:xfrm>
        </p:grpSpPr>
        <p:sp>
          <p:nvSpPr>
            <p:cNvPr id="36" name="六角形 35"/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マーシャル</a:t>
              </a:r>
            </a:p>
          </p:txBody>
        </p:sp>
      </p:grpSp>
      <p:grpSp>
        <p:nvGrpSpPr>
          <p:cNvPr id="38" name="グループ化 37"/>
          <p:cNvGrpSpPr/>
          <p:nvPr userDrawn="1"/>
        </p:nvGrpSpPr>
        <p:grpSpPr>
          <a:xfrm>
            <a:off x="5849411" y="7181561"/>
            <a:ext cx="598472" cy="156502"/>
            <a:chOff x="5849411" y="7181561"/>
            <a:chExt cx="598472" cy="15650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41" name="グループ化 40"/>
          <p:cNvGrpSpPr/>
          <p:nvPr userDrawn="1"/>
        </p:nvGrpSpPr>
        <p:grpSpPr>
          <a:xfrm>
            <a:off x="5848183" y="7350919"/>
            <a:ext cx="840150" cy="170028"/>
            <a:chOff x="5848183" y="7350919"/>
            <a:chExt cx="840150" cy="170028"/>
          </a:xfrm>
        </p:grpSpPr>
        <p:sp>
          <p:nvSpPr>
            <p:cNvPr id="42" name="ひし形 41"/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772240" y="8800400"/>
            <a:ext cx="675643" cy="123111"/>
            <a:chOff x="5772240" y="8800400"/>
            <a:chExt cx="675643" cy="123111"/>
          </a:xfrm>
        </p:grpSpPr>
        <p:cxnSp>
          <p:nvCxnSpPr>
            <p:cNvPr id="45" name="直線矢印コネクタ 44"/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7"/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47" name="グループ化 46"/>
          <p:cNvGrpSpPr/>
          <p:nvPr userDrawn="1"/>
        </p:nvGrpSpPr>
        <p:grpSpPr>
          <a:xfrm>
            <a:off x="5844294" y="8988724"/>
            <a:ext cx="683739" cy="183446"/>
            <a:chOff x="5844294" y="8988724"/>
            <a:chExt cx="683739" cy="183446"/>
          </a:xfrm>
        </p:grpSpPr>
        <p:sp>
          <p:nvSpPr>
            <p:cNvPr id="48" name="アーチ 47"/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50" name="グループ化 49"/>
          <p:cNvGrpSpPr/>
          <p:nvPr userDrawn="1"/>
        </p:nvGrpSpPr>
        <p:grpSpPr>
          <a:xfrm>
            <a:off x="5868553" y="9150001"/>
            <a:ext cx="681922" cy="156093"/>
            <a:chOff x="5868553" y="9150001"/>
            <a:chExt cx="681922" cy="156093"/>
          </a:xfrm>
        </p:grpSpPr>
        <p:sp>
          <p:nvSpPr>
            <p:cNvPr id="51" name="星 5 50"/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Rectangle 17"/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53" name="グループ化 52"/>
          <p:cNvGrpSpPr/>
          <p:nvPr userDrawn="1"/>
        </p:nvGrpSpPr>
        <p:grpSpPr>
          <a:xfrm>
            <a:off x="5826100" y="8296984"/>
            <a:ext cx="887881" cy="92333"/>
            <a:chOff x="5826100" y="8296984"/>
            <a:chExt cx="887881" cy="92333"/>
          </a:xfrm>
        </p:grpSpPr>
        <p:sp>
          <p:nvSpPr>
            <p:cNvPr id="54" name="Rectangle 17"/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55" name="グループ化 54"/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56" name="二等辺三角形 55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二等辺三角形 56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二等辺三角形 57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5826100" y="8454530"/>
            <a:ext cx="887881" cy="92333"/>
            <a:chOff x="5826100" y="8454530"/>
            <a:chExt cx="887881" cy="92333"/>
          </a:xfrm>
        </p:grpSpPr>
        <p:sp>
          <p:nvSpPr>
            <p:cNvPr id="60" name="Rectangle 17"/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61" name="グループ化 60"/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62" name="二等辺三角形 61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二等辺三角形 62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二等辺三角形 63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5ED69E25-A7DC-4378-9043-16DF89890D52}"/>
              </a:ext>
            </a:extLst>
          </p:cNvPr>
          <p:cNvSpPr/>
          <p:nvPr userDrawn="1"/>
        </p:nvSpPr>
        <p:spPr>
          <a:xfrm>
            <a:off x="5703388" y="1464198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F25C5E6C-ABB9-4E93-9784-BE5AD27346E7}"/>
              </a:ext>
            </a:extLst>
          </p:cNvPr>
          <p:cNvSpPr/>
          <p:nvPr userDrawn="1"/>
        </p:nvSpPr>
        <p:spPr>
          <a:xfrm>
            <a:off x="5703388" y="1022578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1E012EB3-82AE-44F3-8122-FFA97802247A}"/>
              </a:ext>
            </a:extLst>
          </p:cNvPr>
          <p:cNvSpPr/>
          <p:nvPr userDrawn="1"/>
        </p:nvSpPr>
        <p:spPr>
          <a:xfrm>
            <a:off x="5703388" y="1176372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932C564D-229B-45AC-9FE9-74E4EEBC52B7}"/>
              </a:ext>
            </a:extLst>
          </p:cNvPr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8A7474D-2AD7-4C3E-8D06-F8CEE5CB706E}"/>
              </a:ext>
            </a:extLst>
          </p:cNvPr>
          <p:cNvSpPr/>
          <p:nvPr userDrawn="1"/>
        </p:nvSpPr>
        <p:spPr>
          <a:xfrm>
            <a:off x="5703388" y="4457919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　考</a:t>
            </a: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B34BB447-5F41-4D7B-9A9D-38984E70D9EB}"/>
              </a:ext>
            </a:extLst>
          </p:cNvPr>
          <p:cNvSpPr/>
          <p:nvPr userDrawn="1"/>
        </p:nvSpPr>
        <p:spPr>
          <a:xfrm>
            <a:off x="5703388" y="282953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A348C20-A5AB-4B84-86B5-86FB5296AC71}"/>
              </a:ext>
            </a:extLst>
          </p:cNvPr>
          <p:cNvSpPr txBox="1"/>
          <p:nvPr userDrawn="1"/>
        </p:nvSpPr>
        <p:spPr>
          <a:xfrm>
            <a:off x="5683808" y="3020295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764531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9FFF6F4-5735-4471-8421-8BF3B33AE07D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6957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73CB283A-29BC-4CA1-9B15-6E050E9DE67E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4480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34C6C41-1986-417E-9CEC-60CCF054EEC8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4599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3AA398D-0CB2-4CF6-A3B4-6FF1DE9282F6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880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A7AA55-DFEA-46D2-A8AD-C43680B7A562}"/>
              </a:ext>
            </a:extLst>
          </p:cNvPr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30918EE-9101-4E4F-BC61-2EE6FC14B654}"/>
              </a:ext>
            </a:extLst>
          </p:cNvPr>
          <p:cNvSpPr/>
          <p:nvPr userDrawn="1"/>
        </p:nvSpPr>
        <p:spPr>
          <a:xfrm>
            <a:off x="5656570" y="1608214"/>
            <a:ext cx="1176310" cy="3351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0F81A55-CBC5-495A-8F8C-8F87D34C83B6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E4C46F0-92C6-4802-8DB4-7EB8C82BB6DA}"/>
              </a:ext>
            </a:extLst>
          </p:cNvPr>
          <p:cNvSpPr/>
          <p:nvPr userDrawn="1"/>
        </p:nvSpPr>
        <p:spPr>
          <a:xfrm>
            <a:off x="5656570" y="4952999"/>
            <a:ext cx="1176310" cy="44644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1329BE-F17A-4EB2-B117-6BC47BC532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182773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7DC7B470-15B4-4D0F-BFC9-AEFB2F5888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228495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78DB88-4B42-41EE-93BF-AFDC207D40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348396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33">
            <a:extLst>
              <a:ext uri="{FF2B5EF4-FFF2-40B4-BE49-F238E27FC236}">
                <a16:creationId xmlns:a16="http://schemas.microsoft.com/office/drawing/2014/main" id="{6CAC3E4C-6C49-4678-A9E1-D50FF22577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396625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48805E0-D856-4F2B-BAD0-71FD7E4A0129}"/>
              </a:ext>
            </a:extLst>
          </p:cNvPr>
          <p:cNvSpPr/>
          <p:nvPr userDrawn="1"/>
        </p:nvSpPr>
        <p:spPr>
          <a:xfrm>
            <a:off x="5656570" y="4953000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F89AA6F-3B20-447F-A5CC-3A8E78180B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07091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10A47EB-3210-428C-80EB-6E493051A5F1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079779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BD525C58-A784-4324-9739-4A2A82024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259238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51ACCE7-0A73-4220-A806-F8A585C81B69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271447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30327E8-6341-4566-9860-F62B4CAEF442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55511C2-E8B9-4486-AD7B-E006E018441E}"/>
              </a:ext>
            </a:extLst>
          </p:cNvPr>
          <p:cNvSpPr/>
          <p:nvPr userDrawn="1"/>
        </p:nvSpPr>
        <p:spPr>
          <a:xfrm>
            <a:off x="5656570" y="581794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7DE0BD9-127F-4413-BF3E-CA6BEC5DFBBE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B592131-BF59-4B23-ABA9-8824BCD9D903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B1D45DB6-E864-49D8-B912-6A1074E07B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447562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1EBD23E-0C82-48DC-AC97-26B2B44F5529}"/>
              </a:ext>
            </a:extLst>
          </p:cNvPr>
          <p:cNvCxnSpPr/>
          <p:nvPr userDrawn="1"/>
        </p:nvCxnSpPr>
        <p:spPr bwMode="auto">
          <a:xfrm>
            <a:off x="5745910" y="6514834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7">
            <a:extLst>
              <a:ext uri="{FF2B5EF4-FFF2-40B4-BE49-F238E27FC236}">
                <a16:creationId xmlns:a16="http://schemas.microsoft.com/office/drawing/2014/main" id="{19FCADA9-7286-4D28-9879-58AA9BA475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635886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B4D8859-8A4D-4473-8D15-85CDC0BC7C04}"/>
              </a:ext>
            </a:extLst>
          </p:cNvPr>
          <p:cNvGrpSpPr>
            <a:grpSpLocks/>
          </p:cNvGrpSpPr>
          <p:nvPr userDrawn="1"/>
        </p:nvGrpSpPr>
        <p:grpSpPr bwMode="auto">
          <a:xfrm rot="6773056">
            <a:off x="5781109" y="6611527"/>
            <a:ext cx="122979" cy="176108"/>
            <a:chOff x="-710923" y="4465454"/>
            <a:chExt cx="113464" cy="176071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587E352-9165-4920-882F-E0AF2191391D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円/楕円 29">
              <a:extLst>
                <a:ext uri="{FF2B5EF4-FFF2-40B4-BE49-F238E27FC236}">
                  <a16:creationId xmlns:a16="http://schemas.microsoft.com/office/drawing/2014/main" id="{EDEB4408-3D46-4193-8EE5-161FCA72C6A7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" name="円/楕円 30">
              <a:extLst>
                <a:ext uri="{FF2B5EF4-FFF2-40B4-BE49-F238E27FC236}">
                  <a16:creationId xmlns:a16="http://schemas.microsoft.com/office/drawing/2014/main" id="{36593088-9BD7-44E5-A107-5204C7FF4891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6" name="Rectangle 17">
            <a:extLst>
              <a:ext uri="{FF2B5EF4-FFF2-40B4-BE49-F238E27FC236}">
                <a16:creationId xmlns:a16="http://schemas.microsoft.com/office/drawing/2014/main" id="{28148AC0-FED3-4D64-A381-C81D7D00E5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139302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0D86A2C6-C3DE-4CDF-A382-1DABFF7D3012}"/>
              </a:ext>
            </a:extLst>
          </p:cNvPr>
          <p:cNvCxnSpPr/>
          <p:nvPr userDrawn="1"/>
        </p:nvCxnSpPr>
        <p:spPr bwMode="auto">
          <a:xfrm>
            <a:off x="5733669" y="7200701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六角形 27">
            <a:extLst>
              <a:ext uri="{FF2B5EF4-FFF2-40B4-BE49-F238E27FC236}">
                <a16:creationId xmlns:a16="http://schemas.microsoft.com/office/drawing/2014/main" id="{F2EF955E-4C97-4C2E-AE04-F510EFBB95B1}"/>
              </a:ext>
            </a:extLst>
          </p:cNvPr>
          <p:cNvSpPr/>
          <p:nvPr userDrawn="1"/>
        </p:nvSpPr>
        <p:spPr bwMode="auto">
          <a:xfrm>
            <a:off x="5759254" y="5523007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9" name="Rectangle 6">
            <a:extLst>
              <a:ext uri="{FF2B5EF4-FFF2-40B4-BE49-F238E27FC236}">
                <a16:creationId xmlns:a16="http://schemas.microsoft.com/office/drawing/2014/main" id="{0004EADE-E619-4502-9B18-B245B87364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536720"/>
            <a:ext cx="3943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マーシャル</a:t>
            </a:r>
          </a:p>
        </p:txBody>
      </p:sp>
      <p:sp>
        <p:nvSpPr>
          <p:cNvPr id="30" name="円/楕円 38">
            <a:extLst>
              <a:ext uri="{FF2B5EF4-FFF2-40B4-BE49-F238E27FC236}">
                <a16:creationId xmlns:a16="http://schemas.microsoft.com/office/drawing/2014/main" id="{FC9BE18F-1789-4204-9FE7-5371C67D7671}"/>
              </a:ext>
            </a:extLst>
          </p:cNvPr>
          <p:cNvSpPr/>
          <p:nvPr userDrawn="1"/>
        </p:nvSpPr>
        <p:spPr bwMode="auto">
          <a:xfrm>
            <a:off x="5770367" y="5708787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F4253918-87A0-43D0-AB4D-6E82CE3D3B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725044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32" name="ひし形 31">
            <a:extLst>
              <a:ext uri="{FF2B5EF4-FFF2-40B4-BE49-F238E27FC236}">
                <a16:creationId xmlns:a16="http://schemas.microsoft.com/office/drawing/2014/main" id="{83444574-A20F-456A-ACDF-044AF383CD77}"/>
              </a:ext>
            </a:extLst>
          </p:cNvPr>
          <p:cNvSpPr/>
          <p:nvPr userDrawn="1"/>
        </p:nvSpPr>
        <p:spPr bwMode="auto">
          <a:xfrm>
            <a:off x="5764789" y="5878145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967754D-5879-4EA3-80AE-632F953DA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913368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189CBBF5-8F22-4FF9-93EC-0D7D877FD212}"/>
              </a:ext>
            </a:extLst>
          </p:cNvPr>
          <p:cNvCxnSpPr/>
          <p:nvPr userDrawn="1"/>
        </p:nvCxnSpPr>
        <p:spPr bwMode="auto">
          <a:xfrm>
            <a:off x="5694728" y="7396336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7">
            <a:extLst>
              <a:ext uri="{FF2B5EF4-FFF2-40B4-BE49-F238E27FC236}">
                <a16:creationId xmlns:a16="http://schemas.microsoft.com/office/drawing/2014/main" id="{B4CEBE3D-0E14-4736-9324-B61AEF790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327626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36" name="アーチ 35">
            <a:extLst>
              <a:ext uri="{FF2B5EF4-FFF2-40B4-BE49-F238E27FC236}">
                <a16:creationId xmlns:a16="http://schemas.microsoft.com/office/drawing/2014/main" id="{EA5891F0-23C4-4488-B6D2-8E51EBB6DC4D}"/>
              </a:ext>
            </a:extLst>
          </p:cNvPr>
          <p:cNvSpPr/>
          <p:nvPr userDrawn="1"/>
        </p:nvSpPr>
        <p:spPr bwMode="auto">
          <a:xfrm>
            <a:off x="5756079" y="7544615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16749494-871B-4E5A-8070-B3E54DAA02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515950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38" name="星 5 50">
            <a:extLst>
              <a:ext uri="{FF2B5EF4-FFF2-40B4-BE49-F238E27FC236}">
                <a16:creationId xmlns:a16="http://schemas.microsoft.com/office/drawing/2014/main" id="{77D983FF-4362-4DFF-B045-7DD504764472}"/>
              </a:ext>
            </a:extLst>
          </p:cNvPr>
          <p:cNvSpPr/>
          <p:nvPr userDrawn="1"/>
        </p:nvSpPr>
        <p:spPr bwMode="auto">
          <a:xfrm>
            <a:off x="5770575" y="7677227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4F844349-C42F-4E86-AD2F-769039C5CE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70427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40" name="Rectangle 17">
            <a:extLst>
              <a:ext uri="{FF2B5EF4-FFF2-40B4-BE49-F238E27FC236}">
                <a16:creationId xmlns:a16="http://schemas.microsoft.com/office/drawing/2014/main" id="{CF9B5A20-1DB7-4F81-8F3D-A946EF82F0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824210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A18912E-D334-4D72-B9B0-600D2E61AF01}"/>
              </a:ext>
            </a:extLst>
          </p:cNvPr>
          <p:cNvGrpSpPr/>
          <p:nvPr userDrawn="1"/>
        </p:nvGrpSpPr>
        <p:grpSpPr>
          <a:xfrm>
            <a:off x="5743063" y="6833384"/>
            <a:ext cx="199070" cy="72008"/>
            <a:chOff x="5832696" y="8306158"/>
            <a:chExt cx="199070" cy="72008"/>
          </a:xfrm>
        </p:grpSpPr>
        <p:sp>
          <p:nvSpPr>
            <p:cNvPr id="42" name="二等辺三角形 41">
              <a:extLst>
                <a:ext uri="{FF2B5EF4-FFF2-40B4-BE49-F238E27FC236}">
                  <a16:creationId xmlns:a16="http://schemas.microsoft.com/office/drawing/2014/main" id="{70F6F266-A95A-48D2-ADC2-18FC17BC54E5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9FA88E5E-0141-4706-9917-161F9A32A880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二等辺三角形 43">
              <a:extLst>
                <a:ext uri="{FF2B5EF4-FFF2-40B4-BE49-F238E27FC236}">
                  <a16:creationId xmlns:a16="http://schemas.microsoft.com/office/drawing/2014/main" id="{2C0EC3C2-030C-4A6C-93F9-8F56D8FBBFF3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5" name="Rectangle 17">
            <a:extLst>
              <a:ext uri="{FF2B5EF4-FFF2-40B4-BE49-F238E27FC236}">
                <a16:creationId xmlns:a16="http://schemas.microsoft.com/office/drawing/2014/main" id="{5A1555D5-A4E8-4CFF-BF05-F6DEEDE5E9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981756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021060E-26C7-4E93-A9F9-905B87A26AA9}"/>
              </a:ext>
            </a:extLst>
          </p:cNvPr>
          <p:cNvGrpSpPr/>
          <p:nvPr userDrawn="1"/>
        </p:nvGrpSpPr>
        <p:grpSpPr>
          <a:xfrm>
            <a:off x="5743063" y="6985974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47" name="二等辺三角形 46">
              <a:extLst>
                <a:ext uri="{FF2B5EF4-FFF2-40B4-BE49-F238E27FC236}">
                  <a16:creationId xmlns:a16="http://schemas.microsoft.com/office/drawing/2014/main" id="{56258BA6-74EC-4083-BDE9-2CADCA386A20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二等辺三角形 47">
              <a:extLst>
                <a:ext uri="{FF2B5EF4-FFF2-40B4-BE49-F238E27FC236}">
                  <a16:creationId xmlns:a16="http://schemas.microsoft.com/office/drawing/2014/main" id="{91E7D3DE-3580-41C4-936F-7752397E27E0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二等辺三角形 48">
              <a:extLst>
                <a:ext uri="{FF2B5EF4-FFF2-40B4-BE49-F238E27FC236}">
                  <a16:creationId xmlns:a16="http://schemas.microsoft.com/office/drawing/2014/main" id="{5D60E376-079F-4ABA-B33A-99627AB0D88F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AC31F9AF-5E9E-48CD-B602-9BAA6E9CF1E5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C5CD1636-1553-465E-91C4-1A322B271FD2}"/>
              </a:ext>
            </a:extLst>
          </p:cNvPr>
          <p:cNvSpPr/>
          <p:nvPr userDrawn="1"/>
        </p:nvSpPr>
        <p:spPr>
          <a:xfrm>
            <a:off x="5656570" y="3080792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52" name="二等辺三角形 51">
            <a:extLst>
              <a:ext uri="{FF2B5EF4-FFF2-40B4-BE49-F238E27FC236}">
                <a16:creationId xmlns:a16="http://schemas.microsoft.com/office/drawing/2014/main" id="{14D4AD05-B929-4C02-9824-35559A5F33E7}"/>
              </a:ext>
            </a:extLst>
          </p:cNvPr>
          <p:cNvSpPr/>
          <p:nvPr userDrawn="1"/>
        </p:nvSpPr>
        <p:spPr>
          <a:xfrm>
            <a:off x="5761874" y="9202327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Rectangle 9">
            <a:extLst>
              <a:ext uri="{FF2B5EF4-FFF2-40B4-BE49-F238E27FC236}">
                <a16:creationId xmlns:a16="http://schemas.microsoft.com/office/drawing/2014/main" id="{0562F75F-C88D-458A-9AF7-FB85951F8B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9221174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4" name="円/楕円 400">
            <a:extLst>
              <a:ext uri="{FF2B5EF4-FFF2-40B4-BE49-F238E27FC236}">
                <a16:creationId xmlns:a16="http://schemas.microsoft.com/office/drawing/2014/main" id="{95D67BF6-86FE-4D9B-AD31-2DFBED45400D}"/>
              </a:ext>
            </a:extLst>
          </p:cNvPr>
          <p:cNvSpPr/>
          <p:nvPr userDrawn="1"/>
        </p:nvSpPr>
        <p:spPr bwMode="auto">
          <a:xfrm>
            <a:off x="5755233" y="8265368"/>
            <a:ext cx="174731" cy="193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174CF0F2-DE4E-4120-9963-8769C851C6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309527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円/楕円 404">
            <a:extLst>
              <a:ext uri="{FF2B5EF4-FFF2-40B4-BE49-F238E27FC236}">
                <a16:creationId xmlns:a16="http://schemas.microsoft.com/office/drawing/2014/main" id="{97D649D1-CA0C-4654-9DB3-6AE1636E73B0}"/>
              </a:ext>
            </a:extLst>
          </p:cNvPr>
          <p:cNvSpPr/>
          <p:nvPr userDrawn="1"/>
        </p:nvSpPr>
        <p:spPr bwMode="auto">
          <a:xfrm>
            <a:off x="5755233" y="7905328"/>
            <a:ext cx="174731" cy="19378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473FCA74-7AC6-492C-8D6A-3107F58DC5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949487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円/楕円 421">
            <a:extLst>
              <a:ext uri="{FF2B5EF4-FFF2-40B4-BE49-F238E27FC236}">
                <a16:creationId xmlns:a16="http://schemas.microsoft.com/office/drawing/2014/main" id="{1EA495F0-4B1E-489B-991A-F7FCC58B7253}"/>
              </a:ext>
            </a:extLst>
          </p:cNvPr>
          <p:cNvSpPr/>
          <p:nvPr userDrawn="1"/>
        </p:nvSpPr>
        <p:spPr bwMode="auto">
          <a:xfrm>
            <a:off x="5755233" y="8575643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73E79E8E-73D5-4037-AEF7-970D09E69F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8619802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D8580CA1-8E51-471D-BCF0-FEA7CB66F581}"/>
              </a:ext>
            </a:extLst>
          </p:cNvPr>
          <p:cNvSpPr/>
          <p:nvPr userDrawn="1"/>
        </p:nvSpPr>
        <p:spPr>
          <a:xfrm>
            <a:off x="5817336" y="8085579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A6D00441-5B8B-4D35-A581-F4C89C316404}"/>
              </a:ext>
            </a:extLst>
          </p:cNvPr>
          <p:cNvSpPr/>
          <p:nvPr userDrawn="1"/>
        </p:nvSpPr>
        <p:spPr>
          <a:xfrm>
            <a:off x="5817336" y="8384064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円/楕円 421">
            <a:extLst>
              <a:ext uri="{FF2B5EF4-FFF2-40B4-BE49-F238E27FC236}">
                <a16:creationId xmlns:a16="http://schemas.microsoft.com/office/drawing/2014/main" id="{3E370BF1-38C8-4893-98B2-A62DACA9BC98}"/>
              </a:ext>
            </a:extLst>
          </p:cNvPr>
          <p:cNvSpPr/>
          <p:nvPr userDrawn="1"/>
        </p:nvSpPr>
        <p:spPr bwMode="auto">
          <a:xfrm>
            <a:off x="5755233" y="8841432"/>
            <a:ext cx="174731" cy="193781"/>
          </a:xfrm>
          <a:prstGeom prst="ellipse">
            <a:avLst/>
          </a:prstGeom>
          <a:solidFill>
            <a:srgbClr val="00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FB083E3C-BFB5-490F-9868-A0B24B7756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888559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FB71908-9A3B-445A-9AFC-4EFF254E076C}"/>
              </a:ext>
            </a:extLst>
          </p:cNvPr>
          <p:cNvSpPr/>
          <p:nvPr userDrawn="1"/>
        </p:nvSpPr>
        <p:spPr>
          <a:xfrm>
            <a:off x="5817336" y="8996699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E663348-515F-4637-B7C4-9C70AD47AD4A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259377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82F32-B9DB-42FB-AB0D-2D0E2A01855B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2B82A-26B7-4373-8612-0E127E9071E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13ED845E-C206-46C8-BBE4-749417FE3387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9E084-519B-44D2-90F5-2F9AEC07C65D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576E-D1ED-427E-9C95-7A1A409295C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5F138-BD42-4DF7-96F5-E52D547B02BF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EFA8F-5EC4-488B-8A22-6674B12F44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5454-C156-457B-A9E2-E5A9579A06B7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C600-2D87-4525-84AA-B5847B79BD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B23C-3740-44D6-8926-1DD5AB314613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708D1-66CE-4646-BD94-020B7AA91B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F9C6-55D3-46A3-A70D-70E06ABECB2A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68FDA-13B1-4718-8B50-0BD267641C2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5703388" y="1608214"/>
            <a:ext cx="1082674" cy="4804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5703388" y="6557211"/>
            <a:ext cx="1082674" cy="2860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 userDrawn="1"/>
        </p:nvGrpSpPr>
        <p:grpSpPr>
          <a:xfrm>
            <a:off x="5780003" y="6632846"/>
            <a:ext cx="823371" cy="123111"/>
            <a:chOff x="5780003" y="6632846"/>
            <a:chExt cx="823371" cy="123111"/>
          </a:xfrm>
        </p:grpSpPr>
        <p:sp>
          <p:nvSpPr>
            <p:cNvPr id="6" name="Rectangle 6"/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 userDrawn="1"/>
        </p:nvGrpSpPr>
        <p:grpSpPr>
          <a:xfrm>
            <a:off x="5780358" y="6821170"/>
            <a:ext cx="739660" cy="123111"/>
            <a:chOff x="5780358" y="6821170"/>
            <a:chExt cx="739660" cy="123111"/>
          </a:xfrm>
        </p:grpSpPr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Rectangle 33"/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1" name="正方形/長方形 10"/>
          <p:cNvSpPr/>
          <p:nvPr userDrawn="1"/>
        </p:nvSpPr>
        <p:spPr>
          <a:xfrm>
            <a:off x="5703388" y="641319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12" name="グループ化 11"/>
          <p:cNvGrpSpPr/>
          <p:nvPr userDrawn="1"/>
        </p:nvGrpSpPr>
        <p:grpSpPr>
          <a:xfrm>
            <a:off x="5864310" y="7543688"/>
            <a:ext cx="686165" cy="123111"/>
            <a:chOff x="5864310" y="7543688"/>
            <a:chExt cx="686165" cy="123111"/>
          </a:xfrm>
        </p:grpSpPr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4" name="正方形/長方形 13"/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5870192" y="7732012"/>
            <a:ext cx="680283" cy="123809"/>
            <a:chOff x="5870192" y="7732012"/>
            <a:chExt cx="680283" cy="123809"/>
          </a:xfrm>
        </p:grpSpPr>
        <p:sp>
          <p:nvSpPr>
            <p:cNvPr id="16" name="Rectangle 11"/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正方形/長方形 16"/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9" name="正方形/長方形 18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5828947" y="7920336"/>
            <a:ext cx="586876" cy="123111"/>
            <a:chOff x="5828947" y="7920336"/>
            <a:chExt cx="586876" cy="123111"/>
          </a:xfrm>
        </p:grpSpPr>
        <p:sp>
          <p:nvSpPr>
            <p:cNvPr id="23" name="Rectangle 13"/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24" name="直線コネクタ 23"/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グループ化 24"/>
          <p:cNvGrpSpPr/>
          <p:nvPr userDrawn="1"/>
        </p:nvGrpSpPr>
        <p:grpSpPr>
          <a:xfrm>
            <a:off x="5837580" y="8108660"/>
            <a:ext cx="693659" cy="125184"/>
            <a:chOff x="5837580" y="8108660"/>
            <a:chExt cx="693659" cy="125184"/>
          </a:xfrm>
        </p:grpSpPr>
        <p:sp>
          <p:nvSpPr>
            <p:cNvPr id="26" name="Rectangle 17"/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27" name="グループ化 26"/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28" name="直線コネクタ 27"/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円/楕円 28"/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31" name="グループ化 30"/>
          <p:cNvGrpSpPr/>
          <p:nvPr userDrawn="1"/>
        </p:nvGrpSpPr>
        <p:grpSpPr>
          <a:xfrm>
            <a:off x="5829511" y="8612076"/>
            <a:ext cx="720964" cy="123111"/>
            <a:chOff x="5829511" y="8612076"/>
            <a:chExt cx="720964" cy="123111"/>
          </a:xfrm>
        </p:grpSpPr>
        <p:sp>
          <p:nvSpPr>
            <p:cNvPr id="32" name="Rectangle 17"/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3" name="直線矢印コネクタ 32"/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グループ化 33"/>
          <p:cNvGrpSpPr/>
          <p:nvPr userDrawn="1"/>
        </p:nvGrpSpPr>
        <p:grpSpPr>
          <a:xfrm>
            <a:off x="5842648" y="6995781"/>
            <a:ext cx="691797" cy="156502"/>
            <a:chOff x="5842648" y="6995781"/>
            <a:chExt cx="691797" cy="156502"/>
          </a:xfrm>
        </p:grpSpPr>
        <p:sp>
          <p:nvSpPr>
            <p:cNvPr id="35" name="六角形 34"/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マーシャル</a:t>
              </a: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5849411" y="7181561"/>
            <a:ext cx="598472" cy="156502"/>
            <a:chOff x="5849411" y="7181561"/>
            <a:chExt cx="598472" cy="156502"/>
          </a:xfrm>
        </p:grpSpPr>
        <p:sp>
          <p:nvSpPr>
            <p:cNvPr id="38" name="円/楕円 37"/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39" name="Rectangle 7"/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40" name="グループ化 39"/>
          <p:cNvGrpSpPr/>
          <p:nvPr userDrawn="1"/>
        </p:nvGrpSpPr>
        <p:grpSpPr>
          <a:xfrm>
            <a:off x="5848183" y="7350919"/>
            <a:ext cx="840150" cy="170028"/>
            <a:chOff x="5848183" y="7350919"/>
            <a:chExt cx="840150" cy="170028"/>
          </a:xfrm>
        </p:grpSpPr>
        <p:sp>
          <p:nvSpPr>
            <p:cNvPr id="41" name="ひし形 40"/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43" name="グループ化 42"/>
          <p:cNvGrpSpPr/>
          <p:nvPr userDrawn="1"/>
        </p:nvGrpSpPr>
        <p:grpSpPr>
          <a:xfrm>
            <a:off x="5772240" y="8800400"/>
            <a:ext cx="675643" cy="123111"/>
            <a:chOff x="5772240" y="8800400"/>
            <a:chExt cx="675643" cy="123111"/>
          </a:xfrm>
        </p:grpSpPr>
        <p:cxnSp>
          <p:nvCxnSpPr>
            <p:cNvPr id="44" name="直線矢印コネクタ 43"/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17"/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46" name="グループ化 45"/>
          <p:cNvGrpSpPr/>
          <p:nvPr userDrawn="1"/>
        </p:nvGrpSpPr>
        <p:grpSpPr>
          <a:xfrm>
            <a:off x="5844294" y="8988724"/>
            <a:ext cx="683739" cy="183446"/>
            <a:chOff x="5844294" y="8988724"/>
            <a:chExt cx="683739" cy="183446"/>
          </a:xfrm>
        </p:grpSpPr>
        <p:sp>
          <p:nvSpPr>
            <p:cNvPr id="47" name="アーチ 46"/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17"/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49" name="グループ化 48"/>
          <p:cNvGrpSpPr/>
          <p:nvPr userDrawn="1"/>
        </p:nvGrpSpPr>
        <p:grpSpPr>
          <a:xfrm>
            <a:off x="5868553" y="9150001"/>
            <a:ext cx="681922" cy="156093"/>
            <a:chOff x="5868553" y="9150001"/>
            <a:chExt cx="681922" cy="156093"/>
          </a:xfrm>
        </p:grpSpPr>
        <p:sp>
          <p:nvSpPr>
            <p:cNvPr id="50" name="星 5 49"/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1" name="Rectangle 17"/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52" name="グループ化 51"/>
          <p:cNvGrpSpPr/>
          <p:nvPr userDrawn="1"/>
        </p:nvGrpSpPr>
        <p:grpSpPr>
          <a:xfrm>
            <a:off x="5826100" y="8296984"/>
            <a:ext cx="887881" cy="92333"/>
            <a:chOff x="5826100" y="8296984"/>
            <a:chExt cx="887881" cy="92333"/>
          </a:xfrm>
        </p:grpSpPr>
        <p:sp>
          <p:nvSpPr>
            <p:cNvPr id="53" name="Rectangle 17"/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54" name="グループ化 53"/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55" name="二等辺三角形 54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二等辺三角形 55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二等辺三角形 56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8" name="グループ化 57"/>
          <p:cNvGrpSpPr/>
          <p:nvPr userDrawn="1"/>
        </p:nvGrpSpPr>
        <p:grpSpPr>
          <a:xfrm>
            <a:off x="5826100" y="8454530"/>
            <a:ext cx="887881" cy="92333"/>
            <a:chOff x="5826100" y="8454530"/>
            <a:chExt cx="887881" cy="92333"/>
          </a:xfrm>
        </p:grpSpPr>
        <p:sp>
          <p:nvSpPr>
            <p:cNvPr id="59" name="Rectangle 17"/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60" name="グループ化 59"/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61" name="二等辺三角形 60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二等辺三角形 61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二等辺三角形 62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44BC7E0A-E70C-47EF-80CF-F94D5D1C8CAD}"/>
              </a:ext>
            </a:extLst>
          </p:cNvPr>
          <p:cNvSpPr/>
          <p:nvPr userDrawn="1"/>
        </p:nvSpPr>
        <p:spPr>
          <a:xfrm>
            <a:off x="5703388" y="1464198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EC588B2B-DEA3-466F-AB73-7BEB0D08E2AA}"/>
              </a:ext>
            </a:extLst>
          </p:cNvPr>
          <p:cNvSpPr/>
          <p:nvPr userDrawn="1"/>
        </p:nvSpPr>
        <p:spPr>
          <a:xfrm>
            <a:off x="5703388" y="1022578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B084E9F-D3AA-442C-8E06-67047FB45131}"/>
              </a:ext>
            </a:extLst>
          </p:cNvPr>
          <p:cNvSpPr/>
          <p:nvPr userDrawn="1"/>
        </p:nvSpPr>
        <p:spPr>
          <a:xfrm>
            <a:off x="5703388" y="1176372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5A7A2F03-FB99-4D06-A861-89B0DC8EF757}"/>
              </a:ext>
            </a:extLst>
          </p:cNvPr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D8D349FB-BC4C-42E5-A037-1ECD0AC4F553}"/>
              </a:ext>
            </a:extLst>
          </p:cNvPr>
          <p:cNvSpPr/>
          <p:nvPr userDrawn="1"/>
        </p:nvSpPr>
        <p:spPr>
          <a:xfrm>
            <a:off x="5703388" y="4457919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　考</a:t>
            </a: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D69D0D87-9CE8-4502-973C-88BE3BB25CB9}"/>
              </a:ext>
            </a:extLst>
          </p:cNvPr>
          <p:cNvSpPr/>
          <p:nvPr userDrawn="1"/>
        </p:nvSpPr>
        <p:spPr>
          <a:xfrm>
            <a:off x="5703388" y="282953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61374-B0FF-4C23-B4C7-466582749759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A2DD-6402-4E1F-839B-E500334AA97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651D0-CE29-4A74-853B-B22BEF917093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033B4-FACD-4069-B74D-58B8BEF5A3E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F1C34-2698-46B2-A10A-4979B091D667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B42A4-5D9F-41D3-86D4-4CCDA29F0F0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EA3A4-5A7E-4726-8243-02CA0EEF04FA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44B12-73CF-4BE6-9F43-24C4335517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DFF1FF8B-56A4-4A14-B704-F75D3E0C9768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1" y="9691710"/>
            <a:ext cx="6858000" cy="21429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defTabSz="914286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/>
          </p:nvPr>
        </p:nvSpPr>
        <p:spPr>
          <a:xfrm>
            <a:off x="0" y="1"/>
            <a:ext cx="5429264" cy="3809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>
          <a:xfrm>
            <a:off x="2343150" y="9216364"/>
            <a:ext cx="2171700" cy="5296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1"/>
          </p:nvPr>
        </p:nvSpPr>
        <p:spPr>
          <a:xfrm>
            <a:off x="-23813" y="9629115"/>
            <a:ext cx="928688" cy="31300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2786063" y="9594719"/>
            <a:ext cx="704850" cy="3112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E564DBF-DD0B-44FB-B9F5-D781472685F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5DE84-3DED-4502-9B34-383AEA52F92E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CF12E-ADE7-4783-9125-69182B92E5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71334-2367-4DFD-A10C-23D78EFBAFDE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9CF2C-D250-40B9-9521-A6507F89DA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72A4D-9017-4AE1-89F8-7080531B9778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6C5AA-7578-473D-8CE1-68EBE70EC5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35A98-F684-4924-8B6C-2D4E7BD8F93A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D2B2-8983-47D7-8456-B46ED57FC8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FB1E2-611E-4FAE-A277-ECDEDB4F5A97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F9B9-AE19-49E4-8631-4F335EA0AAB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F39B6-7611-4EFA-A48E-90B3A8522C07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1D3E-C26C-4A8F-AEEB-7DA43AB5147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67" name="正方形/長方形 66"/>
          <p:cNvSpPr/>
          <p:nvPr userDrawn="1"/>
        </p:nvSpPr>
        <p:spPr>
          <a:xfrm>
            <a:off x="5703388" y="1608214"/>
            <a:ext cx="1082674" cy="4804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9" name="正方形/長方形 68"/>
          <p:cNvSpPr/>
          <p:nvPr userDrawn="1"/>
        </p:nvSpPr>
        <p:spPr>
          <a:xfrm>
            <a:off x="5703388" y="6557211"/>
            <a:ext cx="1082674" cy="2860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0" name="グループ化 69"/>
          <p:cNvGrpSpPr/>
          <p:nvPr userDrawn="1"/>
        </p:nvGrpSpPr>
        <p:grpSpPr>
          <a:xfrm>
            <a:off x="5780003" y="6632846"/>
            <a:ext cx="823371" cy="123111"/>
            <a:chOff x="5780003" y="6632846"/>
            <a:chExt cx="823371" cy="123111"/>
          </a:xfrm>
        </p:grpSpPr>
        <p:sp>
          <p:nvSpPr>
            <p:cNvPr id="71" name="Rectangle 6"/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" name="Rectangle 31"/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73" name="グループ化 72"/>
          <p:cNvGrpSpPr/>
          <p:nvPr userDrawn="1"/>
        </p:nvGrpSpPr>
        <p:grpSpPr>
          <a:xfrm>
            <a:off x="5780358" y="6821170"/>
            <a:ext cx="739660" cy="123111"/>
            <a:chOff x="5780358" y="6821170"/>
            <a:chExt cx="739660" cy="123111"/>
          </a:xfrm>
        </p:grpSpPr>
        <p:sp>
          <p:nvSpPr>
            <p:cNvPr id="74" name="Rectangle 7"/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5" name="Rectangle 33"/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6" name="正方形/長方形 75"/>
          <p:cNvSpPr/>
          <p:nvPr userDrawn="1"/>
        </p:nvSpPr>
        <p:spPr>
          <a:xfrm>
            <a:off x="5703388" y="641319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77" name="グループ化 76"/>
          <p:cNvGrpSpPr/>
          <p:nvPr userDrawn="1"/>
        </p:nvGrpSpPr>
        <p:grpSpPr>
          <a:xfrm>
            <a:off x="5864310" y="7543688"/>
            <a:ext cx="686165" cy="123111"/>
            <a:chOff x="5864310" y="7543688"/>
            <a:chExt cx="686165" cy="123111"/>
          </a:xfrm>
        </p:grpSpPr>
        <p:sp>
          <p:nvSpPr>
            <p:cNvPr id="78" name="Rectangle 9"/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9" name="正方形/長方形 78"/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0" name="グループ化 79"/>
          <p:cNvGrpSpPr/>
          <p:nvPr userDrawn="1"/>
        </p:nvGrpSpPr>
        <p:grpSpPr>
          <a:xfrm>
            <a:off x="5870192" y="7732012"/>
            <a:ext cx="680283" cy="123809"/>
            <a:chOff x="5870192" y="7732012"/>
            <a:chExt cx="680283" cy="123809"/>
          </a:xfrm>
        </p:grpSpPr>
        <p:sp>
          <p:nvSpPr>
            <p:cNvPr id="81" name="Rectangle 11"/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2" name="正方形/長方形 81"/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4" name="正方形/長方形 83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86" name="正方形/長方形 85"/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5828947" y="7920336"/>
            <a:ext cx="586876" cy="123111"/>
            <a:chOff x="5828947" y="7920336"/>
            <a:chExt cx="586876" cy="123111"/>
          </a:xfrm>
        </p:grpSpPr>
        <p:sp>
          <p:nvSpPr>
            <p:cNvPr id="88" name="Rectangle 13"/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89" name="直線コネクタ 88"/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/>
          <p:cNvGrpSpPr/>
          <p:nvPr userDrawn="1"/>
        </p:nvGrpSpPr>
        <p:grpSpPr>
          <a:xfrm>
            <a:off x="5837580" y="8108660"/>
            <a:ext cx="693659" cy="125184"/>
            <a:chOff x="5837580" y="8108660"/>
            <a:chExt cx="693659" cy="125184"/>
          </a:xfrm>
        </p:grpSpPr>
        <p:sp>
          <p:nvSpPr>
            <p:cNvPr id="91" name="Rectangle 17"/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92" name="グループ化 91"/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93" name="直線コネクタ 92"/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円/楕円 93"/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96" name="グループ化 95"/>
          <p:cNvGrpSpPr/>
          <p:nvPr userDrawn="1"/>
        </p:nvGrpSpPr>
        <p:grpSpPr>
          <a:xfrm>
            <a:off x="5829511" y="8612076"/>
            <a:ext cx="720964" cy="123111"/>
            <a:chOff x="5829511" y="8612076"/>
            <a:chExt cx="720964" cy="123111"/>
          </a:xfrm>
        </p:grpSpPr>
        <p:sp>
          <p:nvSpPr>
            <p:cNvPr id="97" name="Rectangle 17"/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98" name="直線矢印コネクタ 97"/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/>
          <p:cNvGrpSpPr/>
          <p:nvPr userDrawn="1"/>
        </p:nvGrpSpPr>
        <p:grpSpPr>
          <a:xfrm>
            <a:off x="5842648" y="6995781"/>
            <a:ext cx="691797" cy="156502"/>
            <a:chOff x="5842648" y="6995781"/>
            <a:chExt cx="691797" cy="156502"/>
          </a:xfrm>
        </p:grpSpPr>
        <p:sp>
          <p:nvSpPr>
            <p:cNvPr id="100" name="六角形 99"/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1" name="Rectangle 6"/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マーシャル</a:t>
              </a:r>
            </a:p>
          </p:txBody>
        </p:sp>
      </p:grpSp>
      <p:grpSp>
        <p:nvGrpSpPr>
          <p:cNvPr id="102" name="グループ化 101"/>
          <p:cNvGrpSpPr/>
          <p:nvPr userDrawn="1"/>
        </p:nvGrpSpPr>
        <p:grpSpPr>
          <a:xfrm>
            <a:off x="5849411" y="7181561"/>
            <a:ext cx="598472" cy="156502"/>
            <a:chOff x="5849411" y="7181561"/>
            <a:chExt cx="598472" cy="156502"/>
          </a:xfrm>
        </p:grpSpPr>
        <p:sp>
          <p:nvSpPr>
            <p:cNvPr id="103" name="円/楕円 102"/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04" name="Rectangle 7"/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105" name="グループ化 104"/>
          <p:cNvGrpSpPr/>
          <p:nvPr userDrawn="1"/>
        </p:nvGrpSpPr>
        <p:grpSpPr>
          <a:xfrm>
            <a:off x="5848183" y="7350919"/>
            <a:ext cx="840150" cy="170028"/>
            <a:chOff x="5848183" y="7350919"/>
            <a:chExt cx="840150" cy="170028"/>
          </a:xfrm>
        </p:grpSpPr>
        <p:sp>
          <p:nvSpPr>
            <p:cNvPr id="106" name="ひし形 105"/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107" name="Rectangle 9"/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108" name="グループ化 107"/>
          <p:cNvGrpSpPr/>
          <p:nvPr userDrawn="1"/>
        </p:nvGrpSpPr>
        <p:grpSpPr>
          <a:xfrm>
            <a:off x="5772240" y="8800400"/>
            <a:ext cx="675643" cy="123111"/>
            <a:chOff x="5772240" y="8800400"/>
            <a:chExt cx="675643" cy="123111"/>
          </a:xfrm>
        </p:grpSpPr>
        <p:cxnSp>
          <p:nvCxnSpPr>
            <p:cNvPr id="109" name="直線矢印コネクタ 108"/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7"/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111" name="グループ化 110"/>
          <p:cNvGrpSpPr/>
          <p:nvPr userDrawn="1"/>
        </p:nvGrpSpPr>
        <p:grpSpPr>
          <a:xfrm>
            <a:off x="5844294" y="8988724"/>
            <a:ext cx="683739" cy="183446"/>
            <a:chOff x="5844294" y="8988724"/>
            <a:chExt cx="683739" cy="183446"/>
          </a:xfrm>
        </p:grpSpPr>
        <p:sp>
          <p:nvSpPr>
            <p:cNvPr id="112" name="アーチ 111"/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Rectangle 17"/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114" name="グループ化 113"/>
          <p:cNvGrpSpPr/>
          <p:nvPr userDrawn="1"/>
        </p:nvGrpSpPr>
        <p:grpSpPr>
          <a:xfrm>
            <a:off x="5868553" y="9150001"/>
            <a:ext cx="681922" cy="156093"/>
            <a:chOff x="5868553" y="9150001"/>
            <a:chExt cx="681922" cy="156093"/>
          </a:xfrm>
        </p:grpSpPr>
        <p:sp>
          <p:nvSpPr>
            <p:cNvPr id="115" name="星 5 114"/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6" name="Rectangle 17"/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117" name="グループ化 116"/>
          <p:cNvGrpSpPr/>
          <p:nvPr userDrawn="1"/>
        </p:nvGrpSpPr>
        <p:grpSpPr>
          <a:xfrm>
            <a:off x="5826100" y="8296984"/>
            <a:ext cx="887881" cy="92333"/>
            <a:chOff x="5826100" y="8296984"/>
            <a:chExt cx="887881" cy="92333"/>
          </a:xfrm>
        </p:grpSpPr>
        <p:sp>
          <p:nvSpPr>
            <p:cNvPr id="118" name="Rectangle 17"/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119" name="グループ化 118"/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120" name="二等辺三角形 119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二等辺三角形 120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二等辺三角形 121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3" name="グループ化 122"/>
          <p:cNvGrpSpPr/>
          <p:nvPr userDrawn="1"/>
        </p:nvGrpSpPr>
        <p:grpSpPr>
          <a:xfrm>
            <a:off x="5826100" y="8454530"/>
            <a:ext cx="887881" cy="92333"/>
            <a:chOff x="5826100" y="8454530"/>
            <a:chExt cx="887881" cy="92333"/>
          </a:xfrm>
        </p:grpSpPr>
        <p:sp>
          <p:nvSpPr>
            <p:cNvPr id="124" name="Rectangle 17"/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125" name="グループ化 124"/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126" name="二等辺三角形 125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二等辺三角形 126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二等辺三角形 127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76C3BACE-4A05-47C6-B3F0-33B541658A65}"/>
              </a:ext>
            </a:extLst>
          </p:cNvPr>
          <p:cNvSpPr/>
          <p:nvPr userDrawn="1"/>
        </p:nvSpPr>
        <p:spPr>
          <a:xfrm>
            <a:off x="5703388" y="1464198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0C1B438-13AE-45FC-9610-97354E256546}"/>
              </a:ext>
            </a:extLst>
          </p:cNvPr>
          <p:cNvSpPr/>
          <p:nvPr userDrawn="1"/>
        </p:nvSpPr>
        <p:spPr>
          <a:xfrm>
            <a:off x="5703388" y="1022578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02602EBD-5B85-4970-BF2C-18BE13A9C7F0}"/>
              </a:ext>
            </a:extLst>
          </p:cNvPr>
          <p:cNvSpPr/>
          <p:nvPr userDrawn="1"/>
        </p:nvSpPr>
        <p:spPr>
          <a:xfrm>
            <a:off x="5703388" y="1176372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D59F7A9D-1473-4A1E-900F-020041B93254}"/>
              </a:ext>
            </a:extLst>
          </p:cNvPr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DF5FEF02-BFC1-443B-80EF-318AD30C29A6}"/>
              </a:ext>
            </a:extLst>
          </p:cNvPr>
          <p:cNvSpPr/>
          <p:nvPr userDrawn="1"/>
        </p:nvSpPr>
        <p:spPr>
          <a:xfrm>
            <a:off x="5703388" y="4457919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　考</a:t>
            </a: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AFE20378-BE95-4922-AF97-CEB211E341C7}"/>
              </a:ext>
            </a:extLst>
          </p:cNvPr>
          <p:cNvSpPr/>
          <p:nvPr userDrawn="1"/>
        </p:nvSpPr>
        <p:spPr>
          <a:xfrm>
            <a:off x="5703388" y="282953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64B0C-D57A-49C5-A79A-AE893C845411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57ED4-9FC9-453D-9374-30BF2BFA8B9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13026-540D-4A28-8411-8BCB93C822BD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25324-72FC-41EE-8772-5CC031918A3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08F19A17-0215-443A-B38F-64834A01E06C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D9D5-8DAF-493F-BF34-3C2EF8409895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7B858-4CDA-48E6-A4DB-E95829BAC03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B72AC-DFEC-4D48-A061-24EA630EC016}" type="datetimeFigureOut">
              <a:rPr lang="ja-JP" altLang="en-US"/>
              <a:pPr>
                <a:defRPr/>
              </a:pPr>
              <a:t>2018/4/12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E4022-67A0-4443-A4AF-1D259B3A9EA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708"/>
            <a:ext cx="5829300" cy="2123942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949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012"/>
            <a:ext cx="5829300" cy="21669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69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6812"/>
            <a:ext cx="3030538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2060"/>
            <a:ext cx="3030538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4" y="2216812"/>
            <a:ext cx="3030537" cy="92524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4" y="3142060"/>
            <a:ext cx="3030537" cy="57062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/>
          <p:cNvSpPr/>
          <p:nvPr userDrawn="1"/>
        </p:nvSpPr>
        <p:spPr>
          <a:xfrm>
            <a:off x="5703388" y="1608214"/>
            <a:ext cx="1082674" cy="4804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5703388" y="1464198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69" name="正方形/長方形 68"/>
          <p:cNvSpPr/>
          <p:nvPr userDrawn="1"/>
        </p:nvSpPr>
        <p:spPr>
          <a:xfrm>
            <a:off x="5703388" y="6557211"/>
            <a:ext cx="1082674" cy="2860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70" name="グループ化 69"/>
          <p:cNvGrpSpPr/>
          <p:nvPr userDrawn="1"/>
        </p:nvGrpSpPr>
        <p:grpSpPr>
          <a:xfrm>
            <a:off x="5780003" y="6632846"/>
            <a:ext cx="823371" cy="123111"/>
            <a:chOff x="5780003" y="6632846"/>
            <a:chExt cx="823371" cy="123111"/>
          </a:xfrm>
        </p:grpSpPr>
        <p:sp>
          <p:nvSpPr>
            <p:cNvPr id="71" name="Rectangle 6"/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2" name="Rectangle 31"/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73" name="グループ化 72"/>
          <p:cNvGrpSpPr/>
          <p:nvPr userDrawn="1"/>
        </p:nvGrpSpPr>
        <p:grpSpPr>
          <a:xfrm>
            <a:off x="5780358" y="6821170"/>
            <a:ext cx="739660" cy="123111"/>
            <a:chOff x="5780358" y="6821170"/>
            <a:chExt cx="739660" cy="123111"/>
          </a:xfrm>
        </p:grpSpPr>
        <p:sp>
          <p:nvSpPr>
            <p:cNvPr id="74" name="Rectangle 7"/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5" name="Rectangle 33"/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6" name="正方形/長方形 75"/>
          <p:cNvSpPr/>
          <p:nvPr userDrawn="1"/>
        </p:nvSpPr>
        <p:spPr>
          <a:xfrm>
            <a:off x="5703388" y="641319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77" name="グループ化 76"/>
          <p:cNvGrpSpPr/>
          <p:nvPr userDrawn="1"/>
        </p:nvGrpSpPr>
        <p:grpSpPr>
          <a:xfrm>
            <a:off x="5864310" y="7543688"/>
            <a:ext cx="686165" cy="123111"/>
            <a:chOff x="5864310" y="7543688"/>
            <a:chExt cx="686165" cy="123111"/>
          </a:xfrm>
        </p:grpSpPr>
        <p:sp>
          <p:nvSpPr>
            <p:cNvPr id="78" name="Rectangle 9"/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79" name="正方形/長方形 78"/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0" name="グループ化 79"/>
          <p:cNvGrpSpPr/>
          <p:nvPr userDrawn="1"/>
        </p:nvGrpSpPr>
        <p:grpSpPr>
          <a:xfrm>
            <a:off x="5870192" y="7732012"/>
            <a:ext cx="680283" cy="123809"/>
            <a:chOff x="5870192" y="7732012"/>
            <a:chExt cx="680283" cy="123809"/>
          </a:xfrm>
        </p:grpSpPr>
        <p:sp>
          <p:nvSpPr>
            <p:cNvPr id="81" name="Rectangle 11"/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2" name="正方形/長方形 81"/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83" name="正方形/長方形 82"/>
          <p:cNvSpPr/>
          <p:nvPr userDrawn="1"/>
        </p:nvSpPr>
        <p:spPr>
          <a:xfrm>
            <a:off x="5703388" y="1022578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4" name="正方形/長方形 83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85" name="正方形/長方形 84"/>
          <p:cNvSpPr/>
          <p:nvPr userDrawn="1"/>
        </p:nvSpPr>
        <p:spPr>
          <a:xfrm>
            <a:off x="5703388" y="1176372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正方形/長方形 85"/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5828947" y="7920336"/>
            <a:ext cx="586876" cy="123111"/>
            <a:chOff x="5828947" y="7920336"/>
            <a:chExt cx="586876" cy="123111"/>
          </a:xfrm>
        </p:grpSpPr>
        <p:sp>
          <p:nvSpPr>
            <p:cNvPr id="88" name="Rectangle 13"/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89" name="直線コネクタ 88"/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グループ化 89"/>
          <p:cNvGrpSpPr/>
          <p:nvPr userDrawn="1"/>
        </p:nvGrpSpPr>
        <p:grpSpPr>
          <a:xfrm>
            <a:off x="5837580" y="8108660"/>
            <a:ext cx="693659" cy="125184"/>
            <a:chOff x="5837580" y="8108660"/>
            <a:chExt cx="693659" cy="125184"/>
          </a:xfrm>
        </p:grpSpPr>
        <p:sp>
          <p:nvSpPr>
            <p:cNvPr id="91" name="Rectangle 17"/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92" name="グループ化 91"/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93" name="直線コネクタ 92"/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円/楕円 93"/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5" name="円/楕円 94"/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96" name="グループ化 95"/>
          <p:cNvGrpSpPr/>
          <p:nvPr userDrawn="1"/>
        </p:nvGrpSpPr>
        <p:grpSpPr>
          <a:xfrm>
            <a:off x="5829511" y="8612076"/>
            <a:ext cx="720964" cy="123111"/>
            <a:chOff x="5829511" y="8612076"/>
            <a:chExt cx="720964" cy="123111"/>
          </a:xfrm>
        </p:grpSpPr>
        <p:sp>
          <p:nvSpPr>
            <p:cNvPr id="97" name="Rectangle 17"/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98" name="直線矢印コネクタ 97"/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/>
          <p:cNvGrpSpPr/>
          <p:nvPr userDrawn="1"/>
        </p:nvGrpSpPr>
        <p:grpSpPr>
          <a:xfrm>
            <a:off x="5842648" y="6995781"/>
            <a:ext cx="691797" cy="156502"/>
            <a:chOff x="5842648" y="6995781"/>
            <a:chExt cx="691797" cy="156502"/>
          </a:xfrm>
        </p:grpSpPr>
        <p:sp>
          <p:nvSpPr>
            <p:cNvPr id="100" name="六角形 99"/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101" name="Rectangle 6"/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マーシャル</a:t>
              </a:r>
            </a:p>
          </p:txBody>
        </p:sp>
      </p:grpSp>
      <p:grpSp>
        <p:nvGrpSpPr>
          <p:cNvPr id="102" name="グループ化 101"/>
          <p:cNvGrpSpPr/>
          <p:nvPr userDrawn="1"/>
        </p:nvGrpSpPr>
        <p:grpSpPr>
          <a:xfrm>
            <a:off x="5849411" y="7181561"/>
            <a:ext cx="598472" cy="156502"/>
            <a:chOff x="5849411" y="7181561"/>
            <a:chExt cx="598472" cy="156502"/>
          </a:xfrm>
        </p:grpSpPr>
        <p:sp>
          <p:nvSpPr>
            <p:cNvPr id="103" name="円/楕円 102"/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04" name="Rectangle 7"/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105" name="グループ化 104"/>
          <p:cNvGrpSpPr/>
          <p:nvPr userDrawn="1"/>
        </p:nvGrpSpPr>
        <p:grpSpPr>
          <a:xfrm>
            <a:off x="5848183" y="7350919"/>
            <a:ext cx="840150" cy="170028"/>
            <a:chOff x="5848183" y="7350919"/>
            <a:chExt cx="840150" cy="170028"/>
          </a:xfrm>
        </p:grpSpPr>
        <p:sp>
          <p:nvSpPr>
            <p:cNvPr id="106" name="ひし形 105"/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107" name="Rectangle 9"/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108" name="グループ化 107"/>
          <p:cNvGrpSpPr/>
          <p:nvPr userDrawn="1"/>
        </p:nvGrpSpPr>
        <p:grpSpPr>
          <a:xfrm>
            <a:off x="5772240" y="8800400"/>
            <a:ext cx="675643" cy="123111"/>
            <a:chOff x="5772240" y="8800400"/>
            <a:chExt cx="675643" cy="123111"/>
          </a:xfrm>
        </p:grpSpPr>
        <p:cxnSp>
          <p:nvCxnSpPr>
            <p:cNvPr id="109" name="直線矢印コネクタ 108"/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7"/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111" name="グループ化 110"/>
          <p:cNvGrpSpPr/>
          <p:nvPr userDrawn="1"/>
        </p:nvGrpSpPr>
        <p:grpSpPr>
          <a:xfrm>
            <a:off x="5844294" y="8988724"/>
            <a:ext cx="683739" cy="183446"/>
            <a:chOff x="5844294" y="8988724"/>
            <a:chExt cx="683739" cy="183446"/>
          </a:xfrm>
        </p:grpSpPr>
        <p:sp>
          <p:nvSpPr>
            <p:cNvPr id="112" name="アーチ 111"/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Rectangle 17"/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114" name="グループ化 113"/>
          <p:cNvGrpSpPr/>
          <p:nvPr userDrawn="1"/>
        </p:nvGrpSpPr>
        <p:grpSpPr>
          <a:xfrm>
            <a:off x="5868553" y="9150001"/>
            <a:ext cx="681922" cy="156093"/>
            <a:chOff x="5868553" y="9150001"/>
            <a:chExt cx="681922" cy="156093"/>
          </a:xfrm>
        </p:grpSpPr>
        <p:sp>
          <p:nvSpPr>
            <p:cNvPr id="115" name="星 5 114"/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6" name="Rectangle 17"/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117" name="グループ化 116"/>
          <p:cNvGrpSpPr/>
          <p:nvPr userDrawn="1"/>
        </p:nvGrpSpPr>
        <p:grpSpPr>
          <a:xfrm>
            <a:off x="5826100" y="8296984"/>
            <a:ext cx="887881" cy="92333"/>
            <a:chOff x="5826100" y="8296984"/>
            <a:chExt cx="887881" cy="92333"/>
          </a:xfrm>
        </p:grpSpPr>
        <p:sp>
          <p:nvSpPr>
            <p:cNvPr id="118" name="Rectangle 17"/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119" name="グループ化 118"/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120" name="二等辺三角形 119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二等辺三角形 120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二等辺三角形 121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123" name="グループ化 122"/>
          <p:cNvGrpSpPr/>
          <p:nvPr userDrawn="1"/>
        </p:nvGrpSpPr>
        <p:grpSpPr>
          <a:xfrm>
            <a:off x="5826100" y="8454530"/>
            <a:ext cx="887881" cy="92333"/>
            <a:chOff x="5826100" y="8454530"/>
            <a:chExt cx="887881" cy="92333"/>
          </a:xfrm>
        </p:grpSpPr>
        <p:sp>
          <p:nvSpPr>
            <p:cNvPr id="124" name="Rectangle 17"/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125" name="グループ化 124"/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126" name="二等辺三角形 125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" name="二等辺三角形 126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" name="二等辺三角形 127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856705C-4D47-40E2-8F8C-F4710ED200FA}"/>
              </a:ext>
            </a:extLst>
          </p:cNvPr>
          <p:cNvSpPr/>
          <p:nvPr userDrawn="1"/>
        </p:nvSpPr>
        <p:spPr>
          <a:xfrm>
            <a:off x="5703388" y="4457919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　考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F8B81ED4-7A68-41E0-A67F-B5A2D96328FD}"/>
              </a:ext>
            </a:extLst>
          </p:cNvPr>
          <p:cNvSpPr/>
          <p:nvPr userDrawn="1"/>
        </p:nvSpPr>
        <p:spPr>
          <a:xfrm>
            <a:off x="5703388" y="282953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833"/>
            <a:ext cx="2255838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833"/>
            <a:ext cx="3833812" cy="8454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350"/>
            <a:ext cx="2255838" cy="67759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08F19A17-0215-443A-B38F-64834A01E06C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7B517C2-65E1-4479-AEE6-D9D1F60F4893}"/>
              </a:ext>
            </a:extLst>
          </p:cNvPr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5D8E1BA-F2DD-407D-99D1-CA4019EC7515}"/>
              </a:ext>
            </a:extLst>
          </p:cNvPr>
          <p:cNvSpPr/>
          <p:nvPr userDrawn="1"/>
        </p:nvSpPr>
        <p:spPr>
          <a:xfrm>
            <a:off x="5656570" y="1608214"/>
            <a:ext cx="1176310" cy="3351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2BD8B82-33E6-468B-8744-872E971A4A43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398C7D1-933B-45F6-A482-0D9E01E070FA}"/>
              </a:ext>
            </a:extLst>
          </p:cNvPr>
          <p:cNvSpPr/>
          <p:nvPr userDrawn="1"/>
        </p:nvSpPr>
        <p:spPr>
          <a:xfrm>
            <a:off x="5656570" y="4952999"/>
            <a:ext cx="1176310" cy="44644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A88146A5-FD2F-406B-B6C1-61A7502DDB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182773"/>
            <a:ext cx="4632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</a:t>
            </a: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185F70AC-E847-4786-BDD1-DF13582D01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228495"/>
            <a:ext cx="284880" cy="45719"/>
          </a:xfrm>
          <a:prstGeom prst="rect">
            <a:avLst/>
          </a:prstGeom>
          <a:ln w="47625">
            <a:solidFill>
              <a:srgbClr val="006600">
                <a:alpha val="40000"/>
              </a:srgb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838A1C59-F823-47FB-AAD8-3AF7055F58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348396"/>
            <a:ext cx="379912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Rectangle 33">
            <a:extLst>
              <a:ext uri="{FF2B5EF4-FFF2-40B4-BE49-F238E27FC236}">
                <a16:creationId xmlns:a16="http://schemas.microsoft.com/office/drawing/2014/main" id="{E4BB0B84-225A-4F3F-8A94-8A00DBEE48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0158" y="5396625"/>
            <a:ext cx="284880" cy="45719"/>
          </a:xfrm>
          <a:prstGeom prst="rect">
            <a:avLst/>
          </a:prstGeom>
          <a:ln w="47625">
            <a:solidFill>
              <a:srgbClr val="FF0000">
                <a:alpha val="40000"/>
              </a:srgbClr>
            </a:solidFill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1704869-F9D6-4F43-8141-2CC97BE94D8A}"/>
              </a:ext>
            </a:extLst>
          </p:cNvPr>
          <p:cNvSpPr/>
          <p:nvPr userDrawn="1"/>
        </p:nvSpPr>
        <p:spPr>
          <a:xfrm>
            <a:off x="5656570" y="4953000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DD6E1C6D-ADDF-4903-93A6-D7FB7FF045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07091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D6C673E-FDE9-4306-AD73-4F0AE875DA26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079779"/>
            <a:ext cx="111600" cy="11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1929C7D-746F-410A-B917-7DB31D756D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259238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雑踏警備</a:t>
            </a:r>
            <a:endParaRPr kumimoji="1" lang="ja-JP" altLang="ja-JP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AF6AFD-EA64-408C-9A50-4D2662377B5A}"/>
              </a:ext>
            </a:extLst>
          </p:cNvPr>
          <p:cNvSpPr>
            <a:spLocks noChangeAspect="1"/>
          </p:cNvSpPr>
          <p:nvPr userDrawn="1"/>
        </p:nvSpPr>
        <p:spPr>
          <a:xfrm>
            <a:off x="5786798" y="6271447"/>
            <a:ext cx="111600" cy="1116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0800" rtlCol="0" anchor="ctr" anchorCtr="1"/>
          <a:lstStyle/>
          <a:p>
            <a:pPr algn="ctr"/>
            <a:r>
              <a:rPr kumimoji="1" lang="en-US" altLang="ja-JP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G</a:t>
            </a:r>
            <a:endParaRPr kumimoji="1" lang="ja-JP" altLang="en-US" sz="8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66FBC80-E202-4BD9-BB9D-3A86765A13D8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D573F3E-7060-4110-8092-8705E156BD95}"/>
              </a:ext>
            </a:extLst>
          </p:cNvPr>
          <p:cNvSpPr/>
          <p:nvPr userDrawn="1"/>
        </p:nvSpPr>
        <p:spPr>
          <a:xfrm>
            <a:off x="5656570" y="581794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6BB767B-CEB4-4AAF-B77F-B248577EB443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128A7C7-7646-4FA6-BC08-46C726827BE3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29148285-8B6E-4999-B816-2B17B0B848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447562"/>
            <a:ext cx="27571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  柵</a:t>
            </a: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8F591FA8-552D-459B-B251-A96482B5B77A}"/>
              </a:ext>
            </a:extLst>
          </p:cNvPr>
          <p:cNvCxnSpPr/>
          <p:nvPr userDrawn="1"/>
        </p:nvCxnSpPr>
        <p:spPr bwMode="auto">
          <a:xfrm>
            <a:off x="5745910" y="6514834"/>
            <a:ext cx="193377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7">
            <a:extLst>
              <a:ext uri="{FF2B5EF4-FFF2-40B4-BE49-F238E27FC236}">
                <a16:creationId xmlns:a16="http://schemas.microsoft.com/office/drawing/2014/main" id="{F69DEE7B-0F6E-4368-9F9E-2F13DD6AD28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635886"/>
            <a:ext cx="39113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  ラ  柵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FCCCE3B-E19F-4CC5-8C81-B7A01E9C2BFB}"/>
              </a:ext>
            </a:extLst>
          </p:cNvPr>
          <p:cNvGrpSpPr>
            <a:grpSpLocks/>
          </p:cNvGrpSpPr>
          <p:nvPr userDrawn="1"/>
        </p:nvGrpSpPr>
        <p:grpSpPr bwMode="auto">
          <a:xfrm rot="6773056">
            <a:off x="5781109" y="6611527"/>
            <a:ext cx="122979" cy="176108"/>
            <a:chOff x="-710923" y="4465454"/>
            <a:chExt cx="113464" cy="176071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B633FE7-7675-458A-B1E1-F26E832C5A4C}"/>
                </a:ext>
              </a:extLst>
            </p:cNvPr>
            <p:cNvCxnSpPr/>
            <p:nvPr/>
          </p:nvCxnSpPr>
          <p:spPr>
            <a:xfrm rot="16200000" flipH="1">
              <a:off x="-710919" y="4535180"/>
              <a:ext cx="109514" cy="3966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円/楕円 29">
              <a:extLst>
                <a:ext uri="{FF2B5EF4-FFF2-40B4-BE49-F238E27FC236}">
                  <a16:creationId xmlns:a16="http://schemas.microsoft.com/office/drawing/2014/main" id="{A5D0AD00-5AE9-4EAB-96D6-FB7FC6E74A71}"/>
                </a:ext>
              </a:extLst>
            </p:cNvPr>
            <p:cNvSpPr/>
            <p:nvPr/>
          </p:nvSpPr>
          <p:spPr>
            <a:xfrm>
              <a:off x="-710923" y="4465454"/>
              <a:ext cx="71402" cy="7142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7" name="円/楕円 30">
              <a:extLst>
                <a:ext uri="{FF2B5EF4-FFF2-40B4-BE49-F238E27FC236}">
                  <a16:creationId xmlns:a16="http://schemas.microsoft.com/office/drawing/2014/main" id="{B142F1FA-3F3E-4B70-ACA6-2AA28E41550F}"/>
                </a:ext>
              </a:extLst>
            </p:cNvPr>
            <p:cNvSpPr/>
            <p:nvPr/>
          </p:nvSpPr>
          <p:spPr>
            <a:xfrm>
              <a:off x="-668862" y="4570102"/>
              <a:ext cx="71403" cy="71423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28" name="Rectangle 17">
            <a:extLst>
              <a:ext uri="{FF2B5EF4-FFF2-40B4-BE49-F238E27FC236}">
                <a16:creationId xmlns:a16="http://schemas.microsoft.com/office/drawing/2014/main" id="{F2AF0E59-4312-4A0E-8353-3F4049FC2F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139302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車両導線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350FADA8-CD62-4217-899F-7B7C1631E17D}"/>
              </a:ext>
            </a:extLst>
          </p:cNvPr>
          <p:cNvCxnSpPr/>
          <p:nvPr userDrawn="1"/>
        </p:nvCxnSpPr>
        <p:spPr bwMode="auto">
          <a:xfrm>
            <a:off x="5733669" y="7200701"/>
            <a:ext cx="217859" cy="0"/>
          </a:xfrm>
          <a:prstGeom prst="straightConnector1">
            <a:avLst/>
          </a:prstGeom>
          <a:ln w="38100">
            <a:solidFill>
              <a:srgbClr val="000099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六角形 29">
            <a:extLst>
              <a:ext uri="{FF2B5EF4-FFF2-40B4-BE49-F238E27FC236}">
                <a16:creationId xmlns:a16="http://schemas.microsoft.com/office/drawing/2014/main" id="{D3C9D60F-B993-40EB-9001-8C69234156B8}"/>
              </a:ext>
            </a:extLst>
          </p:cNvPr>
          <p:cNvSpPr/>
          <p:nvPr userDrawn="1"/>
        </p:nvSpPr>
        <p:spPr bwMode="auto">
          <a:xfrm>
            <a:off x="5759254" y="5523007"/>
            <a:ext cx="166688" cy="156502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5CF0B760-A521-4B04-9F59-73445053F5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536720"/>
            <a:ext cx="39433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kern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マーシャル</a:t>
            </a:r>
          </a:p>
        </p:txBody>
      </p:sp>
      <p:sp>
        <p:nvSpPr>
          <p:cNvPr id="32" name="円/楕円 38">
            <a:extLst>
              <a:ext uri="{FF2B5EF4-FFF2-40B4-BE49-F238E27FC236}">
                <a16:creationId xmlns:a16="http://schemas.microsoft.com/office/drawing/2014/main" id="{F77D664F-D362-4DD6-93E2-76C4C98FA1CF}"/>
              </a:ext>
            </a:extLst>
          </p:cNvPr>
          <p:cNvSpPr/>
          <p:nvPr userDrawn="1"/>
        </p:nvSpPr>
        <p:spPr bwMode="auto">
          <a:xfrm>
            <a:off x="5770367" y="5708787"/>
            <a:ext cx="144462" cy="1565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EBCE6689-08C4-4585-925B-38D67BEF9F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725044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</a:t>
            </a:r>
          </a:p>
        </p:txBody>
      </p:sp>
      <p:sp>
        <p:nvSpPr>
          <p:cNvPr id="34" name="ひし形 33">
            <a:extLst>
              <a:ext uri="{FF2B5EF4-FFF2-40B4-BE49-F238E27FC236}">
                <a16:creationId xmlns:a16="http://schemas.microsoft.com/office/drawing/2014/main" id="{EE86D349-062E-4F8B-8328-C0F52DEC4D0C}"/>
              </a:ext>
            </a:extLst>
          </p:cNvPr>
          <p:cNvSpPr/>
          <p:nvPr userDrawn="1"/>
        </p:nvSpPr>
        <p:spPr bwMode="auto">
          <a:xfrm>
            <a:off x="5764789" y="5878145"/>
            <a:ext cx="155618" cy="170028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48C02229-0C31-404A-B26A-764AF1858C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5913368"/>
            <a:ext cx="548227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</a:t>
            </a:r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4FEDEE92-14FB-47DF-AB11-14FEE5BF7F56}"/>
              </a:ext>
            </a:extLst>
          </p:cNvPr>
          <p:cNvCxnSpPr/>
          <p:nvPr userDrawn="1"/>
        </p:nvCxnSpPr>
        <p:spPr bwMode="auto">
          <a:xfrm>
            <a:off x="5694728" y="7396336"/>
            <a:ext cx="295740" cy="4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17">
            <a:extLst>
              <a:ext uri="{FF2B5EF4-FFF2-40B4-BE49-F238E27FC236}">
                <a16:creationId xmlns:a16="http://schemas.microsoft.com/office/drawing/2014/main" id="{64FA59C5-9D20-4C9F-9BDB-78EF214E9F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327626"/>
            <a:ext cx="3077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横断路</a:t>
            </a:r>
          </a:p>
        </p:txBody>
      </p:sp>
      <p:sp>
        <p:nvSpPr>
          <p:cNvPr id="38" name="アーチ 37">
            <a:extLst>
              <a:ext uri="{FF2B5EF4-FFF2-40B4-BE49-F238E27FC236}">
                <a16:creationId xmlns:a16="http://schemas.microsoft.com/office/drawing/2014/main" id="{7630895C-60F3-45E1-9026-489BF6037793}"/>
              </a:ext>
            </a:extLst>
          </p:cNvPr>
          <p:cNvSpPr/>
          <p:nvPr userDrawn="1"/>
        </p:nvSpPr>
        <p:spPr bwMode="auto">
          <a:xfrm>
            <a:off x="5756079" y="7544615"/>
            <a:ext cx="173038" cy="154781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9" name="Rectangle 17">
            <a:extLst>
              <a:ext uri="{FF2B5EF4-FFF2-40B4-BE49-F238E27FC236}">
                <a16:creationId xmlns:a16="http://schemas.microsoft.com/office/drawing/2014/main" id="{617A102C-6BED-4327-B5D0-3F82C8B143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515950"/>
            <a:ext cx="38792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ローピング</a:t>
            </a:r>
          </a:p>
        </p:txBody>
      </p:sp>
      <p:sp>
        <p:nvSpPr>
          <p:cNvPr id="40" name="星 5 50">
            <a:extLst>
              <a:ext uri="{FF2B5EF4-FFF2-40B4-BE49-F238E27FC236}">
                <a16:creationId xmlns:a16="http://schemas.microsoft.com/office/drawing/2014/main" id="{AC4B95FA-9500-4651-8033-8165BDAA0927}"/>
              </a:ext>
            </a:extLst>
          </p:cNvPr>
          <p:cNvSpPr/>
          <p:nvPr userDrawn="1"/>
        </p:nvSpPr>
        <p:spPr bwMode="auto">
          <a:xfrm>
            <a:off x="5770575" y="7677227"/>
            <a:ext cx="144047" cy="15609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Rectangle 17">
            <a:extLst>
              <a:ext uri="{FF2B5EF4-FFF2-40B4-BE49-F238E27FC236}">
                <a16:creationId xmlns:a16="http://schemas.microsoft.com/office/drawing/2014/main" id="{F40E9B18-BE2D-4811-9F21-4467D16999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704274"/>
            <a:ext cx="4103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8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備品置場</a:t>
            </a:r>
          </a:p>
        </p:txBody>
      </p:sp>
      <p:sp>
        <p:nvSpPr>
          <p:cNvPr id="42" name="Rectangle 17">
            <a:extLst>
              <a:ext uri="{FF2B5EF4-FFF2-40B4-BE49-F238E27FC236}">
                <a16:creationId xmlns:a16="http://schemas.microsoft.com/office/drawing/2014/main" id="{3FAD1A89-BE7D-4C04-9CA5-9053D028B3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824210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</a:t>
            </a:r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C554356-827B-430B-9AD4-70210491BC40}"/>
              </a:ext>
            </a:extLst>
          </p:cNvPr>
          <p:cNvGrpSpPr/>
          <p:nvPr userDrawn="1"/>
        </p:nvGrpSpPr>
        <p:grpSpPr>
          <a:xfrm>
            <a:off x="5743063" y="6833384"/>
            <a:ext cx="199070" cy="72008"/>
            <a:chOff x="5832696" y="8306158"/>
            <a:chExt cx="199070" cy="72008"/>
          </a:xfrm>
        </p:grpSpPr>
        <p:sp>
          <p:nvSpPr>
            <p:cNvPr id="44" name="二等辺三角形 43">
              <a:extLst>
                <a:ext uri="{FF2B5EF4-FFF2-40B4-BE49-F238E27FC236}">
                  <a16:creationId xmlns:a16="http://schemas.microsoft.com/office/drawing/2014/main" id="{AB296E73-2407-49E7-9F17-4542F1CD877C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二等辺三角形 44">
              <a:extLst>
                <a:ext uri="{FF2B5EF4-FFF2-40B4-BE49-F238E27FC236}">
                  <a16:creationId xmlns:a16="http://schemas.microsoft.com/office/drawing/2014/main" id="{A69E35E7-7A99-4AB5-8E11-AF1015BF1E6C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二等辺三角形 45">
              <a:extLst>
                <a:ext uri="{FF2B5EF4-FFF2-40B4-BE49-F238E27FC236}">
                  <a16:creationId xmlns:a16="http://schemas.microsoft.com/office/drawing/2014/main" id="{04F7D5EB-64D9-43E1-BA3F-1087C53F0D78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7" name="Rectangle 17">
            <a:extLst>
              <a:ext uri="{FF2B5EF4-FFF2-40B4-BE49-F238E27FC236}">
                <a16:creationId xmlns:a16="http://schemas.microsoft.com/office/drawing/2014/main" id="{B5C6511C-EEF5-4919-AC6D-0BD0A50CEF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6981756"/>
            <a:ext cx="573875" cy="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ja-JP" altLang="en-US" sz="600" b="0" i="0" u="none" strike="noStrike" kern="1200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7630568-FAF8-45D6-9721-94E8B731BE7B}"/>
              </a:ext>
            </a:extLst>
          </p:cNvPr>
          <p:cNvGrpSpPr/>
          <p:nvPr userDrawn="1"/>
        </p:nvGrpSpPr>
        <p:grpSpPr>
          <a:xfrm>
            <a:off x="5743063" y="6985974"/>
            <a:ext cx="199070" cy="72008"/>
            <a:chOff x="5832696" y="8306158"/>
            <a:chExt cx="199070" cy="72008"/>
          </a:xfrm>
          <a:solidFill>
            <a:srgbClr val="0000CC"/>
          </a:solidFill>
        </p:grpSpPr>
        <p:sp>
          <p:nvSpPr>
            <p:cNvPr id="49" name="二等辺三角形 48">
              <a:extLst>
                <a:ext uri="{FF2B5EF4-FFF2-40B4-BE49-F238E27FC236}">
                  <a16:creationId xmlns:a16="http://schemas.microsoft.com/office/drawing/2014/main" id="{4F542268-0EB8-4E5E-8623-A6A717331B72}"/>
                </a:ext>
              </a:extLst>
            </p:cNvPr>
            <p:cNvSpPr/>
            <p:nvPr/>
          </p:nvSpPr>
          <p:spPr>
            <a:xfrm>
              <a:off x="5832696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二等辺三角形 49">
              <a:extLst>
                <a:ext uri="{FF2B5EF4-FFF2-40B4-BE49-F238E27FC236}">
                  <a16:creationId xmlns:a16="http://schemas.microsoft.com/office/drawing/2014/main" id="{630E001F-10DB-4537-8B3B-452CBC859196}"/>
                </a:ext>
              </a:extLst>
            </p:cNvPr>
            <p:cNvSpPr/>
            <p:nvPr userDrawn="1"/>
          </p:nvSpPr>
          <p:spPr>
            <a:xfrm>
              <a:off x="5907705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>
              <a:extLst>
                <a:ext uri="{FF2B5EF4-FFF2-40B4-BE49-F238E27FC236}">
                  <a16:creationId xmlns:a16="http://schemas.microsoft.com/office/drawing/2014/main" id="{8A36759D-9F16-4406-A0D7-49ABDB319D84}"/>
                </a:ext>
              </a:extLst>
            </p:cNvPr>
            <p:cNvSpPr/>
            <p:nvPr userDrawn="1"/>
          </p:nvSpPr>
          <p:spPr>
            <a:xfrm>
              <a:off x="5982714" y="8306158"/>
              <a:ext cx="49052" cy="7200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3D3CAF5B-9B7A-462C-A47F-F091487BB61A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CFF3DB31-E0A7-4148-840F-C8881493BBD7}"/>
              </a:ext>
            </a:extLst>
          </p:cNvPr>
          <p:cNvSpPr/>
          <p:nvPr userDrawn="1"/>
        </p:nvSpPr>
        <p:spPr>
          <a:xfrm>
            <a:off x="5656570" y="3080792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54" name="二等辺三角形 53">
            <a:extLst>
              <a:ext uri="{FF2B5EF4-FFF2-40B4-BE49-F238E27FC236}">
                <a16:creationId xmlns:a16="http://schemas.microsoft.com/office/drawing/2014/main" id="{C55B3672-838A-4BF3-A3E0-075EA6039A2B}"/>
              </a:ext>
            </a:extLst>
          </p:cNvPr>
          <p:cNvSpPr/>
          <p:nvPr userDrawn="1"/>
        </p:nvSpPr>
        <p:spPr>
          <a:xfrm>
            <a:off x="5761874" y="9202327"/>
            <a:ext cx="161448" cy="143161"/>
          </a:xfrm>
          <a:prstGeom prst="triangl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D6C7AD74-DC86-4BB5-924C-81D663A011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9221174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規制用カラーコーン数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6" name="円/楕円 400">
            <a:extLst>
              <a:ext uri="{FF2B5EF4-FFF2-40B4-BE49-F238E27FC236}">
                <a16:creationId xmlns:a16="http://schemas.microsoft.com/office/drawing/2014/main" id="{25BC0C0F-B5BB-42C1-BE1C-6C637E5CF212}"/>
              </a:ext>
            </a:extLst>
          </p:cNvPr>
          <p:cNvSpPr/>
          <p:nvPr userDrawn="1"/>
        </p:nvSpPr>
        <p:spPr bwMode="auto">
          <a:xfrm>
            <a:off x="5755233" y="8265368"/>
            <a:ext cx="174731" cy="1937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1D686F38-CA4D-411B-BF02-4D485D0A25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9280" y="8309527"/>
            <a:ext cx="86882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競技用カラーコーン数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8" name="円/楕円 404">
            <a:extLst>
              <a:ext uri="{FF2B5EF4-FFF2-40B4-BE49-F238E27FC236}">
                <a16:creationId xmlns:a16="http://schemas.microsoft.com/office/drawing/2014/main" id="{A1DD6775-C2F4-4699-8389-F68DD8DA8FA1}"/>
              </a:ext>
            </a:extLst>
          </p:cNvPr>
          <p:cNvSpPr/>
          <p:nvPr userDrawn="1"/>
        </p:nvSpPr>
        <p:spPr bwMode="auto">
          <a:xfrm>
            <a:off x="5755233" y="7905328"/>
            <a:ext cx="174731" cy="193781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5CEC82DA-8FEC-4A8D-8B58-D4F9CFADCD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7949487"/>
            <a:ext cx="4937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鉄柵の本数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0" name="円/楕円 421">
            <a:extLst>
              <a:ext uri="{FF2B5EF4-FFF2-40B4-BE49-F238E27FC236}">
                <a16:creationId xmlns:a16="http://schemas.microsoft.com/office/drawing/2014/main" id="{64FDCF05-FF94-4A8B-ADE7-C825323EA6F9}"/>
              </a:ext>
            </a:extLst>
          </p:cNvPr>
          <p:cNvSpPr/>
          <p:nvPr userDrawn="1"/>
        </p:nvSpPr>
        <p:spPr bwMode="auto">
          <a:xfrm>
            <a:off x="5755233" y="8575643"/>
            <a:ext cx="174731" cy="193781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1" name="Rectangle 9">
            <a:extLst>
              <a:ext uri="{FF2B5EF4-FFF2-40B4-BE49-F238E27FC236}">
                <a16:creationId xmlns:a16="http://schemas.microsoft.com/office/drawing/2014/main" id="{3B525CE8-89F1-4525-B27E-04231B703D2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8619802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2BB063E9-8544-42B8-BE84-0348C913CC0C}"/>
              </a:ext>
            </a:extLst>
          </p:cNvPr>
          <p:cNvSpPr/>
          <p:nvPr userDrawn="1"/>
        </p:nvSpPr>
        <p:spPr>
          <a:xfrm>
            <a:off x="5817336" y="8085579"/>
            <a:ext cx="11400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en-US" sz="800" dirty="0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16BD485-FE94-45C4-BBFF-F7ED082B9B31}"/>
              </a:ext>
            </a:extLst>
          </p:cNvPr>
          <p:cNvSpPr/>
          <p:nvPr userDrawn="1"/>
        </p:nvSpPr>
        <p:spPr>
          <a:xfrm>
            <a:off x="5817336" y="8384064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4" name="円/楕円 421">
            <a:extLst>
              <a:ext uri="{FF2B5EF4-FFF2-40B4-BE49-F238E27FC236}">
                <a16:creationId xmlns:a16="http://schemas.microsoft.com/office/drawing/2014/main" id="{499EB15E-59FE-4709-BED3-FC1386975FE7}"/>
              </a:ext>
            </a:extLst>
          </p:cNvPr>
          <p:cNvSpPr/>
          <p:nvPr userDrawn="1"/>
        </p:nvSpPr>
        <p:spPr bwMode="auto">
          <a:xfrm>
            <a:off x="5755233" y="8841432"/>
            <a:ext cx="174731" cy="193781"/>
          </a:xfrm>
          <a:prstGeom prst="ellipse">
            <a:avLst/>
          </a:prstGeom>
          <a:solidFill>
            <a:srgbClr val="00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79D4532B-2E43-4A5C-841B-C5F13F5D3CA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8564" y="8885591"/>
            <a:ext cx="53860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プラ柵の本数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93417A80-CE46-49C3-A166-D3A0D2BFA545}"/>
              </a:ext>
            </a:extLst>
          </p:cNvPr>
          <p:cNvSpPr/>
          <p:nvPr userDrawn="1"/>
        </p:nvSpPr>
        <p:spPr>
          <a:xfrm>
            <a:off x="5817336" y="8996699"/>
            <a:ext cx="114005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（パラ終了後に転換）</a:t>
            </a:r>
            <a:endParaRPr lang="ja-JP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279E5A4D-3DED-4B34-B25B-D375C517992B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98617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86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693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2821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7273"/>
            <a:ext cx="1543050" cy="8451056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7273"/>
            <a:ext cx="4476750" cy="8451056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07A82327-6F70-4476-A4DA-D47D8E971BAD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1969"/>
            <a:ext cx="2171700" cy="526256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1969"/>
            <a:ext cx="1600200" cy="526256"/>
          </a:xfrm>
          <a:prstGeom prst="rect">
            <a:avLst/>
          </a:prstGeom>
        </p:spPr>
        <p:txBody>
          <a:bodyPr/>
          <a:lstStyle/>
          <a:p>
            <a:fld id="{DFB54B2D-FED4-4192-B65A-185242171A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5703388" y="1608214"/>
            <a:ext cx="1082674" cy="480498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5703388" y="6557211"/>
            <a:ext cx="1082674" cy="286028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780003" y="6632846"/>
            <a:ext cx="823371" cy="123111"/>
            <a:chOff x="5780003" y="6632846"/>
            <a:chExt cx="823371" cy="123111"/>
          </a:xfrm>
        </p:grpSpPr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1" name="グループ化 10"/>
          <p:cNvGrpSpPr/>
          <p:nvPr userDrawn="1"/>
        </p:nvGrpSpPr>
        <p:grpSpPr>
          <a:xfrm>
            <a:off x="5780358" y="6821170"/>
            <a:ext cx="739660" cy="123111"/>
            <a:chOff x="5780358" y="6821170"/>
            <a:chExt cx="739660" cy="123111"/>
          </a:xfrm>
        </p:grpSpPr>
        <p:sp>
          <p:nvSpPr>
            <p:cNvPr id="12" name="Rectangle 7"/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Rectangle 33"/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4" name="正方形/長方形 13"/>
          <p:cNvSpPr/>
          <p:nvPr userDrawn="1"/>
        </p:nvSpPr>
        <p:spPr>
          <a:xfrm>
            <a:off x="5703388" y="641319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5864310" y="7543688"/>
            <a:ext cx="686165" cy="123111"/>
            <a:chOff x="5864310" y="7543688"/>
            <a:chExt cx="686165" cy="123111"/>
          </a:xfrm>
        </p:grpSpPr>
        <p:sp>
          <p:nvSpPr>
            <p:cNvPr id="16" name="Rectangle 9"/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7" name="正方形/長方形 16"/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8" name="グループ化 17"/>
          <p:cNvGrpSpPr/>
          <p:nvPr userDrawn="1"/>
        </p:nvGrpSpPr>
        <p:grpSpPr>
          <a:xfrm>
            <a:off x="5870192" y="7732012"/>
            <a:ext cx="680283" cy="123809"/>
            <a:chOff x="5870192" y="7732012"/>
            <a:chExt cx="680283" cy="123809"/>
          </a:xfrm>
        </p:grpSpPr>
        <p:sp>
          <p:nvSpPr>
            <p:cNvPr id="19" name="Rectangle 11"/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2" name="正方形/長方形 21"/>
          <p:cNvSpPr/>
          <p:nvPr userDrawn="1"/>
        </p:nvSpPr>
        <p:spPr>
          <a:xfrm>
            <a:off x="5703388" y="581794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24" name="正方形/長方形 23"/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828947" y="7920336"/>
            <a:ext cx="586876" cy="123111"/>
            <a:chOff x="5828947" y="7920336"/>
            <a:chExt cx="586876" cy="123111"/>
          </a:xfrm>
        </p:grpSpPr>
        <p:sp>
          <p:nvSpPr>
            <p:cNvPr id="26" name="Rectangle 13"/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27" name="直線コネクタ 26"/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/>
          <p:nvPr userDrawn="1"/>
        </p:nvGrpSpPr>
        <p:grpSpPr>
          <a:xfrm>
            <a:off x="5837580" y="8108660"/>
            <a:ext cx="693659" cy="125184"/>
            <a:chOff x="5837580" y="8108660"/>
            <a:chExt cx="693659" cy="125184"/>
          </a:xfrm>
        </p:grpSpPr>
        <p:sp>
          <p:nvSpPr>
            <p:cNvPr id="29" name="Rectangle 17"/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30" name="グループ化 29"/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31" name="直線コネクタ 30"/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円/楕円 31"/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3" name="円/楕円 32"/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34" name="グループ化 33"/>
          <p:cNvGrpSpPr/>
          <p:nvPr userDrawn="1"/>
        </p:nvGrpSpPr>
        <p:grpSpPr>
          <a:xfrm>
            <a:off x="5829511" y="8612076"/>
            <a:ext cx="720964" cy="123111"/>
            <a:chOff x="5829511" y="8612076"/>
            <a:chExt cx="720964" cy="123111"/>
          </a:xfrm>
        </p:grpSpPr>
        <p:sp>
          <p:nvSpPr>
            <p:cNvPr id="35" name="Rectangle 17"/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6" name="直線矢印コネクタ 35"/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グループ化 36"/>
          <p:cNvGrpSpPr/>
          <p:nvPr userDrawn="1"/>
        </p:nvGrpSpPr>
        <p:grpSpPr>
          <a:xfrm>
            <a:off x="5842648" y="6995781"/>
            <a:ext cx="691797" cy="156502"/>
            <a:chOff x="5842648" y="6995781"/>
            <a:chExt cx="691797" cy="156502"/>
          </a:xfrm>
        </p:grpSpPr>
        <p:sp>
          <p:nvSpPr>
            <p:cNvPr id="38" name="六角形 37"/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9" name="Rectangle 6"/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マーシャル</a:t>
              </a:r>
            </a:p>
          </p:txBody>
        </p:sp>
      </p:grpSp>
      <p:grpSp>
        <p:nvGrpSpPr>
          <p:cNvPr id="40" name="グループ化 39"/>
          <p:cNvGrpSpPr/>
          <p:nvPr userDrawn="1"/>
        </p:nvGrpSpPr>
        <p:grpSpPr>
          <a:xfrm>
            <a:off x="5849411" y="7181561"/>
            <a:ext cx="598472" cy="156502"/>
            <a:chOff x="5849411" y="7181561"/>
            <a:chExt cx="598472" cy="156502"/>
          </a:xfrm>
        </p:grpSpPr>
        <p:sp>
          <p:nvSpPr>
            <p:cNvPr id="41" name="円/楕円 40"/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43" name="グループ化 42"/>
          <p:cNvGrpSpPr/>
          <p:nvPr userDrawn="1"/>
        </p:nvGrpSpPr>
        <p:grpSpPr>
          <a:xfrm>
            <a:off x="5848183" y="7350919"/>
            <a:ext cx="840150" cy="170028"/>
            <a:chOff x="5848183" y="7350919"/>
            <a:chExt cx="840150" cy="170028"/>
          </a:xfrm>
        </p:grpSpPr>
        <p:sp>
          <p:nvSpPr>
            <p:cNvPr id="44" name="ひし形 43"/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45" name="Rectangle 9"/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46" name="グループ化 45"/>
          <p:cNvGrpSpPr/>
          <p:nvPr userDrawn="1"/>
        </p:nvGrpSpPr>
        <p:grpSpPr>
          <a:xfrm>
            <a:off x="5772240" y="8800400"/>
            <a:ext cx="675643" cy="123111"/>
            <a:chOff x="5772240" y="8800400"/>
            <a:chExt cx="675643" cy="123111"/>
          </a:xfrm>
        </p:grpSpPr>
        <p:cxnSp>
          <p:nvCxnSpPr>
            <p:cNvPr id="47" name="直線矢印コネクタ 46"/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17"/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49" name="グループ化 48"/>
          <p:cNvGrpSpPr/>
          <p:nvPr userDrawn="1"/>
        </p:nvGrpSpPr>
        <p:grpSpPr>
          <a:xfrm>
            <a:off x="5844294" y="8988724"/>
            <a:ext cx="683739" cy="183446"/>
            <a:chOff x="5844294" y="8988724"/>
            <a:chExt cx="683739" cy="183446"/>
          </a:xfrm>
        </p:grpSpPr>
        <p:sp>
          <p:nvSpPr>
            <p:cNvPr id="50" name="アーチ 49"/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52" name="グループ化 51"/>
          <p:cNvGrpSpPr/>
          <p:nvPr userDrawn="1"/>
        </p:nvGrpSpPr>
        <p:grpSpPr>
          <a:xfrm>
            <a:off x="5868553" y="9150001"/>
            <a:ext cx="681922" cy="156093"/>
            <a:chOff x="5868553" y="9150001"/>
            <a:chExt cx="681922" cy="156093"/>
          </a:xfrm>
        </p:grpSpPr>
        <p:sp>
          <p:nvSpPr>
            <p:cNvPr id="53" name="星 5 52"/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4" name="Rectangle 17"/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55" name="グループ化 54"/>
          <p:cNvGrpSpPr/>
          <p:nvPr userDrawn="1"/>
        </p:nvGrpSpPr>
        <p:grpSpPr>
          <a:xfrm>
            <a:off x="5826100" y="8296984"/>
            <a:ext cx="887881" cy="92333"/>
            <a:chOff x="5826100" y="8296984"/>
            <a:chExt cx="887881" cy="92333"/>
          </a:xfrm>
        </p:grpSpPr>
        <p:sp>
          <p:nvSpPr>
            <p:cNvPr id="56" name="Rectangle 17"/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57" name="グループ化 56"/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58" name="二等辺三角形 57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二等辺三角形 58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二等辺三角形 59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61" name="グループ化 60"/>
          <p:cNvGrpSpPr/>
          <p:nvPr userDrawn="1"/>
        </p:nvGrpSpPr>
        <p:grpSpPr>
          <a:xfrm>
            <a:off x="5826100" y="8454530"/>
            <a:ext cx="887881" cy="92333"/>
            <a:chOff x="5826100" y="8454530"/>
            <a:chExt cx="887881" cy="92333"/>
          </a:xfrm>
        </p:grpSpPr>
        <p:sp>
          <p:nvSpPr>
            <p:cNvPr id="62" name="Rectangle 17"/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64" name="二等辺三角形 63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二等辺三角形 64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二等辺三角形 65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EDFB13F3-B3B1-4BA8-85F6-D3298E415276}"/>
              </a:ext>
            </a:extLst>
          </p:cNvPr>
          <p:cNvSpPr/>
          <p:nvPr userDrawn="1"/>
        </p:nvSpPr>
        <p:spPr>
          <a:xfrm>
            <a:off x="5703388" y="1464198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BD588879-3AF4-43B7-A022-4398B5B7D5D0}"/>
              </a:ext>
            </a:extLst>
          </p:cNvPr>
          <p:cNvSpPr/>
          <p:nvPr userDrawn="1"/>
        </p:nvSpPr>
        <p:spPr>
          <a:xfrm>
            <a:off x="5703388" y="1022578"/>
            <a:ext cx="1082674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143E81F9-AD4D-40A9-AF11-703DC5C0B2F6}"/>
              </a:ext>
            </a:extLst>
          </p:cNvPr>
          <p:cNvSpPr/>
          <p:nvPr userDrawn="1"/>
        </p:nvSpPr>
        <p:spPr>
          <a:xfrm>
            <a:off x="5703388" y="1176372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CDA053B0-6A1C-423C-994E-0D942EC6645A}"/>
              </a:ext>
            </a:extLst>
          </p:cNvPr>
          <p:cNvSpPr/>
          <p:nvPr userDrawn="1"/>
        </p:nvSpPr>
        <p:spPr>
          <a:xfrm>
            <a:off x="5703388" y="735588"/>
            <a:ext cx="1082674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4FAED0A6-E326-4C7E-B653-5E265EAE2E8D}"/>
              </a:ext>
            </a:extLst>
          </p:cNvPr>
          <p:cNvSpPr/>
          <p:nvPr userDrawn="1"/>
        </p:nvSpPr>
        <p:spPr>
          <a:xfrm>
            <a:off x="5703388" y="4457919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　考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C239C206-00C0-460F-B687-0C10F70C64EB}"/>
              </a:ext>
            </a:extLst>
          </p:cNvPr>
          <p:cNvSpPr/>
          <p:nvPr userDrawn="1"/>
        </p:nvSpPr>
        <p:spPr>
          <a:xfrm>
            <a:off x="5703388" y="2829535"/>
            <a:ext cx="1082674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9657A135-4D4B-4A82-BD96-17692BF1C022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D5C74F7-38A0-4304-A6A6-0CF9B665E65B}"/>
              </a:ext>
            </a:extLst>
          </p:cNvPr>
          <p:cNvSpPr/>
          <p:nvPr userDrawn="1"/>
        </p:nvSpPr>
        <p:spPr>
          <a:xfrm>
            <a:off x="5656570" y="1608214"/>
            <a:ext cx="1176310" cy="471722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547AD3F-C342-47C9-93B3-C5299E34C190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4D372C7-3B10-481F-8FB5-65EBFF26D165}"/>
              </a:ext>
            </a:extLst>
          </p:cNvPr>
          <p:cNvSpPr/>
          <p:nvPr userDrawn="1"/>
        </p:nvSpPr>
        <p:spPr>
          <a:xfrm>
            <a:off x="5656570" y="3528301"/>
            <a:ext cx="1176310" cy="588919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9F75E4E-1B33-402A-AC19-28AD8A38A702}"/>
              </a:ext>
            </a:extLst>
          </p:cNvPr>
          <p:cNvSpPr/>
          <p:nvPr userDrawn="1"/>
        </p:nvSpPr>
        <p:spPr>
          <a:xfrm>
            <a:off x="5656570" y="633829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9A491BB-6189-4D54-9E3E-9EC1E7BF1997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56A90C94-C50A-4777-B98F-E99DE22BA5CD}"/>
              </a:ext>
            </a:extLst>
          </p:cNvPr>
          <p:cNvSpPr/>
          <p:nvPr userDrawn="1"/>
        </p:nvSpPr>
        <p:spPr>
          <a:xfrm>
            <a:off x="5656570" y="581794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171A85A-E493-4AFC-9B01-3C3E8F188622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EBBDC2B-B412-416B-B1F0-6BA52EF7CDA2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73547E7-0A08-43EB-B412-4D6F402F2C96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2C10873C-61AE-498F-A86D-4284E0C720C2}"/>
              </a:ext>
            </a:extLst>
          </p:cNvPr>
          <p:cNvSpPr/>
          <p:nvPr userDrawn="1"/>
        </p:nvSpPr>
        <p:spPr>
          <a:xfrm>
            <a:off x="5656570" y="338428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C27322B6-53B2-4153-A1AE-02C24E003E7E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92255" y="6566192"/>
            <a:ext cx="823371" cy="123111"/>
            <a:chOff x="5780003" y="6632846"/>
            <a:chExt cx="823371" cy="123111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6140106" y="6632846"/>
              <a:ext cx="46326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バイク</a:t>
              </a: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" name="Rectangle 31"/>
            <p:cNvSpPr>
              <a:spLocks noChangeArrowheads="1"/>
            </p:cNvSpPr>
            <p:nvPr userDrawn="1"/>
          </p:nvSpPr>
          <p:spPr bwMode="auto">
            <a:xfrm>
              <a:off x="5780003" y="6678568"/>
              <a:ext cx="284880" cy="45719"/>
            </a:xfrm>
            <a:prstGeom prst="rect">
              <a:avLst/>
            </a:prstGeom>
            <a:ln w="47625">
              <a:solidFill>
                <a:srgbClr val="0066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5792610" y="6754516"/>
            <a:ext cx="739660" cy="123111"/>
            <a:chOff x="5780358" y="6821170"/>
            <a:chExt cx="739660" cy="123111"/>
          </a:xfrm>
        </p:grpSpPr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6140106" y="6821170"/>
              <a:ext cx="37991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ランコース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Rectangle 33"/>
            <p:cNvSpPr>
              <a:spLocks noChangeArrowheads="1"/>
            </p:cNvSpPr>
            <p:nvPr userDrawn="1"/>
          </p:nvSpPr>
          <p:spPr bwMode="auto">
            <a:xfrm>
              <a:off x="5780358" y="6869399"/>
              <a:ext cx="284880" cy="45719"/>
            </a:xfrm>
            <a:prstGeom prst="rect">
              <a:avLst/>
            </a:prstGeom>
            <a:ln w="47625">
              <a:solidFill>
                <a:srgbClr val="FF0000">
                  <a:alpha val="40000"/>
                </a:srgbClr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>
            <a:off x="5876562" y="7477034"/>
            <a:ext cx="686165" cy="123111"/>
            <a:chOff x="5864310" y="7543688"/>
            <a:chExt cx="686165" cy="123111"/>
          </a:xfrm>
        </p:grpSpPr>
        <p:sp>
          <p:nvSpPr>
            <p:cNvPr id="14" name="Rectangle 9"/>
            <p:cNvSpPr>
              <a:spLocks noChangeArrowheads="1"/>
            </p:cNvSpPr>
            <p:nvPr userDrawn="1"/>
          </p:nvSpPr>
          <p:spPr bwMode="auto">
            <a:xfrm>
              <a:off x="6140106" y="754368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交通警備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5" name="正方形/長方形 14"/>
            <p:cNvSpPr>
              <a:spLocks noChangeAspect="1"/>
            </p:cNvSpPr>
            <p:nvPr userDrawn="1"/>
          </p:nvSpPr>
          <p:spPr>
            <a:xfrm>
              <a:off x="5864310" y="7552553"/>
              <a:ext cx="111600" cy="111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>
            <a:off x="5882444" y="7665358"/>
            <a:ext cx="680283" cy="123809"/>
            <a:chOff x="5870192" y="7732012"/>
            <a:chExt cx="680283" cy="123809"/>
          </a:xfrm>
        </p:grpSpPr>
        <p:sp>
          <p:nvSpPr>
            <p:cNvPr id="17" name="Rectangle 11"/>
            <p:cNvSpPr>
              <a:spLocks noChangeArrowheads="1"/>
            </p:cNvSpPr>
            <p:nvPr userDrawn="1"/>
          </p:nvSpPr>
          <p:spPr bwMode="auto">
            <a:xfrm>
              <a:off x="6140106" y="7732012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雑踏警備</a:t>
              </a:r>
              <a:endParaRPr kumimoji="1" lang="ja-JP" altLang="ja-JP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8" name="正方形/長方形 17"/>
            <p:cNvSpPr>
              <a:spLocks noChangeAspect="1"/>
            </p:cNvSpPr>
            <p:nvPr userDrawn="1"/>
          </p:nvSpPr>
          <p:spPr>
            <a:xfrm>
              <a:off x="5870192" y="7744221"/>
              <a:ext cx="111600" cy="1116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10800" rtlCol="0" anchor="ctr" anchorCtr="1"/>
            <a:lstStyle/>
            <a:p>
              <a:pPr algn="ctr"/>
              <a:r>
                <a:rPr kumimoji="1" lang="en-US" altLang="ja-JP" sz="8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Meiryo UI" panose="020B0604030504040204" pitchFamily="50" charset="-128"/>
                </a:rPr>
                <a:t>G</a:t>
              </a:r>
              <a:endParaRPr kumimoji="1" lang="ja-JP" altLang="en-US" sz="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3" name="グループ化 22"/>
          <p:cNvGrpSpPr/>
          <p:nvPr userDrawn="1"/>
        </p:nvGrpSpPr>
        <p:grpSpPr>
          <a:xfrm>
            <a:off x="5841199" y="7853682"/>
            <a:ext cx="586876" cy="123111"/>
            <a:chOff x="5828947" y="7920336"/>
            <a:chExt cx="586876" cy="123111"/>
          </a:xfrm>
        </p:grpSpPr>
        <p:sp>
          <p:nvSpPr>
            <p:cNvPr id="24" name="Rectangle 13"/>
            <p:cNvSpPr>
              <a:spLocks noChangeArrowheads="1"/>
            </p:cNvSpPr>
            <p:nvPr userDrawn="1"/>
          </p:nvSpPr>
          <p:spPr bwMode="auto">
            <a:xfrm>
              <a:off x="6140106" y="7920336"/>
              <a:ext cx="27571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鉄  柵</a:t>
              </a:r>
            </a:p>
          </p:txBody>
        </p:sp>
        <p:cxnSp>
          <p:nvCxnSpPr>
            <p:cNvPr id="25" name="直線コネクタ 24"/>
            <p:cNvCxnSpPr/>
            <p:nvPr/>
          </p:nvCxnSpPr>
          <p:spPr bwMode="auto">
            <a:xfrm>
              <a:off x="5828947" y="7987608"/>
              <a:ext cx="193377" cy="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 userDrawn="1"/>
        </p:nvGrpSpPr>
        <p:grpSpPr>
          <a:xfrm>
            <a:off x="5849832" y="8042006"/>
            <a:ext cx="693659" cy="125184"/>
            <a:chOff x="5837580" y="8108660"/>
            <a:chExt cx="693659" cy="125184"/>
          </a:xfrm>
        </p:grpSpPr>
        <p:sp>
          <p:nvSpPr>
            <p:cNvPr id="27" name="Rectangle 17"/>
            <p:cNvSpPr>
              <a:spLocks noChangeArrowheads="1"/>
            </p:cNvSpPr>
            <p:nvPr userDrawn="1"/>
          </p:nvSpPr>
          <p:spPr bwMode="auto">
            <a:xfrm>
              <a:off x="6140106" y="8108660"/>
              <a:ext cx="391133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プ  ラ  柵</a:t>
              </a:r>
            </a:p>
          </p:txBody>
        </p:sp>
        <p:grpSp>
          <p:nvGrpSpPr>
            <p:cNvPr id="28" name="グループ化 27"/>
            <p:cNvGrpSpPr>
              <a:grpSpLocks/>
            </p:cNvGrpSpPr>
            <p:nvPr/>
          </p:nvGrpSpPr>
          <p:grpSpPr bwMode="auto">
            <a:xfrm rot="6773056">
              <a:off x="5864144" y="8084301"/>
              <a:ext cx="122979" cy="176108"/>
              <a:chOff x="-710923" y="4465454"/>
              <a:chExt cx="113464" cy="176071"/>
            </a:xfrm>
          </p:grpSpPr>
          <p:cxnSp>
            <p:nvCxnSpPr>
              <p:cNvPr id="29" name="直線コネクタ 28"/>
              <p:cNvCxnSpPr/>
              <p:nvPr/>
            </p:nvCxnSpPr>
            <p:spPr>
              <a:xfrm rot="16200000" flipH="1">
                <a:off x="-710919" y="4535180"/>
                <a:ext cx="109514" cy="3966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円/楕円 29"/>
              <p:cNvSpPr/>
              <p:nvPr/>
            </p:nvSpPr>
            <p:spPr>
              <a:xfrm>
                <a:off x="-710923" y="4465454"/>
                <a:ext cx="71402" cy="71422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-668862" y="4570102"/>
                <a:ext cx="71403" cy="71423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</p:grpSp>
      <p:grpSp>
        <p:nvGrpSpPr>
          <p:cNvPr id="32" name="グループ化 31"/>
          <p:cNvGrpSpPr/>
          <p:nvPr userDrawn="1"/>
        </p:nvGrpSpPr>
        <p:grpSpPr>
          <a:xfrm>
            <a:off x="5841763" y="8545422"/>
            <a:ext cx="720964" cy="123111"/>
            <a:chOff x="5829511" y="8612076"/>
            <a:chExt cx="720964" cy="123111"/>
          </a:xfrm>
        </p:grpSpPr>
        <p:sp>
          <p:nvSpPr>
            <p:cNvPr id="33" name="Rectangle 17"/>
            <p:cNvSpPr>
              <a:spLocks noChangeArrowheads="1"/>
            </p:cNvSpPr>
            <p:nvPr userDrawn="1"/>
          </p:nvSpPr>
          <p:spPr bwMode="auto">
            <a:xfrm>
              <a:off x="6140106" y="8612076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en-US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車両導線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4" name="直線矢印コネクタ 33"/>
            <p:cNvCxnSpPr/>
            <p:nvPr/>
          </p:nvCxnSpPr>
          <p:spPr bwMode="auto">
            <a:xfrm>
              <a:off x="5829511" y="8673475"/>
              <a:ext cx="217859" cy="0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/>
          <p:cNvGrpSpPr/>
          <p:nvPr userDrawn="1"/>
        </p:nvGrpSpPr>
        <p:grpSpPr>
          <a:xfrm>
            <a:off x="5854900" y="6929127"/>
            <a:ext cx="691797" cy="156502"/>
            <a:chOff x="5842648" y="6995781"/>
            <a:chExt cx="691797" cy="156502"/>
          </a:xfrm>
        </p:grpSpPr>
        <p:sp>
          <p:nvSpPr>
            <p:cNvPr id="36" name="六角形 35"/>
            <p:cNvSpPr/>
            <p:nvPr/>
          </p:nvSpPr>
          <p:spPr bwMode="auto">
            <a:xfrm>
              <a:off x="5842648" y="6995781"/>
              <a:ext cx="166688" cy="156502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1000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7" name="Rectangle 6"/>
            <p:cNvSpPr>
              <a:spLocks noChangeArrowheads="1"/>
            </p:cNvSpPr>
            <p:nvPr userDrawn="1"/>
          </p:nvSpPr>
          <p:spPr bwMode="auto">
            <a:xfrm>
              <a:off x="6140106" y="7009494"/>
              <a:ext cx="39433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kern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マーシャル</a:t>
              </a:r>
            </a:p>
          </p:txBody>
        </p:sp>
      </p:grpSp>
      <p:grpSp>
        <p:nvGrpSpPr>
          <p:cNvPr id="38" name="グループ化 37"/>
          <p:cNvGrpSpPr/>
          <p:nvPr userDrawn="1"/>
        </p:nvGrpSpPr>
        <p:grpSpPr>
          <a:xfrm>
            <a:off x="5861663" y="7114907"/>
            <a:ext cx="598472" cy="156502"/>
            <a:chOff x="5849411" y="7181561"/>
            <a:chExt cx="598472" cy="15650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5849411" y="718156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40" name="Rectangle 7"/>
            <p:cNvSpPr>
              <a:spLocks noChangeArrowheads="1"/>
            </p:cNvSpPr>
            <p:nvPr userDrawn="1"/>
          </p:nvSpPr>
          <p:spPr bwMode="auto">
            <a:xfrm>
              <a:off x="6140106" y="7197818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整理員</a:t>
              </a:r>
            </a:p>
          </p:txBody>
        </p:sp>
      </p:grpSp>
      <p:grpSp>
        <p:nvGrpSpPr>
          <p:cNvPr id="41" name="グループ化 40"/>
          <p:cNvGrpSpPr/>
          <p:nvPr userDrawn="1"/>
        </p:nvGrpSpPr>
        <p:grpSpPr>
          <a:xfrm>
            <a:off x="5860435" y="7284265"/>
            <a:ext cx="840150" cy="170028"/>
            <a:chOff x="5848183" y="7350919"/>
            <a:chExt cx="840150" cy="170028"/>
          </a:xfrm>
        </p:grpSpPr>
        <p:sp>
          <p:nvSpPr>
            <p:cNvPr id="42" name="ひし形 41"/>
            <p:cNvSpPr/>
            <p:nvPr/>
          </p:nvSpPr>
          <p:spPr bwMode="auto">
            <a:xfrm>
              <a:off x="5848183" y="7350919"/>
              <a:ext cx="155618" cy="170028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43" name="Rectangle 9"/>
            <p:cNvSpPr>
              <a:spLocks noChangeArrowheads="1"/>
            </p:cNvSpPr>
            <p:nvPr userDrawn="1"/>
          </p:nvSpPr>
          <p:spPr bwMode="auto">
            <a:xfrm>
              <a:off x="6140106" y="7386142"/>
              <a:ext cx="548227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スポーツ推進委員</a:t>
              </a:r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5784492" y="8733746"/>
            <a:ext cx="675643" cy="123111"/>
            <a:chOff x="5772240" y="8800400"/>
            <a:chExt cx="675643" cy="123111"/>
          </a:xfrm>
        </p:grpSpPr>
        <p:cxnSp>
          <p:nvCxnSpPr>
            <p:cNvPr id="45" name="直線矢印コネクタ 44"/>
            <p:cNvCxnSpPr/>
            <p:nvPr/>
          </p:nvCxnSpPr>
          <p:spPr bwMode="auto">
            <a:xfrm>
              <a:off x="5772240" y="8869110"/>
              <a:ext cx="295740" cy="43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17"/>
            <p:cNvSpPr>
              <a:spLocks noChangeArrowheads="1"/>
            </p:cNvSpPr>
            <p:nvPr userDrawn="1"/>
          </p:nvSpPr>
          <p:spPr bwMode="auto">
            <a:xfrm>
              <a:off x="6140106" y="8800400"/>
              <a:ext cx="30777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横断路</a:t>
              </a:r>
            </a:p>
          </p:txBody>
        </p:sp>
      </p:grpSp>
      <p:grpSp>
        <p:nvGrpSpPr>
          <p:cNvPr id="47" name="グループ化 46"/>
          <p:cNvGrpSpPr/>
          <p:nvPr userDrawn="1"/>
        </p:nvGrpSpPr>
        <p:grpSpPr>
          <a:xfrm>
            <a:off x="5856546" y="8922070"/>
            <a:ext cx="683739" cy="183446"/>
            <a:chOff x="5844294" y="8988724"/>
            <a:chExt cx="683739" cy="183446"/>
          </a:xfrm>
        </p:grpSpPr>
        <p:sp>
          <p:nvSpPr>
            <p:cNvPr id="48" name="アーチ 47"/>
            <p:cNvSpPr/>
            <p:nvPr/>
          </p:nvSpPr>
          <p:spPr bwMode="auto">
            <a:xfrm>
              <a:off x="5844294" y="9017389"/>
              <a:ext cx="173038" cy="154781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 userDrawn="1"/>
          </p:nvSpPr>
          <p:spPr bwMode="auto">
            <a:xfrm>
              <a:off x="6140106" y="8988724"/>
              <a:ext cx="38792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ローピング</a:t>
              </a:r>
            </a:p>
          </p:txBody>
        </p:sp>
      </p:grpSp>
      <p:grpSp>
        <p:nvGrpSpPr>
          <p:cNvPr id="50" name="グループ化 49"/>
          <p:cNvGrpSpPr/>
          <p:nvPr userDrawn="1"/>
        </p:nvGrpSpPr>
        <p:grpSpPr>
          <a:xfrm>
            <a:off x="5880805" y="9083347"/>
            <a:ext cx="681922" cy="156093"/>
            <a:chOff x="5868553" y="9150001"/>
            <a:chExt cx="681922" cy="156093"/>
          </a:xfrm>
        </p:grpSpPr>
        <p:sp>
          <p:nvSpPr>
            <p:cNvPr id="51" name="星 5 50"/>
            <p:cNvSpPr/>
            <p:nvPr/>
          </p:nvSpPr>
          <p:spPr bwMode="auto">
            <a:xfrm>
              <a:off x="5868553" y="9150001"/>
              <a:ext cx="144047" cy="156093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2" name="Rectangle 17"/>
            <p:cNvSpPr>
              <a:spLocks noChangeArrowheads="1"/>
            </p:cNvSpPr>
            <p:nvPr userDrawn="1"/>
          </p:nvSpPr>
          <p:spPr bwMode="auto">
            <a:xfrm>
              <a:off x="6140106" y="9177048"/>
              <a:ext cx="41036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8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備品置場</a:t>
              </a:r>
            </a:p>
          </p:txBody>
        </p:sp>
      </p:grpSp>
      <p:grpSp>
        <p:nvGrpSpPr>
          <p:cNvPr id="53" name="グループ化 52"/>
          <p:cNvGrpSpPr/>
          <p:nvPr userDrawn="1"/>
        </p:nvGrpSpPr>
        <p:grpSpPr>
          <a:xfrm>
            <a:off x="5838352" y="8230330"/>
            <a:ext cx="887881" cy="92333"/>
            <a:chOff x="5826100" y="8296984"/>
            <a:chExt cx="887881" cy="92333"/>
          </a:xfrm>
        </p:grpSpPr>
        <p:sp>
          <p:nvSpPr>
            <p:cNvPr id="54" name="Rectangle 17"/>
            <p:cNvSpPr>
              <a:spLocks noChangeArrowheads="1"/>
            </p:cNvSpPr>
            <p:nvPr userDrawn="1"/>
          </p:nvSpPr>
          <p:spPr bwMode="auto">
            <a:xfrm>
              <a:off x="6140106" y="8296984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競技用カラーコーン</a:t>
              </a:r>
            </a:p>
          </p:txBody>
        </p:sp>
        <p:grpSp>
          <p:nvGrpSpPr>
            <p:cNvPr id="55" name="グループ化 54"/>
            <p:cNvGrpSpPr/>
            <p:nvPr userDrawn="1"/>
          </p:nvGrpSpPr>
          <p:grpSpPr>
            <a:xfrm>
              <a:off x="5826100" y="8306158"/>
              <a:ext cx="199070" cy="72008"/>
              <a:chOff x="5832696" y="8306158"/>
              <a:chExt cx="199070" cy="72008"/>
            </a:xfrm>
          </p:grpSpPr>
          <p:sp>
            <p:nvSpPr>
              <p:cNvPr id="56" name="二等辺三角形 55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二等辺三角形 56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二等辺三角形 57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5838352" y="8387876"/>
            <a:ext cx="887881" cy="92333"/>
            <a:chOff x="5826100" y="8454530"/>
            <a:chExt cx="887881" cy="92333"/>
          </a:xfrm>
        </p:grpSpPr>
        <p:sp>
          <p:nvSpPr>
            <p:cNvPr id="60" name="Rectangle 17"/>
            <p:cNvSpPr>
              <a:spLocks noChangeArrowheads="1"/>
            </p:cNvSpPr>
            <p:nvPr userDrawn="1"/>
          </p:nvSpPr>
          <p:spPr bwMode="auto">
            <a:xfrm>
              <a:off x="6140106" y="8454530"/>
              <a:ext cx="573875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ja-JP" altLang="en-US" sz="600" b="0" i="0" u="none" strike="noStrike" kern="1200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規制用カラーコーン</a:t>
              </a:r>
            </a:p>
          </p:txBody>
        </p:sp>
        <p:grpSp>
          <p:nvGrpSpPr>
            <p:cNvPr id="61" name="グループ化 60"/>
            <p:cNvGrpSpPr/>
            <p:nvPr userDrawn="1"/>
          </p:nvGrpSpPr>
          <p:grpSpPr>
            <a:xfrm>
              <a:off x="5826100" y="8458748"/>
              <a:ext cx="199070" cy="72008"/>
              <a:chOff x="5832696" y="8306158"/>
              <a:chExt cx="199070" cy="72008"/>
            </a:xfrm>
            <a:solidFill>
              <a:srgbClr val="0000CC"/>
            </a:solidFill>
          </p:grpSpPr>
          <p:sp>
            <p:nvSpPr>
              <p:cNvPr id="62" name="二等辺三角形 61"/>
              <p:cNvSpPr/>
              <p:nvPr/>
            </p:nvSpPr>
            <p:spPr>
              <a:xfrm>
                <a:off x="5832696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二等辺三角形 62"/>
              <p:cNvSpPr/>
              <p:nvPr userDrawn="1"/>
            </p:nvSpPr>
            <p:spPr>
              <a:xfrm>
                <a:off x="5907705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二等辺三角形 63"/>
              <p:cNvSpPr/>
              <p:nvPr userDrawn="1"/>
            </p:nvSpPr>
            <p:spPr>
              <a:xfrm>
                <a:off x="5982714" y="8306158"/>
                <a:ext cx="49052" cy="7200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8E40498-68F3-4AA0-A019-6867A1C5CF26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/>
          <a:lstStyle/>
          <a:p>
            <a:fld id="{607E3588-521C-434B-B187-7DAA72C02B2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/>
              <a:t>－</a:t>
            </a:r>
            <a:fld id="{9657A135-4D4B-4A82-BD96-17692BF1C022}" type="slidenum">
              <a:rPr lang="ja-JP" altLang="en-US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  <p:sp>
        <p:nvSpPr>
          <p:cNvPr id="71" name="正方形/長方形 70">
            <a:extLst>
              <a:ext uri="{FF2B5EF4-FFF2-40B4-BE49-F238E27FC236}">
                <a16:creationId xmlns:a16="http://schemas.microsoft.com/office/drawing/2014/main" id="{4D5C74F7-38A0-4304-A6A6-0CF9B665E65B}"/>
              </a:ext>
            </a:extLst>
          </p:cNvPr>
          <p:cNvSpPr/>
          <p:nvPr userDrawn="1"/>
        </p:nvSpPr>
        <p:spPr>
          <a:xfrm>
            <a:off x="5656570" y="1608215"/>
            <a:ext cx="1176310" cy="25043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547AD3F-C342-47C9-93B3-C5299E34C190}"/>
              </a:ext>
            </a:extLst>
          </p:cNvPr>
          <p:cNvSpPr/>
          <p:nvPr userDrawn="1"/>
        </p:nvSpPr>
        <p:spPr>
          <a:xfrm>
            <a:off x="5656570" y="1464198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担　当</a:t>
            </a: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34D372C7-3B10-481F-8FB5-65EBFF26D165}"/>
              </a:ext>
            </a:extLst>
          </p:cNvPr>
          <p:cNvSpPr/>
          <p:nvPr userDrawn="1"/>
        </p:nvSpPr>
        <p:spPr>
          <a:xfrm>
            <a:off x="5656570" y="2432720"/>
            <a:ext cx="1176310" cy="698477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>
              <a:solidFill>
                <a:schemeClr val="tx1">
                  <a:lumMod val="50000"/>
                  <a:lumOff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A9F75E4E-1B33-402A-AC19-28AD8A38A702}"/>
              </a:ext>
            </a:extLst>
          </p:cNvPr>
          <p:cNvSpPr/>
          <p:nvPr userDrawn="1"/>
        </p:nvSpPr>
        <p:spPr>
          <a:xfrm>
            <a:off x="5656570" y="633829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凡　例</a:t>
            </a:r>
          </a:p>
        </p:txBody>
      </p:sp>
      <p:sp>
        <p:nvSpPr>
          <p:cNvPr id="83" name="正方形/長方形 82">
            <a:extLst>
              <a:ext uri="{FF2B5EF4-FFF2-40B4-BE49-F238E27FC236}">
                <a16:creationId xmlns:a16="http://schemas.microsoft.com/office/drawing/2014/main" id="{39A491BB-6189-4D54-9E3E-9EC1E7BF1997}"/>
              </a:ext>
            </a:extLst>
          </p:cNvPr>
          <p:cNvSpPr/>
          <p:nvPr userDrawn="1"/>
        </p:nvSpPr>
        <p:spPr>
          <a:xfrm>
            <a:off x="5656570" y="1022578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所　轄</a:t>
            </a:r>
          </a:p>
        </p:txBody>
      </p:sp>
      <p:sp>
        <p:nvSpPr>
          <p:cNvPr id="84" name="正方形/長方形 83">
            <a:extLst>
              <a:ext uri="{FF2B5EF4-FFF2-40B4-BE49-F238E27FC236}">
                <a16:creationId xmlns:a16="http://schemas.microsoft.com/office/drawing/2014/main" id="{56A90C94-C50A-4777-B98F-E99DE22BA5CD}"/>
              </a:ext>
            </a:extLst>
          </p:cNvPr>
          <p:cNvSpPr/>
          <p:nvPr userDrawn="1"/>
        </p:nvSpPr>
        <p:spPr>
          <a:xfrm>
            <a:off x="5656570" y="581794"/>
            <a:ext cx="1176310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エリア</a:t>
            </a:r>
          </a:p>
        </p:txBody>
      </p:sp>
      <p:sp>
        <p:nvSpPr>
          <p:cNvPr id="85" name="正方形/長方形 84">
            <a:extLst>
              <a:ext uri="{FF2B5EF4-FFF2-40B4-BE49-F238E27FC236}">
                <a16:creationId xmlns:a16="http://schemas.microsoft.com/office/drawing/2014/main" id="{3171A85A-E493-4AFC-9B01-3C3E8F188622}"/>
              </a:ext>
            </a:extLst>
          </p:cNvPr>
          <p:cNvSpPr/>
          <p:nvPr userDrawn="1"/>
        </p:nvSpPr>
        <p:spPr>
          <a:xfrm>
            <a:off x="5656570" y="1176372"/>
            <a:ext cx="1176310" cy="29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CEBBDC2B-B412-416B-B1F0-6BA52EF7CDA2}"/>
              </a:ext>
            </a:extLst>
          </p:cNvPr>
          <p:cNvSpPr/>
          <p:nvPr userDrawn="1"/>
        </p:nvSpPr>
        <p:spPr>
          <a:xfrm>
            <a:off x="5656570" y="735588"/>
            <a:ext cx="1176310" cy="28699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D73547E7-0A08-43EB-B412-4D6F402F2C96}"/>
              </a:ext>
            </a:extLst>
          </p:cNvPr>
          <p:cNvSpPr/>
          <p:nvPr userDrawn="1"/>
        </p:nvSpPr>
        <p:spPr>
          <a:xfrm>
            <a:off x="5656570" y="2288704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間</a:t>
            </a:r>
          </a:p>
        </p:txBody>
      </p:sp>
      <p:sp>
        <p:nvSpPr>
          <p:cNvPr id="119" name="正方形/長方形 118">
            <a:extLst>
              <a:ext uri="{FF2B5EF4-FFF2-40B4-BE49-F238E27FC236}">
                <a16:creationId xmlns:a16="http://schemas.microsoft.com/office/drawing/2014/main" id="{2C10873C-61AE-498F-A86D-4284E0C720C2}"/>
              </a:ext>
            </a:extLst>
          </p:cNvPr>
          <p:cNvSpPr/>
          <p:nvPr userDrawn="1"/>
        </p:nvSpPr>
        <p:spPr>
          <a:xfrm>
            <a:off x="5640455" y="4118665"/>
            <a:ext cx="1176310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業務内容</a:t>
            </a: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C27322B6-53B2-4153-A1AE-02C24E003E7E}"/>
              </a:ext>
            </a:extLst>
          </p:cNvPr>
          <p:cNvSpPr txBox="1"/>
          <p:nvPr userDrawn="1"/>
        </p:nvSpPr>
        <p:spPr>
          <a:xfrm>
            <a:off x="5611126" y="241113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F46179E2-D266-430D-B6FA-E627B28EEB66}"/>
              </a:ext>
            </a:extLst>
          </p:cNvPr>
          <p:cNvSpPr/>
          <p:nvPr userDrawn="1"/>
        </p:nvSpPr>
        <p:spPr>
          <a:xfrm>
            <a:off x="5756232" y="6725791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フリーフォーム: 図形 68">
            <a:extLst>
              <a:ext uri="{FF2B5EF4-FFF2-40B4-BE49-F238E27FC236}">
                <a16:creationId xmlns:a16="http://schemas.microsoft.com/office/drawing/2014/main" id="{7A8A0D18-5480-4C09-B80C-7D9056FC0805}"/>
              </a:ext>
            </a:extLst>
          </p:cNvPr>
          <p:cNvSpPr/>
          <p:nvPr userDrawn="1"/>
        </p:nvSpPr>
        <p:spPr>
          <a:xfrm>
            <a:off x="5756232" y="7219954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: 図形 69">
            <a:extLst>
              <a:ext uri="{FF2B5EF4-FFF2-40B4-BE49-F238E27FC236}">
                <a16:creationId xmlns:a16="http://schemas.microsoft.com/office/drawing/2014/main" id="{0CDE21C4-44E4-4ED8-9192-79A0EE4790B0}"/>
              </a:ext>
            </a:extLst>
          </p:cNvPr>
          <p:cNvSpPr/>
          <p:nvPr userDrawn="1"/>
        </p:nvSpPr>
        <p:spPr>
          <a:xfrm>
            <a:off x="5756232" y="7435978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75CA32AB-DFD5-4627-94FB-CB4104A15C86}"/>
              </a:ext>
            </a:extLst>
          </p:cNvPr>
          <p:cNvSpPr txBox="1"/>
          <p:nvPr userDrawn="1"/>
        </p:nvSpPr>
        <p:spPr>
          <a:xfrm>
            <a:off x="6176690" y="660918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D776A97-2677-4A5B-A53F-87247EF6878E}"/>
              </a:ext>
            </a:extLst>
          </p:cNvPr>
          <p:cNvSpPr txBox="1"/>
          <p:nvPr userDrawn="1"/>
        </p:nvSpPr>
        <p:spPr>
          <a:xfrm>
            <a:off x="6037228" y="7073419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36597B3F-9A43-42AA-A03A-3AE6A1B40D85}"/>
              </a:ext>
            </a:extLst>
          </p:cNvPr>
          <p:cNvSpPr txBox="1"/>
          <p:nvPr userDrawn="1"/>
        </p:nvSpPr>
        <p:spPr>
          <a:xfrm>
            <a:off x="6067686" y="7327335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3428B2CD-5BC1-4196-903A-561DF9250294}"/>
              </a:ext>
            </a:extLst>
          </p:cNvPr>
          <p:cNvCxnSpPr/>
          <p:nvPr userDrawn="1"/>
        </p:nvCxnSpPr>
        <p:spPr bwMode="auto">
          <a:xfrm>
            <a:off x="5812536" y="8004531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126">
            <a:extLst>
              <a:ext uri="{FF2B5EF4-FFF2-40B4-BE49-F238E27FC236}">
                <a16:creationId xmlns:a16="http://schemas.microsoft.com/office/drawing/2014/main" id="{FEC97FFD-7D46-4CBD-A88E-BD74CC8C2E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52350" y="786192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鉄柵</a:t>
            </a:r>
          </a:p>
        </p:txBody>
      </p:sp>
      <p:sp>
        <p:nvSpPr>
          <p:cNvPr id="80" name="フリーフォーム: 図形 79">
            <a:extLst>
              <a:ext uri="{FF2B5EF4-FFF2-40B4-BE49-F238E27FC236}">
                <a16:creationId xmlns:a16="http://schemas.microsoft.com/office/drawing/2014/main" id="{BAFE7D93-888F-4FE1-A797-4DE0DD8AB1C9}"/>
              </a:ext>
            </a:extLst>
          </p:cNvPr>
          <p:cNvSpPr/>
          <p:nvPr userDrawn="1"/>
        </p:nvSpPr>
        <p:spPr>
          <a:xfrm>
            <a:off x="5756232" y="6955025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DA3EF71E-92CF-4F11-81B4-56C5C0F5DCF4}"/>
              </a:ext>
            </a:extLst>
          </p:cNvPr>
          <p:cNvSpPr txBox="1"/>
          <p:nvPr userDrawn="1"/>
        </p:nvSpPr>
        <p:spPr>
          <a:xfrm>
            <a:off x="6185085" y="6846112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82" name="フリーフォーム: 図形 81">
            <a:extLst>
              <a:ext uri="{FF2B5EF4-FFF2-40B4-BE49-F238E27FC236}">
                <a16:creationId xmlns:a16="http://schemas.microsoft.com/office/drawing/2014/main" id="{561E27A9-3A5D-4B20-9C8F-429D4AE5F613}"/>
              </a:ext>
            </a:extLst>
          </p:cNvPr>
          <p:cNvSpPr/>
          <p:nvPr userDrawn="1"/>
        </p:nvSpPr>
        <p:spPr>
          <a:xfrm>
            <a:off x="5756232" y="7746843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BC221BF-2EDF-43C7-8E29-47BB586BE110}"/>
              </a:ext>
            </a:extLst>
          </p:cNvPr>
          <p:cNvSpPr txBox="1"/>
          <p:nvPr userDrawn="1"/>
        </p:nvSpPr>
        <p:spPr>
          <a:xfrm>
            <a:off x="6120779" y="7636942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VIP</a:t>
            </a:r>
            <a:r>
              <a:rPr lang="ja-JP" altLang="en-US" dirty="0"/>
              <a:t>導線</a:t>
            </a:r>
          </a:p>
        </p:txBody>
      </p:sp>
    </p:spTree>
    <p:extLst>
      <p:ext uri="{BB962C8B-B14F-4D97-AF65-F5344CB8AC3E}">
        <p14:creationId xmlns:p14="http://schemas.microsoft.com/office/powerpoint/2010/main" val="1251980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033714" y="9378023"/>
            <a:ext cx="790575" cy="527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－</a:t>
            </a:r>
            <a:fld id="{A2E83A3E-5455-4BC0-A857-1214FC01D42F}" type="slidenum">
              <a:rPr lang="ja-JP" altLang="en-US" smtClean="0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648" y="428497"/>
            <a:ext cx="6669360" cy="7800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19505"/>
            <a:ext cx="6192688" cy="1560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885" r:id="rId7"/>
    <p:sldLayoutId id="2147483769" r:id="rId8"/>
    <p:sldLayoutId id="2147483901" r:id="rId9"/>
    <p:sldLayoutId id="2147483768" r:id="rId10"/>
    <p:sldLayoutId id="2147483767" r:id="rId11"/>
    <p:sldLayoutId id="2147483766" r:id="rId12"/>
    <p:sldLayoutId id="2147483765" r:id="rId13"/>
    <p:sldLayoutId id="2147483900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B2A5A-6A88-4FFE-970D-E12AA09961DA}" type="datetimeFigureOut">
              <a:rPr kumimoji="1" lang="ja-JP" altLang="en-US" smtClean="0"/>
              <a:pPr/>
              <a:t>2018/4/12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9C476-5A73-44B0-A8B7-6CDEA4E599C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3033714" y="9378023"/>
            <a:ext cx="790575" cy="527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ja-JP" altLang="en-US"/>
              <a:t>－</a:t>
            </a:r>
            <a:fld id="{A2E83A3E-5455-4BC0-A857-1214FC01D42F}" type="slidenum">
              <a:rPr lang="ja-JP" altLang="en-US" smtClean="0"/>
              <a:pPr>
                <a:defRPr/>
              </a:pPr>
              <a:t>‹#›</a:t>
            </a:fld>
            <a:r>
              <a:rPr lang="ja-JP" altLang="en-US"/>
              <a:t>－</a:t>
            </a:r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648" y="428497"/>
            <a:ext cx="6669360" cy="780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19505"/>
            <a:ext cx="6192688" cy="15601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7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648" y="428497"/>
            <a:ext cx="6669360" cy="78009"/>
          </a:xfrm>
          <a:prstGeom prst="rect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rgbClr val="00CC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49511"/>
            <a:ext cx="6192688" cy="156017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50000">
                <a:srgbClr val="FFFF00"/>
              </a:gs>
              <a:gs pos="100000">
                <a:srgbClr val="FF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A35A9E24-4806-43BA-A0EB-1B3ED2E65C5F}" type="slidenum">
              <a:rPr lang="ja-JP" altLang="en-US" smtClean="0"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  <p:sldLayoutId id="214748381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342900" y="397272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577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350" y="428229"/>
            <a:ext cx="6669088" cy="7911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67000">
                <a:schemeClr val="accent6">
                  <a:lumMod val="60000"/>
                  <a:lumOff val="40000"/>
                </a:schemeClr>
              </a:gs>
              <a:gs pos="100000">
                <a:srgbClr val="00CC00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49511"/>
            <a:ext cx="6192688" cy="15601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5000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CBF5DC1F-B6C4-40B3-A391-B04DC4A6B3B5}" type="slidenum">
              <a:rPr lang="ja-JP" altLang="en-US" smtClean="0"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6" r:id="rId3"/>
    <p:sldLayoutId id="2147483805" r:id="rId4"/>
    <p:sldLayoutId id="2147483804" r:id="rId5"/>
    <p:sldLayoutId id="2147483803" r:id="rId6"/>
    <p:sldLayoutId id="2147483802" r:id="rId7"/>
    <p:sldLayoutId id="2147483801" r:id="rId8"/>
    <p:sldLayoutId id="2147483800" r:id="rId9"/>
    <p:sldLayoutId id="2147483799" r:id="rId10"/>
    <p:sldLayoutId id="21474837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97272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6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350" y="428229"/>
            <a:ext cx="6669088" cy="791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477503"/>
            <a:ext cx="6192688" cy="15601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CBF5DC1F-B6C4-40B3-A391-B04DC4A6B3B5}" type="slidenum">
              <a:rPr lang="ja-JP" altLang="en-US" smtClean="0"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60351" y="0"/>
            <a:ext cx="792163" cy="42822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350" y="428229"/>
            <a:ext cx="6669088" cy="79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2656" y="9549511"/>
            <a:ext cx="6192688" cy="15601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スライド番号プレースホルダ 5"/>
          <p:cNvSpPr txBox="1">
            <a:spLocks/>
          </p:cNvSpPr>
          <p:nvPr/>
        </p:nvSpPr>
        <p:spPr>
          <a:xfrm>
            <a:off x="3033714" y="9417580"/>
            <a:ext cx="790575" cy="527977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>
                <a:latin typeface="+mn-lt"/>
                <a:ea typeface="+mn-ea"/>
              </a:rPr>
              <a:t>－</a:t>
            </a:r>
            <a:fld id="{CBF5DC1F-B6C4-40B3-A391-B04DC4A6B3B5}" type="slidenum">
              <a:rPr lang="ja-JP" altLang="en-US" smtClean="0"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ja-JP" altLang="en-US" dirty="0">
                <a:latin typeface="+mn-lt"/>
                <a:ea typeface="+mn-ea"/>
              </a:rPr>
              <a:t>－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36856" y="11723"/>
            <a:ext cx="1242663" cy="3829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C3B53E-59C1-490A-883F-0E46C41EAE49}"/>
              </a:ext>
            </a:extLst>
          </p:cNvPr>
          <p:cNvSpPr/>
          <p:nvPr/>
        </p:nvSpPr>
        <p:spPr>
          <a:xfrm>
            <a:off x="0" y="2771523"/>
            <a:ext cx="6381328" cy="29643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CBFEA6-E65B-4951-AA5B-34D8C42AFC7A}"/>
              </a:ext>
            </a:extLst>
          </p:cNvPr>
          <p:cNvSpPr txBox="1"/>
          <p:nvPr/>
        </p:nvSpPr>
        <p:spPr>
          <a:xfrm>
            <a:off x="389740" y="3345746"/>
            <a:ext cx="4314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設営転換マニュアル</a:t>
            </a:r>
            <a:endParaRPr lang="en-US" altLang="ja-JP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～山下公園内～</a:t>
            </a:r>
            <a:endParaRPr lang="en-US" altLang="ja-JP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エリートパラトライアスロンの部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エリートの部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08277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85A2624-F318-4655-9213-83EC05BACF57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968556" y="84271"/>
            <a:ext cx="49087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エリートパラトライアスロンコース詳細図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【YP4-E</a:t>
            </a:r>
            <a:r>
              <a:rPr lang="ja-JP" altLang="en-US" sz="1100" dirty="0">
                <a:latin typeface="A-OTF 新ゴ Pro B"/>
                <a:ea typeface="A-OTF 新ゴ Pro B"/>
                <a:cs typeface="A-OTF 新ゴ Pro B"/>
              </a:rPr>
              <a:t>　カメラ台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6002986" y="745599"/>
            <a:ext cx="4828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YP4-E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5733256" y="6609184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5733256" y="6739003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5733256" y="723316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5733256" y="7449190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6153714" y="662239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6014252" y="7086631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6044710" y="7340547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/>
          <p:nvPr/>
        </p:nvCxnSpPr>
        <p:spPr bwMode="auto">
          <a:xfrm>
            <a:off x="5789560" y="7729711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74" y="758710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5733256" y="696823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6162109" y="685932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179567" y="8265368"/>
            <a:ext cx="21194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パラ選手が全員競技を終えているか。確認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5861062" y="4481761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661569" y="4726099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7CF36E1B-9665-4038-9ECE-0D965F2CB250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6BEB59F-DF1C-43F3-9460-19AAB81BB65D}"/>
              </a:ext>
            </a:extLst>
          </p:cNvPr>
          <p:cNvSpPr txBox="1"/>
          <p:nvPr/>
        </p:nvSpPr>
        <p:spPr>
          <a:xfrm>
            <a:off x="5787387" y="1688329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セレスポ：我満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：●●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NHK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：●●</a:t>
            </a:r>
            <a:endParaRPr lang="en-US" altLang="ja-JP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2D5AD6B-67AC-4038-ACB0-C00567135E95}"/>
              </a:ext>
            </a:extLst>
          </p:cNvPr>
          <p:cNvSpPr txBox="1"/>
          <p:nvPr/>
        </p:nvSpPr>
        <p:spPr>
          <a:xfrm>
            <a:off x="5736390" y="3472513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ミックスゾーン転換時間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パラ競技終了後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67EC4D2-6013-47DC-8DF7-5FCB91371EB2}"/>
              </a:ext>
            </a:extLst>
          </p:cNvPr>
          <p:cNvSpPr txBox="1"/>
          <p:nvPr/>
        </p:nvSpPr>
        <p:spPr>
          <a:xfrm>
            <a:off x="0" y="551954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5" y="3400208"/>
            <a:ext cx="5386495" cy="32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442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124693" y="-15552"/>
            <a:ext cx="429904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エリートトライアスロンコース詳細図</a:t>
            </a:r>
            <a:endParaRPr lang="en-US" altLang="ja-JP" sz="1400" dirty="0">
              <a:latin typeface="A-OTF 新ゴ Pro B"/>
              <a:ea typeface="A-OTF 新ゴ Pro B"/>
              <a:cs typeface="A-OTF 新ゴ Pro B"/>
            </a:endParaRPr>
          </a:p>
          <a:p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【YP4-E</a:t>
            </a:r>
            <a:r>
              <a:rPr lang="ja-JP" altLang="en-US" sz="1100" dirty="0">
                <a:latin typeface="A-OTF 新ゴ Pro B"/>
                <a:ea typeface="A-OTF 新ゴ Pro B"/>
                <a:cs typeface="A-OTF 新ゴ Pro B"/>
              </a:rPr>
              <a:t>カメラ台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5984769" y="730281"/>
            <a:ext cx="48282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YP4-E</a:t>
            </a:r>
          </a:p>
        </p:txBody>
      </p:sp>
      <p:sp>
        <p:nvSpPr>
          <p:cNvPr id="766" name="テキスト ボックス 765"/>
          <p:cNvSpPr txBox="1"/>
          <p:nvPr/>
        </p:nvSpPr>
        <p:spPr>
          <a:xfrm>
            <a:off x="5654556" y="2856057"/>
            <a:ext cx="1015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800" dirty="0">
                <a:solidFill>
                  <a:srgbClr val="FF0000"/>
                </a:solidFill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</a:rPr>
              <a:t>カメラ台設置時間</a:t>
            </a:r>
            <a:r>
              <a:rPr lang="en-US" altLang="ja-JP" sz="800" dirty="0">
                <a:solidFill>
                  <a:srgbClr val="FF0000"/>
                </a:solidFill>
              </a:rPr>
              <a:t>】</a:t>
            </a:r>
          </a:p>
          <a:p>
            <a:r>
              <a:rPr lang="en-US" altLang="ja-JP" sz="800" dirty="0"/>
              <a:t>9:00 </a:t>
            </a:r>
            <a:r>
              <a:rPr lang="ja-JP" altLang="en-US" sz="800" dirty="0"/>
              <a:t>頃</a:t>
            </a:r>
            <a:endParaRPr lang="en-US" altLang="ja-JP" sz="800" dirty="0"/>
          </a:p>
          <a:p>
            <a:r>
              <a:rPr lang="ja-JP" altLang="en-US" sz="800" dirty="0"/>
              <a:t>パラエリート</a:t>
            </a:r>
            <a:endParaRPr lang="en-US" altLang="ja-JP" sz="800" dirty="0"/>
          </a:p>
          <a:p>
            <a:r>
              <a:rPr lang="ja-JP" altLang="en-US" sz="800" dirty="0"/>
              <a:t>競技終了後</a:t>
            </a:r>
            <a:endParaRPr lang="en-US" altLang="ja-JP" sz="800" dirty="0"/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785195" y="1604006"/>
            <a:ext cx="881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セレスポ</a:t>
            </a:r>
            <a:r>
              <a:rPr lang="en-US" altLang="ja-JP" dirty="0"/>
              <a:t>(</a:t>
            </a:r>
            <a:r>
              <a:rPr lang="ja-JP" altLang="en-US" dirty="0"/>
              <a:t>我満</a:t>
            </a:r>
            <a:r>
              <a:rPr lang="en-US" altLang="ja-JP" dirty="0"/>
              <a:t>)</a:t>
            </a:r>
          </a:p>
          <a:p>
            <a:pPr>
              <a:defRPr/>
            </a:pPr>
            <a:r>
              <a:rPr lang="en-US" altLang="ja-JP" dirty="0"/>
              <a:t> NHK</a:t>
            </a:r>
            <a:r>
              <a:rPr lang="ja-JP" altLang="en-US" dirty="0"/>
              <a:t>：●●</a:t>
            </a:r>
            <a:endParaRPr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789" name="正方形/長方形 788">
            <a:extLst>
              <a:ext uri="{FF2B5EF4-FFF2-40B4-BE49-F238E27FC236}">
                <a16:creationId xmlns:a16="http://schemas.microsoft.com/office/drawing/2014/main" id="{A6F68B8A-2F31-4B0B-AD52-6D4D6A9BB1A4}"/>
              </a:ext>
            </a:extLst>
          </p:cNvPr>
          <p:cNvSpPr/>
          <p:nvPr/>
        </p:nvSpPr>
        <p:spPr>
          <a:xfrm>
            <a:off x="234990" y="7874946"/>
            <a:ext cx="5372787" cy="14236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0" name="正方形/長方形 789">
            <a:extLst>
              <a:ext uri="{FF2B5EF4-FFF2-40B4-BE49-F238E27FC236}">
                <a16:creationId xmlns:a16="http://schemas.microsoft.com/office/drawing/2014/main" id="{534F21A2-D577-4F60-A4F8-7C82DCCBCCF9}"/>
              </a:ext>
            </a:extLst>
          </p:cNvPr>
          <p:cNvSpPr/>
          <p:nvPr/>
        </p:nvSpPr>
        <p:spPr>
          <a:xfrm>
            <a:off x="222326" y="7876933"/>
            <a:ext cx="1396283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269176" y="8181549"/>
            <a:ext cx="1888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パラ選手が全員競技を終えているか。</a:t>
            </a:r>
            <a:endParaRPr lang="en-US" altLang="ja-JP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1" r="4202"/>
          <a:stretch/>
        </p:blipFill>
        <p:spPr bwMode="auto">
          <a:xfrm>
            <a:off x="156724" y="3301171"/>
            <a:ext cx="5491976" cy="32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-1" y="838003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エリート女子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10:06~12:00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648700" y="4427917"/>
            <a:ext cx="8547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パラ終了後５ｍ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フィニッシュ側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に寄せる。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ミックスゾーン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フェンスも転換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0" y="1348672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エリート男子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13:06~15:00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74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DFA128A-4345-4336-8640-5918A09566E6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124693" y="-15552"/>
            <a:ext cx="429904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エリートトライアスロンコース詳細図</a:t>
            </a:r>
            <a:endParaRPr lang="en-US" altLang="ja-JP" sz="1400" dirty="0">
              <a:latin typeface="A-OTF 新ゴ Pro B"/>
              <a:ea typeface="A-OTF 新ゴ Pro B"/>
              <a:cs typeface="A-OTF 新ゴ Pro B"/>
            </a:endParaRPr>
          </a:p>
          <a:p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【YP4-C</a:t>
            </a:r>
            <a:r>
              <a:rPr lang="ja-JP" altLang="en-US" sz="1100" dirty="0">
                <a:latin typeface="A-OTF 新ゴ Pro B"/>
                <a:ea typeface="A-OTF 新ゴ Pro B"/>
                <a:cs typeface="A-OTF 新ゴ Pro B"/>
              </a:rPr>
              <a:t>　バイク撤去導線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5963210" y="730281"/>
            <a:ext cx="4876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YP4-C</a:t>
            </a:r>
          </a:p>
        </p:txBody>
      </p:sp>
      <p:sp>
        <p:nvSpPr>
          <p:cNvPr id="766" name="テキスト ボックス 765"/>
          <p:cNvSpPr txBox="1"/>
          <p:nvPr/>
        </p:nvSpPr>
        <p:spPr>
          <a:xfrm>
            <a:off x="5666107" y="2728861"/>
            <a:ext cx="9284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800" dirty="0">
                <a:solidFill>
                  <a:srgbClr val="FF0000"/>
                </a:solidFill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</a:rPr>
              <a:t>バイク移動時間</a:t>
            </a:r>
            <a:r>
              <a:rPr lang="en-US" altLang="ja-JP" sz="800" dirty="0">
                <a:solidFill>
                  <a:srgbClr val="FF0000"/>
                </a:solidFill>
              </a:rPr>
              <a:t>】</a:t>
            </a:r>
          </a:p>
          <a:p>
            <a:r>
              <a:rPr lang="en-US" altLang="ja-JP" sz="800" dirty="0"/>
              <a:t>11:30</a:t>
            </a:r>
          </a:p>
          <a:p>
            <a:r>
              <a:rPr lang="ja-JP" altLang="en-US" sz="800" dirty="0"/>
              <a:t>エリート女子バイク</a:t>
            </a:r>
            <a:endParaRPr lang="en-US" altLang="ja-JP" sz="800" dirty="0"/>
          </a:p>
          <a:p>
            <a:r>
              <a:rPr lang="ja-JP" altLang="en-US" sz="800" dirty="0"/>
              <a:t>競技終了後</a:t>
            </a:r>
            <a:endParaRPr lang="en-US" altLang="ja-JP" sz="800" dirty="0"/>
          </a:p>
          <a:p>
            <a:endParaRPr lang="en-US" altLang="ja-JP" sz="800" dirty="0"/>
          </a:p>
          <a:p>
            <a:r>
              <a:rPr lang="ja-JP" altLang="en-US" sz="800" dirty="0"/>
              <a:t>～</a:t>
            </a:r>
            <a:endParaRPr lang="en-US" altLang="ja-JP" sz="800" dirty="0"/>
          </a:p>
          <a:p>
            <a:endParaRPr lang="en-US" altLang="ja-JP" sz="800" dirty="0"/>
          </a:p>
          <a:p>
            <a:r>
              <a:rPr lang="en-US" altLang="ja-JP" sz="800" dirty="0"/>
              <a:t>12:00</a:t>
            </a:r>
          </a:p>
          <a:p>
            <a:r>
              <a:rPr lang="ja-JP" altLang="en-US" sz="800" dirty="0"/>
              <a:t>エリート男子</a:t>
            </a:r>
            <a:endParaRPr lang="en-US" altLang="ja-JP" sz="800" dirty="0"/>
          </a:p>
          <a:p>
            <a:r>
              <a:rPr lang="ja-JP" altLang="en-US" sz="800" dirty="0"/>
              <a:t>チェックイン前</a:t>
            </a:r>
            <a:endParaRPr lang="en-US" altLang="ja-JP" sz="800" dirty="0"/>
          </a:p>
          <a:p>
            <a:r>
              <a:rPr lang="ja-JP" altLang="en-US" sz="800" dirty="0"/>
              <a:t>まで</a:t>
            </a:r>
            <a:endParaRPr lang="en-US" altLang="ja-JP" sz="800" dirty="0"/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808520" y="1681525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800" dirty="0"/>
              <a:t>マーシャル　●●</a:t>
            </a:r>
            <a:endParaRPr lang="en-US" altLang="ja-JP" sz="800" dirty="0"/>
          </a:p>
          <a:p>
            <a:r>
              <a:rPr lang="ja-JP" altLang="en-US" sz="800" dirty="0"/>
              <a:t>セレスポ（森本）</a:t>
            </a:r>
            <a:endParaRPr lang="en-US" altLang="ja-JP" sz="800" dirty="0"/>
          </a:p>
          <a:p>
            <a:endParaRPr lang="en-US" altLang="ja-JP" sz="8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211544" y="8217566"/>
            <a:ext cx="203613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基本コース内はマーシャルにて移動。</a:t>
            </a:r>
            <a:endParaRPr lang="en-US" altLang="ja-JP" dirty="0"/>
          </a:p>
          <a:p>
            <a:r>
              <a:rPr lang="ja-JP" altLang="en-US" dirty="0"/>
              <a:t>コース外はマーシャルとセレスポにて移動。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699757" y="4359665"/>
            <a:ext cx="106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800" dirty="0"/>
              <a:t>エリートバイクを</a:t>
            </a:r>
            <a:endParaRPr lang="en-US" altLang="ja-JP" sz="800" dirty="0"/>
          </a:p>
          <a:p>
            <a:r>
              <a:rPr lang="ja-JP" altLang="en-US" sz="800" dirty="0"/>
              <a:t>バイク置き場まで移動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4CA72045-43EC-479B-8F6F-E2EEBEC514A0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pic>
        <p:nvPicPr>
          <p:cNvPr id="40" name="Picture 3">
            <a:extLst>
              <a:ext uri="{FF2B5EF4-FFF2-40B4-BE49-F238E27FC236}">
                <a16:creationId xmlns:a16="http://schemas.microsoft.com/office/drawing/2014/main" id="{4C8E4EBB-51D5-4286-B9F4-8893BC920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/>
          <a:stretch/>
        </p:blipFill>
        <p:spPr bwMode="auto">
          <a:xfrm>
            <a:off x="107559" y="3031362"/>
            <a:ext cx="5481681" cy="392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527B186-7273-4519-8FBB-D4A0827D7BDF}"/>
              </a:ext>
            </a:extLst>
          </p:cNvPr>
          <p:cNvSpPr/>
          <p:nvPr/>
        </p:nvSpPr>
        <p:spPr>
          <a:xfrm>
            <a:off x="3434901" y="4953000"/>
            <a:ext cx="1362251" cy="965630"/>
          </a:xfrm>
          <a:prstGeom prst="rect">
            <a:avLst/>
          </a:prstGeom>
          <a:solidFill>
            <a:srgbClr val="FFFF0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テキスト ボックス 67">
            <a:extLst>
              <a:ext uri="{FF2B5EF4-FFF2-40B4-BE49-F238E27FC236}">
                <a16:creationId xmlns:a16="http://schemas.microsoft.com/office/drawing/2014/main" id="{9A325EF8-7125-4AB1-8CAF-5766D352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984" y="6062520"/>
            <a:ext cx="1532047" cy="4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バイク置き場</a:t>
            </a:r>
          </a:p>
        </p:txBody>
      </p:sp>
      <p:sp>
        <p:nvSpPr>
          <p:cNvPr id="49" name="テキスト ボックス 44">
            <a:extLst>
              <a:ext uri="{FF2B5EF4-FFF2-40B4-BE49-F238E27FC236}">
                <a16:creationId xmlns:a16="http://schemas.microsoft.com/office/drawing/2014/main" id="{4F6C7EE7-E568-4A28-9271-C25BDCDC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72" y="2399984"/>
            <a:ext cx="1682056" cy="2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エリートバイク</a:t>
            </a:r>
          </a:p>
        </p:txBody>
      </p:sp>
      <p:sp>
        <p:nvSpPr>
          <p:cNvPr id="50" name="フリーフォーム 49"/>
          <p:cNvSpPr/>
          <p:nvPr/>
        </p:nvSpPr>
        <p:spPr>
          <a:xfrm>
            <a:off x="1575772" y="3495676"/>
            <a:ext cx="3724319" cy="1603960"/>
          </a:xfrm>
          <a:custGeom>
            <a:avLst/>
            <a:gdLst>
              <a:gd name="connsiteX0" fmla="*/ 0 w 3962400"/>
              <a:gd name="connsiteY0" fmla="*/ 0 h 1762125"/>
              <a:gd name="connsiteX1" fmla="*/ 3933825 w 3962400"/>
              <a:gd name="connsiteY1" fmla="*/ 0 h 1762125"/>
              <a:gd name="connsiteX2" fmla="*/ 3962400 w 3962400"/>
              <a:gd name="connsiteY2" fmla="*/ 1381125 h 1762125"/>
              <a:gd name="connsiteX3" fmla="*/ 3514725 w 3962400"/>
              <a:gd name="connsiteY3" fmla="*/ 1762125 h 176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1762125">
                <a:moveTo>
                  <a:pt x="0" y="0"/>
                </a:moveTo>
                <a:lnTo>
                  <a:pt x="3933825" y="0"/>
                </a:lnTo>
                <a:lnTo>
                  <a:pt x="3962400" y="1381125"/>
                </a:lnTo>
                <a:lnTo>
                  <a:pt x="3514725" y="1762125"/>
                </a:lnTo>
              </a:path>
            </a:pathLst>
          </a:custGeom>
          <a:noFill/>
          <a:ln w="28575">
            <a:solidFill>
              <a:srgbClr val="FF0000"/>
            </a:solidFill>
            <a:prstDash val="sysDot"/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5106770" y="3518071"/>
            <a:ext cx="308144" cy="308144"/>
          </a:xfrm>
          <a:prstGeom prst="ellipse">
            <a:avLst/>
          </a:prstGeom>
          <a:solidFill>
            <a:srgbClr val="0000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フリーフォーム 69"/>
          <p:cNvSpPr/>
          <p:nvPr/>
        </p:nvSpPr>
        <p:spPr>
          <a:xfrm>
            <a:off x="3595117" y="5331693"/>
            <a:ext cx="1133475" cy="1133475"/>
          </a:xfrm>
          <a:custGeom>
            <a:avLst/>
            <a:gdLst>
              <a:gd name="connsiteX0" fmla="*/ 0 w 1133475"/>
              <a:gd name="connsiteY0" fmla="*/ 1123950 h 1133475"/>
              <a:gd name="connsiteX1" fmla="*/ 1133475 w 1133475"/>
              <a:gd name="connsiteY1" fmla="*/ 1133475 h 1133475"/>
              <a:gd name="connsiteX2" fmla="*/ 600075 w 1133475"/>
              <a:gd name="connsiteY2" fmla="*/ 0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3475" h="1133475">
                <a:moveTo>
                  <a:pt x="0" y="1123950"/>
                </a:moveTo>
                <a:lnTo>
                  <a:pt x="1133475" y="1133475"/>
                </a:lnTo>
                <a:lnTo>
                  <a:pt x="60007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フリーフォーム 70"/>
          <p:cNvSpPr/>
          <p:nvPr/>
        </p:nvSpPr>
        <p:spPr>
          <a:xfrm>
            <a:off x="3299842" y="2724150"/>
            <a:ext cx="2000250" cy="885825"/>
          </a:xfrm>
          <a:custGeom>
            <a:avLst/>
            <a:gdLst>
              <a:gd name="connsiteX0" fmla="*/ 2000250 w 2000250"/>
              <a:gd name="connsiteY0" fmla="*/ 885825 h 885825"/>
              <a:gd name="connsiteX1" fmla="*/ 1152525 w 2000250"/>
              <a:gd name="connsiteY1" fmla="*/ 0 h 885825"/>
              <a:gd name="connsiteX2" fmla="*/ 0 w 2000250"/>
              <a:gd name="connsiteY2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0" h="885825">
                <a:moveTo>
                  <a:pt x="2000250" y="885825"/>
                </a:moveTo>
                <a:lnTo>
                  <a:pt x="11525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67">
            <a:extLst>
              <a:ext uri="{FF2B5EF4-FFF2-40B4-BE49-F238E27FC236}">
                <a16:creationId xmlns:a16="http://schemas.microsoft.com/office/drawing/2014/main" id="{9A325EF8-7125-4AB1-8CAF-5766D352A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976" y="2504728"/>
            <a:ext cx="1532047" cy="28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セレスポ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3" name="フリーフォーム 72"/>
          <p:cNvSpPr/>
          <p:nvPr/>
        </p:nvSpPr>
        <p:spPr>
          <a:xfrm flipH="1">
            <a:off x="426450" y="2649723"/>
            <a:ext cx="1749220" cy="885825"/>
          </a:xfrm>
          <a:custGeom>
            <a:avLst/>
            <a:gdLst>
              <a:gd name="connsiteX0" fmla="*/ 2000250 w 2000250"/>
              <a:gd name="connsiteY0" fmla="*/ 885825 h 885825"/>
              <a:gd name="connsiteX1" fmla="*/ 1152525 w 2000250"/>
              <a:gd name="connsiteY1" fmla="*/ 0 h 885825"/>
              <a:gd name="connsiteX2" fmla="*/ 0 w 2000250"/>
              <a:gd name="connsiteY2" fmla="*/ 0 h 88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0250" h="885825">
                <a:moveTo>
                  <a:pt x="2000250" y="885825"/>
                </a:moveTo>
                <a:lnTo>
                  <a:pt x="1152525" y="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2030744" y="3277071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マーシャル運搬動線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" t="-5661" b="21065"/>
          <a:stretch/>
        </p:blipFill>
        <p:spPr bwMode="auto">
          <a:xfrm>
            <a:off x="1229129" y="3299378"/>
            <a:ext cx="274713" cy="26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-1" y="838003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エリート女子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10:06~12:00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0" y="1348672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エリート男子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13:06~15:00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04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124693" y="-15552"/>
            <a:ext cx="429904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エリートトライアスロンコース詳細図</a:t>
            </a:r>
            <a:endParaRPr lang="en-US" altLang="ja-JP" sz="1400" dirty="0">
              <a:latin typeface="A-OTF 新ゴ Pro B"/>
              <a:ea typeface="A-OTF 新ゴ Pro B"/>
              <a:cs typeface="A-OTF 新ゴ Pro B"/>
            </a:endParaRPr>
          </a:p>
          <a:p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【YP5-D</a:t>
            </a:r>
            <a:r>
              <a:rPr lang="ja-JP" altLang="en-US" sz="1100" dirty="0">
                <a:latin typeface="A-OTF 新ゴ Pro B"/>
                <a:ea typeface="A-OTF 新ゴ Pro B"/>
                <a:cs typeface="A-OTF 新ゴ Pro B"/>
              </a:rPr>
              <a:t>　メダルセレモニー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5995527" y="711038"/>
            <a:ext cx="495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YP5-D</a:t>
            </a:r>
          </a:p>
        </p:txBody>
      </p:sp>
      <p:sp>
        <p:nvSpPr>
          <p:cNvPr id="766" name="テキスト ボックス 765"/>
          <p:cNvSpPr txBox="1"/>
          <p:nvPr/>
        </p:nvSpPr>
        <p:spPr>
          <a:xfrm>
            <a:off x="5661302" y="2834008"/>
            <a:ext cx="11641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800" dirty="0">
                <a:solidFill>
                  <a:srgbClr val="FF0000"/>
                </a:solidFill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</a:rPr>
              <a:t>メダルボード設置時間</a:t>
            </a:r>
            <a:r>
              <a:rPr lang="en-US" altLang="ja-JP" sz="800" dirty="0">
                <a:solidFill>
                  <a:srgbClr val="FF0000"/>
                </a:solidFill>
              </a:rPr>
              <a:t>】</a:t>
            </a:r>
          </a:p>
          <a:p>
            <a:r>
              <a:rPr lang="en-US" altLang="ja-JP" sz="800" dirty="0"/>
              <a:t>11:45</a:t>
            </a:r>
            <a:r>
              <a:rPr lang="ja-JP" altLang="en-US" sz="800" dirty="0"/>
              <a:t>～</a:t>
            </a:r>
            <a:endParaRPr lang="en-US" altLang="ja-JP" sz="800" dirty="0"/>
          </a:p>
          <a:p>
            <a:r>
              <a:rPr lang="ja-JP" altLang="en-US" sz="800" dirty="0"/>
              <a:t>エリート女子</a:t>
            </a:r>
            <a:endParaRPr lang="en-US" altLang="ja-JP" sz="800" dirty="0"/>
          </a:p>
          <a:p>
            <a:r>
              <a:rPr lang="ja-JP" altLang="en-US" sz="800" dirty="0"/>
              <a:t>競技終了後</a:t>
            </a:r>
            <a:endParaRPr lang="en-US" altLang="ja-JP" sz="800" dirty="0"/>
          </a:p>
          <a:p>
            <a:endParaRPr lang="en-US" altLang="ja-JP" sz="800" dirty="0"/>
          </a:p>
          <a:p>
            <a:r>
              <a:rPr lang="en-US" altLang="ja-JP" sz="800" dirty="0"/>
              <a:t>14:40</a:t>
            </a:r>
          </a:p>
          <a:p>
            <a:r>
              <a:rPr lang="ja-JP" altLang="en-US" sz="800" dirty="0"/>
              <a:t>エリート男子</a:t>
            </a:r>
            <a:br>
              <a:rPr lang="en-US" altLang="ja-JP" sz="800" dirty="0"/>
            </a:br>
            <a:r>
              <a:rPr lang="ja-JP" altLang="en-US" sz="800" dirty="0"/>
              <a:t>競技終了後</a:t>
            </a:r>
            <a:endParaRPr lang="en-US" altLang="ja-JP" sz="800" dirty="0"/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766718" y="1657107"/>
            <a:ext cx="881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セレスポ</a:t>
            </a:r>
            <a:r>
              <a:rPr lang="en-US" altLang="ja-JP" dirty="0"/>
              <a:t>(</a:t>
            </a:r>
            <a:r>
              <a:rPr lang="ja-JP" altLang="en-US" dirty="0"/>
              <a:t>我満</a:t>
            </a:r>
            <a:r>
              <a:rPr lang="en-US" altLang="ja-JP" dirty="0"/>
              <a:t>)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7752675" y="6675235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9" name="正方形/長方形 788">
            <a:extLst>
              <a:ext uri="{FF2B5EF4-FFF2-40B4-BE49-F238E27FC236}">
                <a16:creationId xmlns:a16="http://schemas.microsoft.com/office/drawing/2014/main" id="{A6F68B8A-2F31-4B0B-AD52-6D4D6A9BB1A4}"/>
              </a:ext>
            </a:extLst>
          </p:cNvPr>
          <p:cNvSpPr/>
          <p:nvPr/>
        </p:nvSpPr>
        <p:spPr>
          <a:xfrm>
            <a:off x="234990" y="7874946"/>
            <a:ext cx="5372787" cy="14236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0" name="正方形/長方形 789">
            <a:extLst>
              <a:ext uri="{FF2B5EF4-FFF2-40B4-BE49-F238E27FC236}">
                <a16:creationId xmlns:a16="http://schemas.microsoft.com/office/drawing/2014/main" id="{534F21A2-D577-4F60-A4F8-7C82DCCBCCF9}"/>
              </a:ext>
            </a:extLst>
          </p:cNvPr>
          <p:cNvSpPr/>
          <p:nvPr/>
        </p:nvSpPr>
        <p:spPr>
          <a:xfrm>
            <a:off x="222326" y="7876933"/>
            <a:ext cx="1396283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7752675" y="6805054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7752675" y="729921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7752675" y="7515241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8173133" y="668844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8033671" y="7152682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8064129" y="740659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/>
          <p:nvPr/>
        </p:nvCxnSpPr>
        <p:spPr bwMode="auto">
          <a:xfrm>
            <a:off x="7808979" y="8083794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793" y="794118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7752675" y="7034288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8181528" y="692537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269176" y="8181549"/>
            <a:ext cx="22717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エリート男子選手が全員競技を終えているか。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7880481" y="4547812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628861" y="4375443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800" dirty="0"/>
              <a:t>11:45</a:t>
            </a:r>
            <a:r>
              <a:rPr lang="ja-JP" altLang="en-US" sz="800" dirty="0"/>
              <a:t>～</a:t>
            </a:r>
            <a:endParaRPr lang="en-US" altLang="ja-JP" sz="800" dirty="0"/>
          </a:p>
          <a:p>
            <a:r>
              <a:rPr lang="ja-JP" altLang="en-US" sz="800" dirty="0"/>
              <a:t>メダルボード立ち上げ</a:t>
            </a:r>
            <a:br>
              <a:rPr lang="en-US" altLang="ja-JP" sz="800" dirty="0"/>
            </a:br>
            <a:r>
              <a:rPr lang="ja-JP" altLang="en-US" sz="800" dirty="0"/>
              <a:t>セレモニー終了後伏せる</a:t>
            </a:r>
            <a:endParaRPr lang="en-US" altLang="ja-JP" sz="800" dirty="0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A89DB67-ED13-4A46-B465-46FA2369569E}"/>
              </a:ext>
            </a:extLst>
          </p:cNvPr>
          <p:cNvSpPr/>
          <p:nvPr/>
        </p:nvSpPr>
        <p:spPr>
          <a:xfrm>
            <a:off x="7752675" y="782610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0923527-028B-4AD0-9595-4718A2AE5B8F}"/>
              </a:ext>
            </a:extLst>
          </p:cNvPr>
          <p:cNvSpPr txBox="1"/>
          <p:nvPr/>
        </p:nvSpPr>
        <p:spPr>
          <a:xfrm>
            <a:off x="8117222" y="7716205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VIP</a:t>
            </a:r>
            <a:r>
              <a:rPr lang="ja-JP" altLang="en-US" dirty="0"/>
              <a:t>導線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FC5C3FA1-782A-4F1D-B0BF-3327DBB8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" y="2249725"/>
            <a:ext cx="5596264" cy="32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円/楕円 30">
            <a:extLst>
              <a:ext uri="{FF2B5EF4-FFF2-40B4-BE49-F238E27FC236}">
                <a16:creationId xmlns:a16="http://schemas.microsoft.com/office/drawing/2014/main" id="{F3FDF60A-D35B-493D-AE6E-E690ADEBC2FF}"/>
              </a:ext>
            </a:extLst>
          </p:cNvPr>
          <p:cNvSpPr/>
          <p:nvPr/>
        </p:nvSpPr>
        <p:spPr>
          <a:xfrm>
            <a:off x="476672" y="2393962"/>
            <a:ext cx="398507" cy="440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235748EA-0E22-43B5-8B4B-B7736BD1B0BB}"/>
              </a:ext>
            </a:extLst>
          </p:cNvPr>
          <p:cNvCxnSpPr>
            <a:endCxn id="39" idx="4"/>
          </p:cNvCxnSpPr>
          <p:nvPr/>
        </p:nvCxnSpPr>
        <p:spPr>
          <a:xfrm flipH="1" flipV="1">
            <a:off x="675926" y="2834008"/>
            <a:ext cx="1070748" cy="3201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>
            <a:extLst>
              <a:ext uri="{FF2B5EF4-FFF2-40B4-BE49-F238E27FC236}">
                <a16:creationId xmlns:a16="http://schemas.microsoft.com/office/drawing/2014/main" id="{82A5D3EE-6052-49FD-BA71-F8307A0DF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609" y="5974396"/>
            <a:ext cx="2641326" cy="18589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テキスト ボックス 34">
            <a:extLst>
              <a:ext uri="{FF2B5EF4-FFF2-40B4-BE49-F238E27FC236}">
                <a16:creationId xmlns:a16="http://schemas.microsoft.com/office/drawing/2014/main" id="{3E773112-7EA2-4F6D-AC8F-5321A99B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925" y="5542596"/>
            <a:ext cx="18700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bg1"/>
                </a:solidFill>
              </a:rPr>
              <a:t>設置完成図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18609" y="6023231"/>
            <a:ext cx="107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エリート時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-1" y="838003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エリート女子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10:06~12:00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0" y="1348672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エリート男子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13:06~15:00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60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124693" y="-15552"/>
            <a:ext cx="429904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エリートトライアスロンコース詳細図</a:t>
            </a:r>
            <a:endParaRPr lang="en-US" altLang="ja-JP" sz="1400" dirty="0">
              <a:latin typeface="A-OTF 新ゴ Pro B"/>
              <a:ea typeface="A-OTF 新ゴ Pro B"/>
              <a:cs typeface="A-OTF 新ゴ Pro B"/>
            </a:endParaRPr>
          </a:p>
          <a:p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【YP5-D</a:t>
            </a:r>
            <a:r>
              <a:rPr lang="ja-JP" altLang="en-US" sz="1100" dirty="0">
                <a:latin typeface="A-OTF 新ゴ Pro B"/>
                <a:ea typeface="A-OTF 新ゴ Pro B"/>
                <a:cs typeface="A-OTF 新ゴ Pro B"/>
              </a:rPr>
              <a:t>　メダルセレモニー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5995472" y="764239"/>
            <a:ext cx="495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YP5-D</a:t>
            </a:r>
          </a:p>
        </p:txBody>
      </p:sp>
      <p:sp>
        <p:nvSpPr>
          <p:cNvPr id="766" name="テキスト ボックス 765"/>
          <p:cNvSpPr txBox="1"/>
          <p:nvPr/>
        </p:nvSpPr>
        <p:spPr>
          <a:xfrm>
            <a:off x="5661248" y="2800093"/>
            <a:ext cx="11641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sz="800" dirty="0">
                <a:solidFill>
                  <a:srgbClr val="FF0000"/>
                </a:solidFill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</a:rPr>
              <a:t>メダルボード設置時間</a:t>
            </a:r>
            <a:r>
              <a:rPr lang="en-US" altLang="ja-JP" sz="800" dirty="0">
                <a:solidFill>
                  <a:srgbClr val="FF0000"/>
                </a:solidFill>
              </a:rPr>
              <a:t>】</a:t>
            </a:r>
          </a:p>
          <a:p>
            <a:r>
              <a:rPr lang="en-US" altLang="ja-JP" sz="800" dirty="0"/>
              <a:t>15:15</a:t>
            </a:r>
            <a:r>
              <a:rPr lang="ja-JP" altLang="en-US" sz="800" dirty="0"/>
              <a:t>～</a:t>
            </a:r>
            <a:endParaRPr lang="en-US" altLang="ja-JP" sz="800" dirty="0"/>
          </a:p>
          <a:p>
            <a:r>
              <a:rPr lang="ja-JP" altLang="en-US" sz="800" dirty="0"/>
              <a:t>エリート男子</a:t>
            </a:r>
            <a:br>
              <a:rPr lang="en-US" altLang="ja-JP" sz="800" dirty="0"/>
            </a:br>
            <a:r>
              <a:rPr lang="ja-JP" altLang="en-US" sz="800" dirty="0"/>
              <a:t>メダルセレモニー</a:t>
            </a:r>
            <a:endParaRPr lang="en-US" altLang="ja-JP" sz="800" dirty="0"/>
          </a:p>
          <a:p>
            <a:r>
              <a:rPr lang="ja-JP" altLang="en-US" sz="800" dirty="0"/>
              <a:t>終了後に転換</a:t>
            </a:r>
            <a:endParaRPr lang="en-US" altLang="ja-JP" sz="800" dirty="0"/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797502" y="1705222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セレスポ</a:t>
            </a:r>
            <a:r>
              <a:rPr lang="en-US" altLang="ja-JP" dirty="0"/>
              <a:t>(</a:t>
            </a:r>
            <a:r>
              <a:rPr lang="ja-JP" altLang="en-US" dirty="0"/>
              <a:t>我満</a:t>
            </a:r>
            <a:r>
              <a:rPr lang="en-US" altLang="ja-JP" dirty="0"/>
              <a:t>)</a:t>
            </a:r>
          </a:p>
          <a:p>
            <a:endParaRPr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7282384" y="6597955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89" name="正方形/長方形 788">
            <a:extLst>
              <a:ext uri="{FF2B5EF4-FFF2-40B4-BE49-F238E27FC236}">
                <a16:creationId xmlns:a16="http://schemas.microsoft.com/office/drawing/2014/main" id="{A6F68B8A-2F31-4B0B-AD52-6D4D6A9BB1A4}"/>
              </a:ext>
            </a:extLst>
          </p:cNvPr>
          <p:cNvSpPr/>
          <p:nvPr/>
        </p:nvSpPr>
        <p:spPr>
          <a:xfrm>
            <a:off x="234990" y="7874946"/>
            <a:ext cx="5372787" cy="14236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90" name="正方形/長方形 789">
            <a:extLst>
              <a:ext uri="{FF2B5EF4-FFF2-40B4-BE49-F238E27FC236}">
                <a16:creationId xmlns:a16="http://schemas.microsoft.com/office/drawing/2014/main" id="{534F21A2-D577-4F60-A4F8-7C82DCCBCCF9}"/>
              </a:ext>
            </a:extLst>
          </p:cNvPr>
          <p:cNvSpPr/>
          <p:nvPr/>
        </p:nvSpPr>
        <p:spPr>
          <a:xfrm>
            <a:off x="222326" y="7876933"/>
            <a:ext cx="1396283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7282384" y="6727774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7282384" y="722193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7282384" y="7437961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7702842" y="6611167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7563380" y="7075402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7593838" y="7329318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/>
          <p:nvPr/>
        </p:nvCxnSpPr>
        <p:spPr bwMode="auto">
          <a:xfrm>
            <a:off x="7338688" y="8006514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02" y="786390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7282384" y="6957008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7711237" y="6848095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269176" y="8181549"/>
            <a:ext cx="1888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パラ選手が全員競技を終えているか。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7410190" y="4470532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722180" y="4418184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800" dirty="0"/>
              <a:t>表彰台をパラ仕様</a:t>
            </a:r>
            <a:br>
              <a:rPr lang="en-US" altLang="ja-JP" sz="800" dirty="0"/>
            </a:br>
            <a:r>
              <a:rPr lang="ja-JP" altLang="en-US" sz="800" dirty="0"/>
              <a:t>に転換</a:t>
            </a:r>
            <a:endParaRPr lang="en-US" altLang="ja-JP" sz="800" dirty="0"/>
          </a:p>
        </p:txBody>
      </p: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8A89DB67-ED13-4A46-B465-46FA2369569E}"/>
              </a:ext>
            </a:extLst>
          </p:cNvPr>
          <p:cNvSpPr/>
          <p:nvPr/>
        </p:nvSpPr>
        <p:spPr>
          <a:xfrm>
            <a:off x="7282384" y="774882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0923527-028B-4AD0-9595-4718A2AE5B8F}"/>
              </a:ext>
            </a:extLst>
          </p:cNvPr>
          <p:cNvSpPr txBox="1"/>
          <p:nvPr/>
        </p:nvSpPr>
        <p:spPr>
          <a:xfrm>
            <a:off x="7646931" y="7638925"/>
            <a:ext cx="6094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VIP</a:t>
            </a:r>
            <a:r>
              <a:rPr lang="ja-JP" altLang="en-US" dirty="0"/>
              <a:t>導線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FC5C3FA1-782A-4F1D-B0BF-3327DBB83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" y="2227104"/>
            <a:ext cx="5596264" cy="32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円/楕円 30">
            <a:extLst>
              <a:ext uri="{FF2B5EF4-FFF2-40B4-BE49-F238E27FC236}">
                <a16:creationId xmlns:a16="http://schemas.microsoft.com/office/drawing/2014/main" id="{F3FDF60A-D35B-493D-AE6E-E690ADEBC2FF}"/>
              </a:ext>
            </a:extLst>
          </p:cNvPr>
          <p:cNvSpPr/>
          <p:nvPr/>
        </p:nvSpPr>
        <p:spPr>
          <a:xfrm>
            <a:off x="488699" y="2371341"/>
            <a:ext cx="398507" cy="44004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235748EA-0E22-43B5-8B4B-B7736BD1B0BB}"/>
              </a:ext>
            </a:extLst>
          </p:cNvPr>
          <p:cNvCxnSpPr/>
          <p:nvPr/>
        </p:nvCxnSpPr>
        <p:spPr>
          <a:xfrm flipH="1" flipV="1">
            <a:off x="687953" y="2811387"/>
            <a:ext cx="1070748" cy="32019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\\fs\root\XF\310日本トライアスロン連合\41期\0513WTS横浜\04_写真\WTS(稲村）\0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68" y="5771746"/>
            <a:ext cx="2572493" cy="19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773112-7EA2-4F6D-AC8F-5321A99BE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5952" y="5519975"/>
            <a:ext cx="1870075" cy="431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bg1"/>
                </a:solidFill>
              </a:rPr>
              <a:t>設置完成図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50041" y="6013375"/>
            <a:ext cx="1075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/>
              <a:t>パラ</a:t>
            </a:r>
            <a:r>
              <a:rPr kumimoji="1" lang="ja-JP" altLang="en-US" sz="1400" b="1" dirty="0"/>
              <a:t>時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-1" y="838003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エリート女子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10:06~12:00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6FDA19B5-B2A6-4BF9-8798-9CB49D82BBE2}"/>
              </a:ext>
            </a:extLst>
          </p:cNvPr>
          <p:cNvSpPr/>
          <p:nvPr/>
        </p:nvSpPr>
        <p:spPr>
          <a:xfrm>
            <a:off x="0" y="1348672"/>
            <a:ext cx="1412777" cy="5106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エリート男子</a:t>
            </a:r>
            <a:endParaRPr kumimoji="1" lang="en-US" altLang="ja-JP" sz="16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13:06~15:00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22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C3B53E-59C1-490A-883F-0E46C41EAE49}"/>
              </a:ext>
            </a:extLst>
          </p:cNvPr>
          <p:cNvSpPr/>
          <p:nvPr/>
        </p:nvSpPr>
        <p:spPr>
          <a:xfrm>
            <a:off x="0" y="2771523"/>
            <a:ext cx="6381328" cy="296432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CBFEA6-E65B-4951-AA5B-34D8C42AFC7A}"/>
              </a:ext>
            </a:extLst>
          </p:cNvPr>
          <p:cNvSpPr txBox="1"/>
          <p:nvPr/>
        </p:nvSpPr>
        <p:spPr>
          <a:xfrm>
            <a:off x="389740" y="3345746"/>
            <a:ext cx="43140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設営転換マニュアル</a:t>
            </a:r>
            <a:endParaRPr lang="en-US" altLang="ja-JP" sz="24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～コース・公道～</a:t>
            </a:r>
            <a:endParaRPr lang="en-US" altLang="ja-JP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2000" dirty="0">
              <a:solidFill>
                <a:schemeClr val="bg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エリートパラトライアスロンの部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  <a:p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【</a:t>
            </a:r>
            <a:r>
              <a:rPr lang="ja-JP" altLang="en-US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エリートの部</a:t>
            </a:r>
            <a:r>
              <a:rPr lang="en-US" altLang="ja-JP" sz="2400" dirty="0">
                <a:solidFill>
                  <a:schemeClr val="bg1"/>
                </a:solidFill>
                <a:latin typeface="HGP創英角ｺﾞｼｯｸUB" pitchFamily="50" charset="-128"/>
                <a:ea typeface="HGP創英角ｺﾞｼｯｸUB" pitchFamily="50" charset="-128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96757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EB97EE41-5ED0-4213-BF27-F6D229201E98}"/>
              </a:ext>
            </a:extLst>
          </p:cNvPr>
          <p:cNvSpPr/>
          <p:nvPr/>
        </p:nvSpPr>
        <p:spPr>
          <a:xfrm>
            <a:off x="169814" y="7737201"/>
            <a:ext cx="5372787" cy="17523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A16A7AE0-2CC2-4045-964A-29C455B78B1F}"/>
              </a:ext>
            </a:extLst>
          </p:cNvPr>
          <p:cNvSpPr/>
          <p:nvPr/>
        </p:nvSpPr>
        <p:spPr>
          <a:xfrm>
            <a:off x="169814" y="7564093"/>
            <a:ext cx="1396283" cy="15682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7425" b="14853"/>
          <a:stretch/>
        </p:blipFill>
        <p:spPr bwMode="auto">
          <a:xfrm>
            <a:off x="187637" y="1456975"/>
            <a:ext cx="5384639" cy="6023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45" name="円/楕円 344"/>
          <p:cNvSpPr/>
          <p:nvPr/>
        </p:nvSpPr>
        <p:spPr>
          <a:xfrm>
            <a:off x="2246609" y="4937470"/>
            <a:ext cx="122138" cy="133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46" name="円/楕円 345"/>
          <p:cNvSpPr/>
          <p:nvPr/>
        </p:nvSpPr>
        <p:spPr>
          <a:xfrm>
            <a:off x="2889868" y="4972755"/>
            <a:ext cx="122138" cy="133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49" name="フリーフォーム 348"/>
          <p:cNvSpPr/>
          <p:nvPr/>
        </p:nvSpPr>
        <p:spPr>
          <a:xfrm rot="6005987">
            <a:off x="2131221" y="4017617"/>
            <a:ext cx="1518122" cy="308201"/>
          </a:xfrm>
          <a:custGeom>
            <a:avLst/>
            <a:gdLst>
              <a:gd name="connsiteX0" fmla="*/ 520700 w 520700"/>
              <a:gd name="connsiteY0" fmla="*/ 31750 h 222250"/>
              <a:gd name="connsiteX1" fmla="*/ 165100 w 520700"/>
              <a:gd name="connsiteY1" fmla="*/ 31750 h 222250"/>
              <a:gd name="connsiteX2" fmla="*/ 0 w 520700"/>
              <a:gd name="connsiteY2" fmla="*/ 222250 h 222250"/>
              <a:gd name="connsiteX0" fmla="*/ 520700 w 520700"/>
              <a:gd name="connsiteY0" fmla="*/ 78606 h 269106"/>
              <a:gd name="connsiteX1" fmla="*/ 147092 w 520700"/>
              <a:gd name="connsiteY1" fmla="*/ 31750 h 269106"/>
              <a:gd name="connsiteX2" fmla="*/ 0 w 520700"/>
              <a:gd name="connsiteY2" fmla="*/ 269106 h 269106"/>
              <a:gd name="connsiteX0" fmla="*/ 520700 w 636943"/>
              <a:gd name="connsiteY0" fmla="*/ 92724 h 283224"/>
              <a:gd name="connsiteX1" fmla="*/ 574675 w 636943"/>
              <a:gd name="connsiteY1" fmla="*/ 8016 h 283224"/>
              <a:gd name="connsiteX2" fmla="*/ 147092 w 636943"/>
              <a:gd name="connsiteY2" fmla="*/ 45868 h 283224"/>
              <a:gd name="connsiteX3" fmla="*/ 0 w 636943"/>
              <a:gd name="connsiteY3" fmla="*/ 283224 h 283224"/>
              <a:gd name="connsiteX0" fmla="*/ 644525 w 657581"/>
              <a:gd name="connsiteY0" fmla="*/ 6999 h 283224"/>
              <a:gd name="connsiteX1" fmla="*/ 574675 w 657581"/>
              <a:gd name="connsiteY1" fmla="*/ 8016 h 283224"/>
              <a:gd name="connsiteX2" fmla="*/ 147092 w 657581"/>
              <a:gd name="connsiteY2" fmla="*/ 45868 h 283224"/>
              <a:gd name="connsiteX3" fmla="*/ 0 w 657581"/>
              <a:gd name="connsiteY3" fmla="*/ 283224 h 283224"/>
              <a:gd name="connsiteX0" fmla="*/ 644525 w 644525"/>
              <a:gd name="connsiteY0" fmla="*/ 8636 h 284861"/>
              <a:gd name="connsiteX1" fmla="*/ 368300 w 644525"/>
              <a:gd name="connsiteY1" fmla="*/ 6478 h 284861"/>
              <a:gd name="connsiteX2" fmla="*/ 147092 w 644525"/>
              <a:gd name="connsiteY2" fmla="*/ 47505 h 284861"/>
              <a:gd name="connsiteX3" fmla="*/ 0 w 644525"/>
              <a:gd name="connsiteY3" fmla="*/ 284861 h 284861"/>
              <a:gd name="connsiteX0" fmla="*/ 615950 w 615950"/>
              <a:gd name="connsiteY0" fmla="*/ 13349 h 324499"/>
              <a:gd name="connsiteX1" fmla="*/ 339725 w 615950"/>
              <a:gd name="connsiteY1" fmla="*/ 11191 h 324499"/>
              <a:gd name="connsiteX2" fmla="*/ 118517 w 615950"/>
              <a:gd name="connsiteY2" fmla="*/ 52218 h 324499"/>
              <a:gd name="connsiteX3" fmla="*/ 0 w 615950"/>
              <a:gd name="connsiteY3" fmla="*/ 324499 h 324499"/>
              <a:gd name="connsiteX0" fmla="*/ 613767 w 613767"/>
              <a:gd name="connsiteY0" fmla="*/ 8694 h 291914"/>
              <a:gd name="connsiteX1" fmla="*/ 337542 w 613767"/>
              <a:gd name="connsiteY1" fmla="*/ 6536 h 291914"/>
              <a:gd name="connsiteX2" fmla="*/ 116334 w 613767"/>
              <a:gd name="connsiteY2" fmla="*/ 47563 h 291914"/>
              <a:gd name="connsiteX3" fmla="*/ 0 w 613767"/>
              <a:gd name="connsiteY3" fmla="*/ 291914 h 291914"/>
              <a:gd name="connsiteX0" fmla="*/ 597892 w 597892"/>
              <a:gd name="connsiteY0" fmla="*/ 11340 h 310435"/>
              <a:gd name="connsiteX1" fmla="*/ 321667 w 597892"/>
              <a:gd name="connsiteY1" fmla="*/ 9182 h 310435"/>
              <a:gd name="connsiteX2" fmla="*/ 100459 w 597892"/>
              <a:gd name="connsiteY2" fmla="*/ 50209 h 310435"/>
              <a:gd name="connsiteX3" fmla="*/ 0 w 597892"/>
              <a:gd name="connsiteY3" fmla="*/ 310435 h 310435"/>
              <a:gd name="connsiteX0" fmla="*/ 597892 w 597892"/>
              <a:gd name="connsiteY0" fmla="*/ 9223 h 295618"/>
              <a:gd name="connsiteX1" fmla="*/ 321667 w 597892"/>
              <a:gd name="connsiteY1" fmla="*/ 7065 h 295618"/>
              <a:gd name="connsiteX2" fmla="*/ 100459 w 597892"/>
              <a:gd name="connsiteY2" fmla="*/ 48092 h 295618"/>
              <a:gd name="connsiteX3" fmla="*/ 0 w 597892"/>
              <a:gd name="connsiteY3" fmla="*/ 295618 h 295618"/>
              <a:gd name="connsiteX0" fmla="*/ 881732 w 881732"/>
              <a:gd name="connsiteY0" fmla="*/ 93196 h 134009"/>
              <a:gd name="connsiteX1" fmla="*/ 605507 w 881732"/>
              <a:gd name="connsiteY1" fmla="*/ 91038 h 134009"/>
              <a:gd name="connsiteX2" fmla="*/ 384299 w 881732"/>
              <a:gd name="connsiteY2" fmla="*/ 132065 h 134009"/>
              <a:gd name="connsiteX3" fmla="*/ 0 w 881732"/>
              <a:gd name="connsiteY3" fmla="*/ 79375 h 134009"/>
              <a:gd name="connsiteX0" fmla="*/ 881732 w 881732"/>
              <a:gd name="connsiteY0" fmla="*/ 13821 h 13967"/>
              <a:gd name="connsiteX1" fmla="*/ 605507 w 881732"/>
              <a:gd name="connsiteY1" fmla="*/ 11663 h 13967"/>
              <a:gd name="connsiteX2" fmla="*/ 0 w 881732"/>
              <a:gd name="connsiteY2" fmla="*/ 0 h 13967"/>
              <a:gd name="connsiteX0" fmla="*/ 1636111 w 1636111"/>
              <a:gd name="connsiteY0" fmla="*/ 396497 h 396497"/>
              <a:gd name="connsiteX1" fmla="*/ 1359886 w 1636111"/>
              <a:gd name="connsiteY1" fmla="*/ 394339 h 396497"/>
              <a:gd name="connsiteX2" fmla="*/ 0 w 1636111"/>
              <a:gd name="connsiteY2" fmla="*/ 0 h 396497"/>
              <a:gd name="connsiteX0" fmla="*/ 1636111 w 1636111"/>
              <a:gd name="connsiteY0" fmla="*/ 396497 h 396497"/>
              <a:gd name="connsiteX1" fmla="*/ 1359886 w 1636111"/>
              <a:gd name="connsiteY1" fmla="*/ 394339 h 396497"/>
              <a:gd name="connsiteX2" fmla="*/ 0 w 1636111"/>
              <a:gd name="connsiteY2" fmla="*/ 0 h 396497"/>
              <a:gd name="connsiteX0" fmla="*/ 1636418 w 1636418"/>
              <a:gd name="connsiteY0" fmla="*/ 396497 h 396497"/>
              <a:gd name="connsiteX1" fmla="*/ 1360193 w 1636418"/>
              <a:gd name="connsiteY1" fmla="*/ 394339 h 396497"/>
              <a:gd name="connsiteX2" fmla="*/ 307 w 1636418"/>
              <a:gd name="connsiteY2" fmla="*/ 0 h 396497"/>
              <a:gd name="connsiteX0" fmla="*/ 1637503 w 1637503"/>
              <a:gd name="connsiteY0" fmla="*/ 396497 h 396497"/>
              <a:gd name="connsiteX1" fmla="*/ 427188 w 1637503"/>
              <a:gd name="connsiteY1" fmla="*/ 363657 h 396497"/>
              <a:gd name="connsiteX2" fmla="*/ 1392 w 1637503"/>
              <a:gd name="connsiteY2" fmla="*/ 0 h 396497"/>
              <a:gd name="connsiteX0" fmla="*/ 1640513 w 1640513"/>
              <a:gd name="connsiteY0" fmla="*/ 396497 h 396497"/>
              <a:gd name="connsiteX1" fmla="*/ 430198 w 1640513"/>
              <a:gd name="connsiteY1" fmla="*/ 363657 h 396497"/>
              <a:gd name="connsiteX2" fmla="*/ 4402 w 1640513"/>
              <a:gd name="connsiteY2" fmla="*/ 0 h 3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0513" h="396497">
                <a:moveTo>
                  <a:pt x="1640513" y="396497"/>
                </a:moveTo>
                <a:cubicBezTo>
                  <a:pt x="1639132" y="396009"/>
                  <a:pt x="577153" y="365961"/>
                  <a:pt x="430198" y="363657"/>
                </a:cubicBezTo>
                <a:cubicBezTo>
                  <a:pt x="228362" y="359769"/>
                  <a:pt x="-37492" y="316257"/>
                  <a:pt x="4402" y="0"/>
                </a:cubicBezTo>
              </a:path>
            </a:pathLst>
          </a:custGeom>
          <a:ln w="69850">
            <a:solidFill>
              <a:srgbClr val="000099"/>
            </a:solidFill>
            <a:prstDash val="sysDot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0" name="正方形/長方形 349"/>
          <p:cNvSpPr/>
          <p:nvPr/>
        </p:nvSpPr>
        <p:spPr>
          <a:xfrm>
            <a:off x="2642878" y="5146237"/>
            <a:ext cx="123495" cy="13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351" name="テキスト ボックス 103"/>
          <p:cNvSpPr txBox="1">
            <a:spLocks noChangeArrowheads="1"/>
          </p:cNvSpPr>
          <p:nvPr/>
        </p:nvSpPr>
        <p:spPr bwMode="auto">
          <a:xfrm>
            <a:off x="3947258" y="4045342"/>
            <a:ext cx="15708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HGP創英角ｺﾞｼｯｸUB" pitchFamily="50" charset="-128"/>
                <a:ea typeface="HGP創英角ｺﾞｼｯｸUB" pitchFamily="50" charset="-128"/>
              </a:rPr>
              <a:t>ホテル ニューグランド</a:t>
            </a:r>
          </a:p>
        </p:txBody>
      </p:sp>
      <p:sp>
        <p:nvSpPr>
          <p:cNvPr id="359" name="星 5 358"/>
          <p:cNvSpPr/>
          <p:nvPr/>
        </p:nvSpPr>
        <p:spPr>
          <a:xfrm>
            <a:off x="2839582" y="4838576"/>
            <a:ext cx="123113" cy="13337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1" name="正方形/長方形 360"/>
          <p:cNvSpPr/>
          <p:nvPr/>
        </p:nvSpPr>
        <p:spPr>
          <a:xfrm>
            <a:off x="2420315" y="5122714"/>
            <a:ext cx="123495" cy="1323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401" name="正方形/長方形 400"/>
          <p:cNvSpPr/>
          <p:nvPr/>
        </p:nvSpPr>
        <p:spPr>
          <a:xfrm>
            <a:off x="3043582" y="2823759"/>
            <a:ext cx="123495" cy="1337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403" name="円/楕円 402"/>
          <p:cNvSpPr/>
          <p:nvPr/>
        </p:nvSpPr>
        <p:spPr>
          <a:xfrm>
            <a:off x="2637450" y="2709810"/>
            <a:ext cx="122138" cy="133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04" name="円/楕円 403"/>
          <p:cNvSpPr/>
          <p:nvPr/>
        </p:nvSpPr>
        <p:spPr>
          <a:xfrm>
            <a:off x="3378870" y="2819282"/>
            <a:ext cx="122138" cy="1323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410" name="グループ化 22"/>
          <p:cNvGrpSpPr>
            <a:grpSpLocks/>
          </p:cNvGrpSpPr>
          <p:nvPr/>
        </p:nvGrpSpPr>
        <p:grpSpPr bwMode="auto">
          <a:xfrm rot="6921792">
            <a:off x="2585936" y="2604919"/>
            <a:ext cx="104383" cy="150637"/>
            <a:chOff x="-710183" y="4464844"/>
            <a:chExt cx="112910" cy="176213"/>
          </a:xfrm>
        </p:grpSpPr>
        <p:cxnSp>
          <p:nvCxnSpPr>
            <p:cNvPr id="411" name="直線コネクタ 410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2" name="円/楕円 411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3" name="円/楕円 412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14" name="グループ化 22"/>
          <p:cNvGrpSpPr>
            <a:grpSpLocks/>
          </p:cNvGrpSpPr>
          <p:nvPr/>
        </p:nvGrpSpPr>
        <p:grpSpPr bwMode="auto">
          <a:xfrm rot="6921792">
            <a:off x="2691788" y="2604919"/>
            <a:ext cx="104383" cy="150637"/>
            <a:chOff x="-710183" y="4464844"/>
            <a:chExt cx="112910" cy="176213"/>
          </a:xfrm>
        </p:grpSpPr>
        <p:cxnSp>
          <p:nvCxnSpPr>
            <p:cNvPr id="415" name="直線コネクタ 414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円/楕円 415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7" name="円/楕円 416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18" name="グループ化 22"/>
          <p:cNvGrpSpPr>
            <a:grpSpLocks/>
          </p:cNvGrpSpPr>
          <p:nvPr/>
        </p:nvGrpSpPr>
        <p:grpSpPr bwMode="auto">
          <a:xfrm rot="6921792">
            <a:off x="3408332" y="2702629"/>
            <a:ext cx="104383" cy="150637"/>
            <a:chOff x="-710183" y="4464844"/>
            <a:chExt cx="112910" cy="176213"/>
          </a:xfrm>
        </p:grpSpPr>
        <p:cxnSp>
          <p:nvCxnSpPr>
            <p:cNvPr id="419" name="直線コネクタ 418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" name="円/楕円 419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1" name="円/楕円 420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22" name="グループ化 22"/>
          <p:cNvGrpSpPr>
            <a:grpSpLocks/>
          </p:cNvGrpSpPr>
          <p:nvPr/>
        </p:nvGrpSpPr>
        <p:grpSpPr bwMode="auto">
          <a:xfrm rot="6921792">
            <a:off x="3514184" y="2702629"/>
            <a:ext cx="104383" cy="150637"/>
            <a:chOff x="-710183" y="4464844"/>
            <a:chExt cx="112910" cy="176213"/>
          </a:xfrm>
        </p:grpSpPr>
        <p:cxnSp>
          <p:nvCxnSpPr>
            <p:cNvPr id="423" name="直線コネクタ 422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4" name="円/楕円 423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5" name="円/楕円 424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27" name="直線コネクタ 426"/>
          <p:cNvCxnSpPr/>
          <p:nvPr/>
        </p:nvCxnSpPr>
        <p:spPr bwMode="auto">
          <a:xfrm rot="16200000" flipV="1">
            <a:off x="3550204" y="2803556"/>
            <a:ext cx="208765" cy="17506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直線コネクタ 431"/>
          <p:cNvCxnSpPr/>
          <p:nvPr/>
        </p:nvCxnSpPr>
        <p:spPr bwMode="auto">
          <a:xfrm flipV="1">
            <a:off x="2525511" y="2678626"/>
            <a:ext cx="104550" cy="27586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7" name="星 5 436"/>
          <p:cNvSpPr/>
          <p:nvPr/>
        </p:nvSpPr>
        <p:spPr>
          <a:xfrm>
            <a:off x="2667417" y="2863334"/>
            <a:ext cx="123113" cy="13337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439" name="グループ化 22"/>
          <p:cNvGrpSpPr>
            <a:grpSpLocks/>
          </p:cNvGrpSpPr>
          <p:nvPr/>
        </p:nvGrpSpPr>
        <p:grpSpPr bwMode="auto">
          <a:xfrm rot="6921792">
            <a:off x="2691789" y="2034942"/>
            <a:ext cx="104383" cy="150637"/>
            <a:chOff x="-710183" y="4464844"/>
            <a:chExt cx="112910" cy="176213"/>
          </a:xfrm>
        </p:grpSpPr>
        <p:cxnSp>
          <p:nvCxnSpPr>
            <p:cNvPr id="440" name="直線コネクタ 439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円/楕円 440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2" name="円/楕円 441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43" name="グループ化 22"/>
          <p:cNvGrpSpPr>
            <a:grpSpLocks/>
          </p:cNvGrpSpPr>
          <p:nvPr/>
        </p:nvGrpSpPr>
        <p:grpSpPr bwMode="auto">
          <a:xfrm rot="6921792">
            <a:off x="2797641" y="2034942"/>
            <a:ext cx="104383" cy="150637"/>
            <a:chOff x="-710183" y="4464844"/>
            <a:chExt cx="112910" cy="176213"/>
          </a:xfrm>
        </p:grpSpPr>
        <p:cxnSp>
          <p:nvCxnSpPr>
            <p:cNvPr id="444" name="直線コネクタ 443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5" name="円/楕円 444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6" name="円/楕円 445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47" name="グループ化 22"/>
          <p:cNvGrpSpPr>
            <a:grpSpLocks/>
          </p:cNvGrpSpPr>
          <p:nvPr/>
        </p:nvGrpSpPr>
        <p:grpSpPr bwMode="auto">
          <a:xfrm rot="6921792">
            <a:off x="3445461" y="2098407"/>
            <a:ext cx="104383" cy="150637"/>
            <a:chOff x="-710183" y="4464844"/>
            <a:chExt cx="112910" cy="176213"/>
          </a:xfrm>
        </p:grpSpPr>
        <p:cxnSp>
          <p:nvCxnSpPr>
            <p:cNvPr id="448" name="直線コネクタ 447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9" name="円/楕円 448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0" name="円/楕円 449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51" name="グループ化 22"/>
          <p:cNvGrpSpPr>
            <a:grpSpLocks/>
          </p:cNvGrpSpPr>
          <p:nvPr/>
        </p:nvGrpSpPr>
        <p:grpSpPr bwMode="auto">
          <a:xfrm rot="6921792">
            <a:off x="3551313" y="2098407"/>
            <a:ext cx="104383" cy="150637"/>
            <a:chOff x="-710183" y="4464844"/>
            <a:chExt cx="112910" cy="176213"/>
          </a:xfrm>
        </p:grpSpPr>
        <p:cxnSp>
          <p:nvCxnSpPr>
            <p:cNvPr id="452" name="直線コネクタ 451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3" name="円/楕円 452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54" name="円/楕円 453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55" name="円/楕円 454"/>
          <p:cNvSpPr/>
          <p:nvPr/>
        </p:nvSpPr>
        <p:spPr>
          <a:xfrm>
            <a:off x="2812514" y="1953346"/>
            <a:ext cx="123495" cy="1323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56" name="円/楕円 455"/>
          <p:cNvSpPr/>
          <p:nvPr/>
        </p:nvSpPr>
        <p:spPr>
          <a:xfrm>
            <a:off x="3429000" y="2000392"/>
            <a:ext cx="123495" cy="1337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57" name="アーチ 456"/>
          <p:cNvSpPr/>
          <p:nvPr/>
        </p:nvSpPr>
        <p:spPr>
          <a:xfrm rot="11129654">
            <a:off x="5264772" y="2911224"/>
            <a:ext cx="123495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58" name="アーチ 457"/>
          <p:cNvSpPr/>
          <p:nvPr/>
        </p:nvSpPr>
        <p:spPr>
          <a:xfrm rot="11129654">
            <a:off x="5367956" y="2931129"/>
            <a:ext cx="123495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459" name="グループ化 22"/>
          <p:cNvGrpSpPr>
            <a:grpSpLocks/>
          </p:cNvGrpSpPr>
          <p:nvPr/>
        </p:nvGrpSpPr>
        <p:grpSpPr bwMode="auto">
          <a:xfrm rot="6921792">
            <a:off x="5370682" y="2880859"/>
            <a:ext cx="104383" cy="150637"/>
            <a:chOff x="-710183" y="4464844"/>
            <a:chExt cx="112910" cy="176213"/>
          </a:xfrm>
        </p:grpSpPr>
        <p:cxnSp>
          <p:nvCxnSpPr>
            <p:cNvPr id="460" name="直線コネクタ 459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円/楕円 460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2" name="円/楕円 461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63" name="グループ化 22"/>
          <p:cNvGrpSpPr>
            <a:grpSpLocks/>
          </p:cNvGrpSpPr>
          <p:nvPr/>
        </p:nvGrpSpPr>
        <p:grpSpPr bwMode="auto">
          <a:xfrm rot="6921792">
            <a:off x="5267544" y="2870568"/>
            <a:ext cx="104383" cy="150637"/>
            <a:chOff x="-710183" y="4464844"/>
            <a:chExt cx="112910" cy="176213"/>
          </a:xfrm>
        </p:grpSpPr>
        <p:cxnSp>
          <p:nvCxnSpPr>
            <p:cNvPr id="464" name="直線コネクタ 463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円/楕円 464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66" name="円/楕円 465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67" name="グループ化 22"/>
          <p:cNvGrpSpPr>
            <a:grpSpLocks/>
          </p:cNvGrpSpPr>
          <p:nvPr/>
        </p:nvGrpSpPr>
        <p:grpSpPr bwMode="auto">
          <a:xfrm rot="6921792">
            <a:off x="5148120" y="2858807"/>
            <a:ext cx="104383" cy="150637"/>
            <a:chOff x="-710183" y="4464844"/>
            <a:chExt cx="112910" cy="176213"/>
          </a:xfrm>
        </p:grpSpPr>
        <p:cxnSp>
          <p:nvCxnSpPr>
            <p:cNvPr id="468" name="直線コネクタ 467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9" name="円/楕円 468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70" name="円/楕円 469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72" name="直線コネクタ 471"/>
          <p:cNvCxnSpPr/>
          <p:nvPr/>
        </p:nvCxnSpPr>
        <p:spPr bwMode="auto">
          <a:xfrm rot="5400000" flipH="1" flipV="1">
            <a:off x="5077888" y="3069606"/>
            <a:ext cx="307268" cy="5835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アーチ 475"/>
          <p:cNvSpPr/>
          <p:nvPr/>
        </p:nvSpPr>
        <p:spPr>
          <a:xfrm rot="11129654">
            <a:off x="3648480" y="2726434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77" name="アーチ 476"/>
          <p:cNvSpPr/>
          <p:nvPr/>
        </p:nvSpPr>
        <p:spPr>
          <a:xfrm rot="11129654">
            <a:off x="3777404" y="2739665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78" name="アーチ 477"/>
          <p:cNvSpPr/>
          <p:nvPr/>
        </p:nvSpPr>
        <p:spPr>
          <a:xfrm rot="11129654">
            <a:off x="3904971" y="2752897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79" name="アーチ 478"/>
          <p:cNvSpPr/>
          <p:nvPr/>
        </p:nvSpPr>
        <p:spPr>
          <a:xfrm rot="11129654">
            <a:off x="4029822" y="2766128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0" name="アーチ 479"/>
          <p:cNvSpPr/>
          <p:nvPr/>
        </p:nvSpPr>
        <p:spPr>
          <a:xfrm rot="11129654">
            <a:off x="4153317" y="2779360"/>
            <a:ext cx="123495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1" name="アーチ 480"/>
          <p:cNvSpPr/>
          <p:nvPr/>
        </p:nvSpPr>
        <p:spPr>
          <a:xfrm rot="11129654">
            <a:off x="4280884" y="2792592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2" name="アーチ 481"/>
          <p:cNvSpPr/>
          <p:nvPr/>
        </p:nvSpPr>
        <p:spPr>
          <a:xfrm rot="11129654">
            <a:off x="4409808" y="2805823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3" name="アーチ 482"/>
          <p:cNvSpPr/>
          <p:nvPr/>
        </p:nvSpPr>
        <p:spPr>
          <a:xfrm rot="11129654">
            <a:off x="4519731" y="2824144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4" name="アーチ 483"/>
          <p:cNvSpPr/>
          <p:nvPr/>
        </p:nvSpPr>
        <p:spPr>
          <a:xfrm rot="11129654">
            <a:off x="4648655" y="2837375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5" name="アーチ 484"/>
          <p:cNvSpPr/>
          <p:nvPr/>
        </p:nvSpPr>
        <p:spPr>
          <a:xfrm rot="11129654">
            <a:off x="4776221" y="2850607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6" name="アーチ 485"/>
          <p:cNvSpPr/>
          <p:nvPr/>
        </p:nvSpPr>
        <p:spPr>
          <a:xfrm rot="11129654">
            <a:off x="4901073" y="2863838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7" name="アーチ 486"/>
          <p:cNvSpPr/>
          <p:nvPr/>
        </p:nvSpPr>
        <p:spPr>
          <a:xfrm rot="11129654">
            <a:off x="5024568" y="2877071"/>
            <a:ext cx="123495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8" name="アーチ 487"/>
          <p:cNvSpPr/>
          <p:nvPr/>
        </p:nvSpPr>
        <p:spPr>
          <a:xfrm rot="11129654">
            <a:off x="5152134" y="2890302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9" name="アーチ 488"/>
          <p:cNvSpPr/>
          <p:nvPr/>
        </p:nvSpPr>
        <p:spPr>
          <a:xfrm rot="377521">
            <a:off x="5371475" y="2335204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0" name="アーチ 489"/>
          <p:cNvSpPr/>
          <p:nvPr/>
        </p:nvSpPr>
        <p:spPr>
          <a:xfrm rot="377521">
            <a:off x="5242551" y="2319032"/>
            <a:ext cx="123495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1" name="アーチ 490"/>
          <p:cNvSpPr/>
          <p:nvPr/>
        </p:nvSpPr>
        <p:spPr>
          <a:xfrm rot="377521">
            <a:off x="5114985" y="2304330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2" name="アーチ 491"/>
          <p:cNvSpPr/>
          <p:nvPr/>
        </p:nvSpPr>
        <p:spPr>
          <a:xfrm rot="377521">
            <a:off x="4990134" y="2289628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3" name="アーチ 492"/>
          <p:cNvSpPr/>
          <p:nvPr/>
        </p:nvSpPr>
        <p:spPr>
          <a:xfrm rot="377521">
            <a:off x="4866638" y="2273456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4" name="アーチ 493"/>
          <p:cNvSpPr/>
          <p:nvPr/>
        </p:nvSpPr>
        <p:spPr>
          <a:xfrm rot="377521">
            <a:off x="4744500" y="2270065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5" name="アーチ 494"/>
          <p:cNvSpPr/>
          <p:nvPr/>
        </p:nvSpPr>
        <p:spPr>
          <a:xfrm rot="377521">
            <a:off x="4615576" y="2253892"/>
            <a:ext cx="123495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6" name="アーチ 495"/>
          <p:cNvSpPr/>
          <p:nvPr/>
        </p:nvSpPr>
        <p:spPr>
          <a:xfrm rot="377521">
            <a:off x="4488010" y="2239190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7" name="アーチ 496"/>
          <p:cNvSpPr/>
          <p:nvPr/>
        </p:nvSpPr>
        <p:spPr>
          <a:xfrm rot="377521">
            <a:off x="4363159" y="2224489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8" name="アーチ 497"/>
          <p:cNvSpPr/>
          <p:nvPr/>
        </p:nvSpPr>
        <p:spPr>
          <a:xfrm rot="377521">
            <a:off x="4239663" y="2208316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2694179" y="2441685"/>
            <a:ext cx="681404" cy="82102"/>
            <a:chOff x="2679561" y="2434546"/>
            <a:chExt cx="681404" cy="82102"/>
          </a:xfrm>
        </p:grpSpPr>
        <p:cxnSp>
          <p:nvCxnSpPr>
            <p:cNvPr id="505" name="直線コネクタ 504"/>
            <p:cNvCxnSpPr/>
            <p:nvPr/>
          </p:nvCxnSpPr>
          <p:spPr>
            <a:xfrm>
              <a:off x="2679561" y="2434546"/>
              <a:ext cx="232472" cy="28138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直線コネクタ 508"/>
            <p:cNvCxnSpPr/>
            <p:nvPr/>
          </p:nvCxnSpPr>
          <p:spPr>
            <a:xfrm>
              <a:off x="2912033" y="2457006"/>
              <a:ext cx="239859" cy="33491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直線コネクタ 509"/>
            <p:cNvCxnSpPr/>
            <p:nvPr/>
          </p:nvCxnSpPr>
          <p:spPr>
            <a:xfrm>
              <a:off x="3151892" y="2490110"/>
              <a:ext cx="209073" cy="26538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4" name="直線コネクタ 513"/>
          <p:cNvCxnSpPr/>
          <p:nvPr/>
        </p:nvCxnSpPr>
        <p:spPr bwMode="auto">
          <a:xfrm flipH="1" flipV="1">
            <a:off x="3369291" y="2588245"/>
            <a:ext cx="83122" cy="573833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六角形 519"/>
          <p:cNvSpPr/>
          <p:nvPr/>
        </p:nvSpPr>
        <p:spPr>
          <a:xfrm>
            <a:off x="3207630" y="2788629"/>
            <a:ext cx="143851" cy="13378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522" name="ひし形 521"/>
          <p:cNvSpPr/>
          <p:nvPr/>
        </p:nvSpPr>
        <p:spPr>
          <a:xfrm>
            <a:off x="1364269" y="1711718"/>
            <a:ext cx="158779" cy="17201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523" name="星 5 522"/>
          <p:cNvSpPr/>
          <p:nvPr/>
        </p:nvSpPr>
        <p:spPr>
          <a:xfrm>
            <a:off x="2972306" y="1836289"/>
            <a:ext cx="123113" cy="13337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25" name="グループ化 144"/>
          <p:cNvGrpSpPr>
            <a:grpSpLocks/>
          </p:cNvGrpSpPr>
          <p:nvPr/>
        </p:nvGrpSpPr>
        <p:grpSpPr bwMode="auto">
          <a:xfrm rot="5753071">
            <a:off x="1372144" y="880363"/>
            <a:ext cx="111733" cy="2130629"/>
            <a:chOff x="3860102" y="1008985"/>
            <a:chExt cx="120028" cy="2492298"/>
          </a:xfrm>
        </p:grpSpPr>
        <p:sp>
          <p:nvSpPr>
            <p:cNvPr id="526" name="アーチ 525"/>
            <p:cNvSpPr/>
            <p:nvPr/>
          </p:nvSpPr>
          <p:spPr>
            <a:xfrm rot="16200000">
              <a:off x="3845375" y="102481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7" name="アーチ 526"/>
            <p:cNvSpPr/>
            <p:nvPr/>
          </p:nvSpPr>
          <p:spPr>
            <a:xfrm rot="16200000">
              <a:off x="3845047" y="1176458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8" name="アーチ 527"/>
            <p:cNvSpPr/>
            <p:nvPr/>
          </p:nvSpPr>
          <p:spPr>
            <a:xfrm rot="16200000">
              <a:off x="3846127" y="132635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9" name="アーチ 528"/>
            <p:cNvSpPr/>
            <p:nvPr/>
          </p:nvSpPr>
          <p:spPr>
            <a:xfrm rot="16200000">
              <a:off x="3846885" y="147309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0" name="アーチ 529"/>
            <p:cNvSpPr/>
            <p:nvPr/>
          </p:nvSpPr>
          <p:spPr>
            <a:xfrm rot="16200000">
              <a:off x="3847318" y="161668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1" name="アーチ 530"/>
            <p:cNvSpPr/>
            <p:nvPr/>
          </p:nvSpPr>
          <p:spPr>
            <a:xfrm rot="16200000">
              <a:off x="3846991" y="176832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2" name="アーチ 531"/>
            <p:cNvSpPr/>
            <p:nvPr/>
          </p:nvSpPr>
          <p:spPr>
            <a:xfrm rot="16200000">
              <a:off x="3847911" y="191664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3" name="アーチ 532"/>
            <p:cNvSpPr/>
            <p:nvPr/>
          </p:nvSpPr>
          <p:spPr>
            <a:xfrm rot="16200000">
              <a:off x="3847259" y="206512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4" name="アーチ 533"/>
            <p:cNvSpPr/>
            <p:nvPr/>
          </p:nvSpPr>
          <p:spPr>
            <a:xfrm rot="16200000">
              <a:off x="3848567" y="220949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5" name="アーチ 534"/>
            <p:cNvSpPr/>
            <p:nvPr/>
          </p:nvSpPr>
          <p:spPr>
            <a:xfrm rot="16200000">
              <a:off x="3847915" y="2357978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6" name="アーチ 535"/>
            <p:cNvSpPr/>
            <p:nvPr/>
          </p:nvSpPr>
          <p:spPr>
            <a:xfrm rot="16200000">
              <a:off x="3847798" y="2503928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7" name="アーチ 536"/>
            <p:cNvSpPr/>
            <p:nvPr/>
          </p:nvSpPr>
          <p:spPr>
            <a:xfrm rot="16200000">
              <a:off x="3847147" y="265241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8" name="アーチ 537"/>
            <p:cNvSpPr/>
            <p:nvPr/>
          </p:nvSpPr>
          <p:spPr>
            <a:xfrm rot="16200000">
              <a:off x="3847969" y="27920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39" name="アーチ 538"/>
            <p:cNvSpPr/>
            <p:nvPr/>
          </p:nvSpPr>
          <p:spPr>
            <a:xfrm rot="16200000">
              <a:off x="3847852" y="293799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0" name="アーチ 539"/>
            <p:cNvSpPr/>
            <p:nvPr/>
          </p:nvSpPr>
          <p:spPr>
            <a:xfrm rot="16200000">
              <a:off x="3846715" y="308174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1" name="アーチ 540"/>
            <p:cNvSpPr/>
            <p:nvPr/>
          </p:nvSpPr>
          <p:spPr>
            <a:xfrm rot="16200000">
              <a:off x="3847861" y="322453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42" name="アーチ 541"/>
            <p:cNvSpPr/>
            <p:nvPr/>
          </p:nvSpPr>
          <p:spPr>
            <a:xfrm rot="16200000">
              <a:off x="3847906" y="337206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44" name="アーチ 543"/>
          <p:cNvSpPr/>
          <p:nvPr/>
        </p:nvSpPr>
        <p:spPr>
          <a:xfrm rot="377521">
            <a:off x="2606349" y="2022185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5" name="アーチ 544"/>
          <p:cNvSpPr/>
          <p:nvPr/>
        </p:nvSpPr>
        <p:spPr>
          <a:xfrm rot="377521">
            <a:off x="2482853" y="2006012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6" name="アーチ 545"/>
          <p:cNvSpPr/>
          <p:nvPr/>
        </p:nvSpPr>
        <p:spPr>
          <a:xfrm rot="377521">
            <a:off x="4100968" y="2188752"/>
            <a:ext cx="123495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7" name="アーチ 546"/>
          <p:cNvSpPr/>
          <p:nvPr/>
        </p:nvSpPr>
        <p:spPr>
          <a:xfrm rot="377521">
            <a:off x="3973402" y="2174050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8" name="アーチ 547"/>
          <p:cNvSpPr/>
          <p:nvPr/>
        </p:nvSpPr>
        <p:spPr>
          <a:xfrm rot="377521">
            <a:off x="3848551" y="2159348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9" name="アーチ 548"/>
          <p:cNvSpPr/>
          <p:nvPr/>
        </p:nvSpPr>
        <p:spPr>
          <a:xfrm rot="377521">
            <a:off x="3725055" y="2143176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550" name="グループ化 22"/>
          <p:cNvGrpSpPr>
            <a:grpSpLocks/>
          </p:cNvGrpSpPr>
          <p:nvPr/>
        </p:nvGrpSpPr>
        <p:grpSpPr bwMode="auto">
          <a:xfrm rot="6921792">
            <a:off x="3845315" y="2143079"/>
            <a:ext cx="104383" cy="150637"/>
            <a:chOff x="-710183" y="4464844"/>
            <a:chExt cx="112910" cy="176213"/>
          </a:xfrm>
        </p:grpSpPr>
        <p:cxnSp>
          <p:nvCxnSpPr>
            <p:cNvPr id="551" name="直線コネクタ 550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2" name="円/楕円 551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53" name="円/楕円 552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54" name="グループ化 22"/>
          <p:cNvGrpSpPr>
            <a:grpSpLocks/>
          </p:cNvGrpSpPr>
          <p:nvPr/>
        </p:nvGrpSpPr>
        <p:grpSpPr bwMode="auto">
          <a:xfrm rot="6921792">
            <a:off x="3948454" y="2148959"/>
            <a:ext cx="104383" cy="150637"/>
            <a:chOff x="-710183" y="4464844"/>
            <a:chExt cx="112910" cy="176213"/>
          </a:xfrm>
        </p:grpSpPr>
        <p:cxnSp>
          <p:nvCxnSpPr>
            <p:cNvPr id="555" name="直線コネクタ 554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6" name="円/楕円 555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57" name="円/楕円 556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58" name="グループ化 22"/>
          <p:cNvGrpSpPr>
            <a:grpSpLocks/>
          </p:cNvGrpSpPr>
          <p:nvPr/>
        </p:nvGrpSpPr>
        <p:grpSpPr bwMode="auto">
          <a:xfrm rot="6921792">
            <a:off x="4057021" y="2160720"/>
            <a:ext cx="104383" cy="150637"/>
            <a:chOff x="-710183" y="4464844"/>
            <a:chExt cx="112910" cy="176213"/>
          </a:xfrm>
        </p:grpSpPr>
        <p:cxnSp>
          <p:nvCxnSpPr>
            <p:cNvPr id="559" name="直線コネクタ 558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0" name="円/楕円 559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61" name="円/楕円 560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563" name="直線コネクタ 562"/>
          <p:cNvCxnSpPr/>
          <p:nvPr/>
        </p:nvCxnSpPr>
        <p:spPr bwMode="auto">
          <a:xfrm rot="10800000" flipV="1">
            <a:off x="3625599" y="1937694"/>
            <a:ext cx="283632" cy="21317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直線コネクタ 567"/>
          <p:cNvCxnSpPr/>
          <p:nvPr/>
        </p:nvCxnSpPr>
        <p:spPr bwMode="auto">
          <a:xfrm rot="10800000" flipV="1">
            <a:off x="4179179" y="2004861"/>
            <a:ext cx="283632" cy="21317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星 5 571"/>
          <p:cNvSpPr/>
          <p:nvPr/>
        </p:nvSpPr>
        <p:spPr>
          <a:xfrm>
            <a:off x="4078875" y="1944856"/>
            <a:ext cx="123113" cy="13337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84" name="星 5 583"/>
          <p:cNvSpPr/>
          <p:nvPr/>
        </p:nvSpPr>
        <p:spPr>
          <a:xfrm>
            <a:off x="4976580" y="2951755"/>
            <a:ext cx="123113" cy="133373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86" name="グループ化 119"/>
          <p:cNvGrpSpPr>
            <a:grpSpLocks/>
          </p:cNvGrpSpPr>
          <p:nvPr/>
        </p:nvGrpSpPr>
        <p:grpSpPr bwMode="auto">
          <a:xfrm>
            <a:off x="732592" y="2264475"/>
            <a:ext cx="276038" cy="652560"/>
            <a:chOff x="-492598" y="2975298"/>
            <a:chExt cx="322599" cy="705143"/>
          </a:xfrm>
        </p:grpSpPr>
        <p:cxnSp>
          <p:nvCxnSpPr>
            <p:cNvPr id="587" name="直線コネクタ 586"/>
            <p:cNvCxnSpPr/>
            <p:nvPr/>
          </p:nvCxnSpPr>
          <p:spPr>
            <a:xfrm rot="16200000" flipV="1">
              <a:off x="-584199" y="3222351"/>
              <a:ext cx="516310" cy="2220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8" name="グループ化 201"/>
            <p:cNvGrpSpPr>
              <a:grpSpLocks/>
            </p:cNvGrpSpPr>
            <p:nvPr/>
          </p:nvGrpSpPr>
          <p:grpSpPr bwMode="auto">
            <a:xfrm>
              <a:off x="-492598" y="3347863"/>
              <a:ext cx="322599" cy="332578"/>
              <a:chOff x="-492598" y="3347863"/>
              <a:chExt cx="322599" cy="332578"/>
            </a:xfrm>
          </p:grpSpPr>
          <p:sp>
            <p:nvSpPr>
              <p:cNvPr id="589" name="円/楕円 588"/>
              <p:cNvSpPr/>
              <p:nvPr/>
            </p:nvSpPr>
            <p:spPr>
              <a:xfrm>
                <a:off x="-441147" y="3406392"/>
                <a:ext cx="218353" cy="21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-492598" y="3347863"/>
                <a:ext cx="322599" cy="332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Calibri" pitchFamily="34" charset="0"/>
                  </a:rPr>
                  <a:t>9</a:t>
                </a:r>
                <a:endParaRPr lang="ja-JP" altLang="en-U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cxnSp>
        <p:nvCxnSpPr>
          <p:cNvPr id="598" name="直線コネクタ 597"/>
          <p:cNvCxnSpPr/>
          <p:nvPr/>
        </p:nvCxnSpPr>
        <p:spPr bwMode="auto">
          <a:xfrm>
            <a:off x="2559052" y="1925572"/>
            <a:ext cx="241019" cy="17587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7" name="アーチ 506"/>
          <p:cNvSpPr/>
          <p:nvPr/>
        </p:nvSpPr>
        <p:spPr>
          <a:xfrm rot="11129654">
            <a:off x="1701330" y="2532032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08" name="アーチ 507"/>
          <p:cNvSpPr/>
          <p:nvPr/>
        </p:nvSpPr>
        <p:spPr>
          <a:xfrm rot="11129654">
            <a:off x="1830254" y="2545263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11" name="アーチ 510"/>
          <p:cNvSpPr/>
          <p:nvPr/>
        </p:nvSpPr>
        <p:spPr>
          <a:xfrm rot="11129654">
            <a:off x="1940178" y="2563584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12" name="アーチ 511"/>
          <p:cNvSpPr/>
          <p:nvPr/>
        </p:nvSpPr>
        <p:spPr>
          <a:xfrm rot="11129654">
            <a:off x="2069101" y="2576815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18" name="アーチ 517"/>
          <p:cNvSpPr/>
          <p:nvPr/>
        </p:nvSpPr>
        <p:spPr>
          <a:xfrm rot="11129654">
            <a:off x="2196668" y="2590047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3" name="アーチ 542"/>
          <p:cNvSpPr/>
          <p:nvPr/>
        </p:nvSpPr>
        <p:spPr>
          <a:xfrm rot="11129654">
            <a:off x="2321519" y="2603278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96" name="アーチ 595"/>
          <p:cNvSpPr/>
          <p:nvPr/>
        </p:nvSpPr>
        <p:spPr>
          <a:xfrm rot="11129654">
            <a:off x="2445014" y="2616511"/>
            <a:ext cx="123495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2" name="アーチ 601"/>
          <p:cNvSpPr/>
          <p:nvPr/>
        </p:nvSpPr>
        <p:spPr>
          <a:xfrm rot="11129654">
            <a:off x="834965" y="2440835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3" name="アーチ 602"/>
          <p:cNvSpPr/>
          <p:nvPr/>
        </p:nvSpPr>
        <p:spPr>
          <a:xfrm rot="11129654">
            <a:off x="963889" y="2454067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4" name="アーチ 603"/>
          <p:cNvSpPr/>
          <p:nvPr/>
        </p:nvSpPr>
        <p:spPr>
          <a:xfrm rot="11129654">
            <a:off x="1073812" y="2472387"/>
            <a:ext cx="122138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5" name="アーチ 604"/>
          <p:cNvSpPr/>
          <p:nvPr/>
        </p:nvSpPr>
        <p:spPr>
          <a:xfrm rot="11129654">
            <a:off x="1202736" y="2485619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6" name="アーチ 605"/>
          <p:cNvSpPr/>
          <p:nvPr/>
        </p:nvSpPr>
        <p:spPr>
          <a:xfrm rot="11129654">
            <a:off x="1330302" y="2498850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7" name="アーチ 606"/>
          <p:cNvSpPr/>
          <p:nvPr/>
        </p:nvSpPr>
        <p:spPr>
          <a:xfrm rot="11129654">
            <a:off x="1455154" y="2512082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8" name="アーチ 607"/>
          <p:cNvSpPr/>
          <p:nvPr/>
        </p:nvSpPr>
        <p:spPr>
          <a:xfrm rot="11129654">
            <a:off x="1578649" y="2525314"/>
            <a:ext cx="123495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2" name="アーチ 611"/>
          <p:cNvSpPr/>
          <p:nvPr/>
        </p:nvSpPr>
        <p:spPr>
          <a:xfrm rot="11129654">
            <a:off x="329857" y="2387909"/>
            <a:ext cx="122138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3" name="アーチ 612"/>
          <p:cNvSpPr/>
          <p:nvPr/>
        </p:nvSpPr>
        <p:spPr>
          <a:xfrm rot="11129654">
            <a:off x="457423" y="2401140"/>
            <a:ext cx="122138" cy="1117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4" name="アーチ 613"/>
          <p:cNvSpPr/>
          <p:nvPr/>
        </p:nvSpPr>
        <p:spPr>
          <a:xfrm rot="11129654">
            <a:off x="582274" y="2414372"/>
            <a:ext cx="123495" cy="11026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5" name="アーチ 614"/>
          <p:cNvSpPr/>
          <p:nvPr/>
        </p:nvSpPr>
        <p:spPr>
          <a:xfrm rot="11129654">
            <a:off x="705770" y="2427604"/>
            <a:ext cx="123495" cy="11026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1" name="ひし形 610"/>
          <p:cNvSpPr/>
          <p:nvPr/>
        </p:nvSpPr>
        <p:spPr>
          <a:xfrm>
            <a:off x="2242261" y="2691279"/>
            <a:ext cx="160136" cy="172011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cxnSp>
        <p:nvCxnSpPr>
          <p:cNvPr id="617" name="直線矢印コネクタ 616"/>
          <p:cNvCxnSpPr/>
          <p:nvPr/>
        </p:nvCxnSpPr>
        <p:spPr>
          <a:xfrm rot="5400000">
            <a:off x="3255480" y="2418746"/>
            <a:ext cx="485159" cy="4071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直線コネクタ 280"/>
          <p:cNvCxnSpPr>
            <a:endCxn id="283" idx="1"/>
          </p:cNvCxnSpPr>
          <p:nvPr/>
        </p:nvCxnSpPr>
        <p:spPr bwMode="auto">
          <a:xfrm>
            <a:off x="2130170" y="4536624"/>
            <a:ext cx="349475" cy="49965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二等辺三角形 282"/>
          <p:cNvSpPr/>
          <p:nvPr/>
        </p:nvSpPr>
        <p:spPr>
          <a:xfrm>
            <a:off x="2469162" y="5005504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4" name="二等辺三角形 283"/>
          <p:cNvSpPr/>
          <p:nvPr/>
        </p:nvSpPr>
        <p:spPr>
          <a:xfrm>
            <a:off x="2532266" y="5019753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5" name="二等辺三角形 284"/>
          <p:cNvSpPr/>
          <p:nvPr/>
        </p:nvSpPr>
        <p:spPr>
          <a:xfrm>
            <a:off x="2607585" y="5038074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5" name="直線コネクタ 264"/>
          <p:cNvCxnSpPr>
            <a:endCxn id="270" idx="2"/>
          </p:cNvCxnSpPr>
          <p:nvPr/>
        </p:nvCxnSpPr>
        <p:spPr bwMode="auto">
          <a:xfrm flipV="1">
            <a:off x="2825298" y="2754517"/>
            <a:ext cx="154013" cy="282626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二等辺三角形 268"/>
          <p:cNvSpPr/>
          <p:nvPr/>
        </p:nvSpPr>
        <p:spPr>
          <a:xfrm>
            <a:off x="2874261" y="2677016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二等辺三角形 269"/>
          <p:cNvSpPr/>
          <p:nvPr/>
        </p:nvSpPr>
        <p:spPr>
          <a:xfrm>
            <a:off x="2979312" y="2692966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二等辺三角形 270"/>
          <p:cNvSpPr/>
          <p:nvPr/>
        </p:nvSpPr>
        <p:spPr>
          <a:xfrm>
            <a:off x="3084363" y="2708916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二等辺三角形 271"/>
          <p:cNvSpPr/>
          <p:nvPr/>
        </p:nvSpPr>
        <p:spPr>
          <a:xfrm>
            <a:off x="3189414" y="2724866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二等辺三角形 272"/>
          <p:cNvSpPr/>
          <p:nvPr/>
        </p:nvSpPr>
        <p:spPr>
          <a:xfrm>
            <a:off x="3294466" y="2740817"/>
            <a:ext cx="41933" cy="61557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79" name="グループ化 201"/>
          <p:cNvGrpSpPr>
            <a:grpSpLocks/>
          </p:cNvGrpSpPr>
          <p:nvPr/>
        </p:nvGrpSpPr>
        <p:grpSpPr bwMode="auto">
          <a:xfrm>
            <a:off x="2367556" y="1681627"/>
            <a:ext cx="235957" cy="266151"/>
            <a:chOff x="-580790" y="3308284"/>
            <a:chExt cx="374672" cy="389886"/>
          </a:xfrm>
        </p:grpSpPr>
        <p:sp>
          <p:nvSpPr>
            <p:cNvPr id="280" name="円/楕円 279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9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322677" cy="33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70" name="グループ化 369"/>
          <p:cNvGrpSpPr/>
          <p:nvPr/>
        </p:nvGrpSpPr>
        <p:grpSpPr>
          <a:xfrm>
            <a:off x="2691160" y="2929767"/>
            <a:ext cx="286994" cy="310217"/>
            <a:chOff x="6828329" y="4123389"/>
            <a:chExt cx="335720" cy="362886"/>
          </a:xfrm>
        </p:grpSpPr>
        <p:sp>
          <p:nvSpPr>
            <p:cNvPr id="371" name="二等辺三角形 370"/>
            <p:cNvSpPr/>
            <p:nvPr/>
          </p:nvSpPr>
          <p:spPr>
            <a:xfrm>
              <a:off x="6828329" y="4123389"/>
              <a:ext cx="335720" cy="28941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テキスト ボックス 105"/>
            <p:cNvSpPr txBox="1">
              <a:spLocks noChangeArrowheads="1"/>
            </p:cNvSpPr>
            <p:nvPr/>
          </p:nvSpPr>
          <p:spPr bwMode="auto">
            <a:xfrm>
              <a:off x="6837886" y="4126242"/>
              <a:ext cx="322904" cy="36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282" name="フリーフォーム 281"/>
          <p:cNvSpPr/>
          <p:nvPr/>
        </p:nvSpPr>
        <p:spPr>
          <a:xfrm>
            <a:off x="185936" y="1896374"/>
            <a:ext cx="5382213" cy="640818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96025" h="749618">
                <a:moveTo>
                  <a:pt x="0" y="0"/>
                </a:moveTo>
                <a:cubicBezTo>
                  <a:pt x="1040130" y="133350"/>
                  <a:pt x="2529840" y="274320"/>
                  <a:pt x="3569970" y="407670"/>
                </a:cubicBezTo>
                <a:lnTo>
                  <a:pt x="6296025" y="74961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87" name="フリーフォーム 286"/>
          <p:cNvSpPr/>
          <p:nvPr/>
        </p:nvSpPr>
        <p:spPr>
          <a:xfrm>
            <a:off x="172909" y="2296610"/>
            <a:ext cx="5379499" cy="548536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124575"/>
              <a:gd name="connsiteY0" fmla="*/ 0 h 811530"/>
              <a:gd name="connsiteX1" fmla="*/ 1482090 w 6124575"/>
              <a:gd name="connsiteY1" fmla="*/ 140970 h 811530"/>
              <a:gd name="connsiteX2" fmla="*/ 3569970 w 6124575"/>
              <a:gd name="connsiteY2" fmla="*/ 407670 h 811530"/>
              <a:gd name="connsiteX3" fmla="*/ 6124575 w 6124575"/>
              <a:gd name="connsiteY3" fmla="*/ 811530 h 811530"/>
              <a:gd name="connsiteX0" fmla="*/ 0 w 6305550"/>
              <a:gd name="connsiteY0" fmla="*/ 0 h 692468"/>
              <a:gd name="connsiteX1" fmla="*/ 1482090 w 6305550"/>
              <a:gd name="connsiteY1" fmla="*/ 140970 h 692468"/>
              <a:gd name="connsiteX2" fmla="*/ 3569970 w 6305550"/>
              <a:gd name="connsiteY2" fmla="*/ 407670 h 692468"/>
              <a:gd name="connsiteX3" fmla="*/ 6305550 w 6305550"/>
              <a:gd name="connsiteY3" fmla="*/ 692468 h 692468"/>
              <a:gd name="connsiteX0" fmla="*/ 0 w 6305550"/>
              <a:gd name="connsiteY0" fmla="*/ 0 h 692468"/>
              <a:gd name="connsiteX1" fmla="*/ 1482090 w 6305550"/>
              <a:gd name="connsiteY1" fmla="*/ 140970 h 692468"/>
              <a:gd name="connsiteX2" fmla="*/ 3608070 w 6305550"/>
              <a:gd name="connsiteY2" fmla="*/ 393383 h 692468"/>
              <a:gd name="connsiteX3" fmla="*/ 6305550 w 6305550"/>
              <a:gd name="connsiteY3" fmla="*/ 692468 h 692468"/>
              <a:gd name="connsiteX0" fmla="*/ 0 w 6305550"/>
              <a:gd name="connsiteY0" fmla="*/ 0 h 673418"/>
              <a:gd name="connsiteX1" fmla="*/ 1482090 w 6305550"/>
              <a:gd name="connsiteY1" fmla="*/ 140970 h 673418"/>
              <a:gd name="connsiteX2" fmla="*/ 3608070 w 6305550"/>
              <a:gd name="connsiteY2" fmla="*/ 393383 h 673418"/>
              <a:gd name="connsiteX3" fmla="*/ 6305550 w 6305550"/>
              <a:gd name="connsiteY3" fmla="*/ 673418 h 67341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608070 w 6292850"/>
              <a:gd name="connsiteY2" fmla="*/ 39338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754120 w 6292850"/>
              <a:gd name="connsiteY2" fmla="*/ 38703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836670 w 6292850"/>
              <a:gd name="connsiteY2" fmla="*/ 38068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798570 w 6292850"/>
              <a:gd name="connsiteY2" fmla="*/ 36798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792220 w 6292850"/>
              <a:gd name="connsiteY2" fmla="*/ 393383 h 641668"/>
              <a:gd name="connsiteX3" fmla="*/ 6292850 w 6292850"/>
              <a:gd name="connsiteY3" fmla="*/ 641668 h 64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2850" h="641668">
                <a:moveTo>
                  <a:pt x="0" y="0"/>
                </a:moveTo>
                <a:cubicBezTo>
                  <a:pt x="241935" y="27305"/>
                  <a:pt x="850053" y="75406"/>
                  <a:pt x="1482090" y="140970"/>
                </a:cubicBezTo>
                <a:cubicBezTo>
                  <a:pt x="2114127" y="206534"/>
                  <a:pt x="3013393" y="285433"/>
                  <a:pt x="3792220" y="393383"/>
                </a:cubicBezTo>
                <a:lnTo>
                  <a:pt x="6292850" y="6416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8" name="フリーフォーム 287"/>
          <p:cNvSpPr/>
          <p:nvPr/>
        </p:nvSpPr>
        <p:spPr>
          <a:xfrm>
            <a:off x="172909" y="2065978"/>
            <a:ext cx="5376067" cy="637436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124575"/>
              <a:gd name="connsiteY0" fmla="*/ 0 h 811530"/>
              <a:gd name="connsiteX1" fmla="*/ 1482090 w 6124575"/>
              <a:gd name="connsiteY1" fmla="*/ 140970 h 811530"/>
              <a:gd name="connsiteX2" fmla="*/ 3569970 w 6124575"/>
              <a:gd name="connsiteY2" fmla="*/ 407670 h 811530"/>
              <a:gd name="connsiteX3" fmla="*/ 6124575 w 6124575"/>
              <a:gd name="connsiteY3" fmla="*/ 811530 h 811530"/>
              <a:gd name="connsiteX0" fmla="*/ 0 w 6305550"/>
              <a:gd name="connsiteY0" fmla="*/ 0 h 740092"/>
              <a:gd name="connsiteX1" fmla="*/ 1482090 w 6305550"/>
              <a:gd name="connsiteY1" fmla="*/ 140970 h 740092"/>
              <a:gd name="connsiteX2" fmla="*/ 3569970 w 6305550"/>
              <a:gd name="connsiteY2" fmla="*/ 407670 h 740092"/>
              <a:gd name="connsiteX3" fmla="*/ 6305550 w 6305550"/>
              <a:gd name="connsiteY3" fmla="*/ 740092 h 740092"/>
              <a:gd name="connsiteX0" fmla="*/ 0 w 6305550"/>
              <a:gd name="connsiteY0" fmla="*/ 0 h 740092"/>
              <a:gd name="connsiteX1" fmla="*/ 1482090 w 6305550"/>
              <a:gd name="connsiteY1" fmla="*/ 140970 h 740092"/>
              <a:gd name="connsiteX2" fmla="*/ 6305550 w 6305550"/>
              <a:gd name="connsiteY2" fmla="*/ 740092 h 740092"/>
              <a:gd name="connsiteX0" fmla="*/ 0 w 6305550"/>
              <a:gd name="connsiteY0" fmla="*/ 0 h 740092"/>
              <a:gd name="connsiteX1" fmla="*/ 4635330 w 6305550"/>
              <a:gd name="connsiteY1" fmla="*/ 508662 h 740092"/>
              <a:gd name="connsiteX2" fmla="*/ 6305550 w 6305550"/>
              <a:gd name="connsiteY2" fmla="*/ 740092 h 740092"/>
              <a:gd name="connsiteX0" fmla="*/ 0 w 6283266"/>
              <a:gd name="connsiteY0" fmla="*/ 0 h 712236"/>
              <a:gd name="connsiteX1" fmla="*/ 4635330 w 6283266"/>
              <a:gd name="connsiteY1" fmla="*/ 508662 h 712236"/>
              <a:gd name="connsiteX2" fmla="*/ 6283266 w 6283266"/>
              <a:gd name="connsiteY2" fmla="*/ 712236 h 712236"/>
              <a:gd name="connsiteX0" fmla="*/ 0 w 6283266"/>
              <a:gd name="connsiteY0" fmla="*/ 0 h 712236"/>
              <a:gd name="connsiteX1" fmla="*/ 6283266 w 6283266"/>
              <a:gd name="connsiteY1" fmla="*/ 712236 h 712236"/>
              <a:gd name="connsiteX0" fmla="*/ 0 w 6288837"/>
              <a:gd name="connsiteY0" fmla="*/ 0 h 745663"/>
              <a:gd name="connsiteX1" fmla="*/ 6288837 w 6288837"/>
              <a:gd name="connsiteY1" fmla="*/ 745663 h 745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88837" h="745663">
                <a:moveTo>
                  <a:pt x="0" y="0"/>
                </a:moveTo>
                <a:lnTo>
                  <a:pt x="6288837" y="74566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2" name="フリーフォーム 291"/>
          <p:cNvSpPr/>
          <p:nvPr/>
        </p:nvSpPr>
        <p:spPr>
          <a:xfrm>
            <a:off x="172909" y="2312895"/>
            <a:ext cx="5379499" cy="548536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124575"/>
              <a:gd name="connsiteY0" fmla="*/ 0 h 811530"/>
              <a:gd name="connsiteX1" fmla="*/ 1482090 w 6124575"/>
              <a:gd name="connsiteY1" fmla="*/ 140970 h 811530"/>
              <a:gd name="connsiteX2" fmla="*/ 3569970 w 6124575"/>
              <a:gd name="connsiteY2" fmla="*/ 407670 h 811530"/>
              <a:gd name="connsiteX3" fmla="*/ 6124575 w 6124575"/>
              <a:gd name="connsiteY3" fmla="*/ 811530 h 811530"/>
              <a:gd name="connsiteX0" fmla="*/ 0 w 6305550"/>
              <a:gd name="connsiteY0" fmla="*/ 0 h 692468"/>
              <a:gd name="connsiteX1" fmla="*/ 1482090 w 6305550"/>
              <a:gd name="connsiteY1" fmla="*/ 140970 h 692468"/>
              <a:gd name="connsiteX2" fmla="*/ 3569970 w 6305550"/>
              <a:gd name="connsiteY2" fmla="*/ 407670 h 692468"/>
              <a:gd name="connsiteX3" fmla="*/ 6305550 w 6305550"/>
              <a:gd name="connsiteY3" fmla="*/ 692468 h 692468"/>
              <a:gd name="connsiteX0" fmla="*/ 0 w 6305550"/>
              <a:gd name="connsiteY0" fmla="*/ 0 h 692468"/>
              <a:gd name="connsiteX1" fmla="*/ 1482090 w 6305550"/>
              <a:gd name="connsiteY1" fmla="*/ 140970 h 692468"/>
              <a:gd name="connsiteX2" fmla="*/ 3608070 w 6305550"/>
              <a:gd name="connsiteY2" fmla="*/ 393383 h 692468"/>
              <a:gd name="connsiteX3" fmla="*/ 6305550 w 6305550"/>
              <a:gd name="connsiteY3" fmla="*/ 692468 h 692468"/>
              <a:gd name="connsiteX0" fmla="*/ 0 w 6305550"/>
              <a:gd name="connsiteY0" fmla="*/ 0 h 673418"/>
              <a:gd name="connsiteX1" fmla="*/ 1482090 w 6305550"/>
              <a:gd name="connsiteY1" fmla="*/ 140970 h 673418"/>
              <a:gd name="connsiteX2" fmla="*/ 3608070 w 6305550"/>
              <a:gd name="connsiteY2" fmla="*/ 393383 h 673418"/>
              <a:gd name="connsiteX3" fmla="*/ 6305550 w 6305550"/>
              <a:gd name="connsiteY3" fmla="*/ 673418 h 67341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608070 w 6292850"/>
              <a:gd name="connsiteY2" fmla="*/ 39338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754120 w 6292850"/>
              <a:gd name="connsiteY2" fmla="*/ 38703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836670 w 6292850"/>
              <a:gd name="connsiteY2" fmla="*/ 38068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798570 w 6292850"/>
              <a:gd name="connsiteY2" fmla="*/ 367983 h 641668"/>
              <a:gd name="connsiteX3" fmla="*/ 6292850 w 6292850"/>
              <a:gd name="connsiteY3" fmla="*/ 641668 h 641668"/>
              <a:gd name="connsiteX0" fmla="*/ 0 w 6292850"/>
              <a:gd name="connsiteY0" fmla="*/ 0 h 641668"/>
              <a:gd name="connsiteX1" fmla="*/ 1482090 w 6292850"/>
              <a:gd name="connsiteY1" fmla="*/ 140970 h 641668"/>
              <a:gd name="connsiteX2" fmla="*/ 3792220 w 6292850"/>
              <a:gd name="connsiteY2" fmla="*/ 393383 h 641668"/>
              <a:gd name="connsiteX3" fmla="*/ 6292850 w 6292850"/>
              <a:gd name="connsiteY3" fmla="*/ 641668 h 641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2850" h="641668">
                <a:moveTo>
                  <a:pt x="0" y="0"/>
                </a:moveTo>
                <a:cubicBezTo>
                  <a:pt x="241935" y="27305"/>
                  <a:pt x="850053" y="75406"/>
                  <a:pt x="1482090" y="140970"/>
                </a:cubicBezTo>
                <a:cubicBezTo>
                  <a:pt x="2114127" y="206534"/>
                  <a:pt x="3013393" y="285433"/>
                  <a:pt x="3792220" y="393383"/>
                </a:cubicBezTo>
                <a:lnTo>
                  <a:pt x="6292850" y="641668"/>
                </a:lnTo>
              </a:path>
            </a:pathLst>
          </a:custGeom>
          <a:ln w="57150">
            <a:solidFill>
              <a:srgbClr val="C00000">
                <a:alpha val="40000"/>
              </a:srgb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3601119" y="2533473"/>
            <a:ext cx="1940101" cy="278097"/>
            <a:chOff x="4183173" y="2530935"/>
            <a:chExt cx="2269499" cy="325313"/>
          </a:xfrm>
        </p:grpSpPr>
        <p:sp>
          <p:nvSpPr>
            <p:cNvPr id="286" name="二等辺三角形 285"/>
            <p:cNvSpPr/>
            <p:nvPr/>
          </p:nvSpPr>
          <p:spPr>
            <a:xfrm>
              <a:off x="4183173" y="253093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二等辺三角形 290"/>
            <p:cNvSpPr/>
            <p:nvPr/>
          </p:nvSpPr>
          <p:spPr>
            <a:xfrm>
              <a:off x="4500380" y="256712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3" name="二等辺三角形 292"/>
            <p:cNvSpPr/>
            <p:nvPr/>
          </p:nvSpPr>
          <p:spPr>
            <a:xfrm>
              <a:off x="4817587" y="260330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5" name="二等辺三角形 294"/>
            <p:cNvSpPr/>
            <p:nvPr/>
          </p:nvSpPr>
          <p:spPr>
            <a:xfrm>
              <a:off x="5134794" y="263949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2" name="二等辺三角形 321"/>
            <p:cNvSpPr/>
            <p:nvPr/>
          </p:nvSpPr>
          <p:spPr>
            <a:xfrm>
              <a:off x="5452001" y="267567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3" name="二等辺三角形 322"/>
            <p:cNvSpPr/>
            <p:nvPr/>
          </p:nvSpPr>
          <p:spPr>
            <a:xfrm>
              <a:off x="5769208" y="271186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4" name="二等辺三角形 323"/>
            <p:cNvSpPr/>
            <p:nvPr/>
          </p:nvSpPr>
          <p:spPr>
            <a:xfrm>
              <a:off x="6086415" y="27480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9" name="二等辺三角形 328"/>
            <p:cNvSpPr/>
            <p:nvPr/>
          </p:nvSpPr>
          <p:spPr>
            <a:xfrm>
              <a:off x="6403620" y="278424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39" name="グループ化 338"/>
          <p:cNvGrpSpPr/>
          <p:nvPr/>
        </p:nvGrpSpPr>
        <p:grpSpPr>
          <a:xfrm>
            <a:off x="3606072" y="2312601"/>
            <a:ext cx="1940101" cy="278097"/>
            <a:chOff x="4183173" y="2530935"/>
            <a:chExt cx="2269499" cy="325313"/>
          </a:xfrm>
        </p:grpSpPr>
        <p:sp>
          <p:nvSpPr>
            <p:cNvPr id="341" name="二等辺三角形 340"/>
            <p:cNvSpPr/>
            <p:nvPr/>
          </p:nvSpPr>
          <p:spPr>
            <a:xfrm>
              <a:off x="4183173" y="253093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二等辺三角形 346"/>
            <p:cNvSpPr/>
            <p:nvPr/>
          </p:nvSpPr>
          <p:spPr>
            <a:xfrm>
              <a:off x="4500380" y="256712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二等辺三角形 347"/>
            <p:cNvSpPr/>
            <p:nvPr/>
          </p:nvSpPr>
          <p:spPr>
            <a:xfrm>
              <a:off x="4817587" y="260330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二等辺三角形 354"/>
            <p:cNvSpPr/>
            <p:nvPr/>
          </p:nvSpPr>
          <p:spPr>
            <a:xfrm>
              <a:off x="5134794" y="263949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二等辺三角形 355"/>
            <p:cNvSpPr/>
            <p:nvPr/>
          </p:nvSpPr>
          <p:spPr>
            <a:xfrm>
              <a:off x="5452001" y="267567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二等辺三角形 356"/>
            <p:cNvSpPr/>
            <p:nvPr/>
          </p:nvSpPr>
          <p:spPr>
            <a:xfrm>
              <a:off x="5769208" y="271186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二等辺三角形 375"/>
            <p:cNvSpPr/>
            <p:nvPr/>
          </p:nvSpPr>
          <p:spPr>
            <a:xfrm>
              <a:off x="6086415" y="27480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二等辺三角形 376"/>
            <p:cNvSpPr/>
            <p:nvPr/>
          </p:nvSpPr>
          <p:spPr>
            <a:xfrm>
              <a:off x="6403620" y="278424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8" name="グループ化 377"/>
          <p:cNvGrpSpPr/>
          <p:nvPr/>
        </p:nvGrpSpPr>
        <p:grpSpPr>
          <a:xfrm>
            <a:off x="1432346" y="2062911"/>
            <a:ext cx="1940101" cy="278097"/>
            <a:chOff x="4183173" y="2530935"/>
            <a:chExt cx="2269499" cy="325313"/>
          </a:xfrm>
        </p:grpSpPr>
        <p:sp>
          <p:nvSpPr>
            <p:cNvPr id="379" name="二等辺三角形 378"/>
            <p:cNvSpPr/>
            <p:nvPr/>
          </p:nvSpPr>
          <p:spPr>
            <a:xfrm>
              <a:off x="4183173" y="253093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二等辺三角形 379"/>
            <p:cNvSpPr/>
            <p:nvPr/>
          </p:nvSpPr>
          <p:spPr>
            <a:xfrm>
              <a:off x="4500380" y="256712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二等辺三角形 380"/>
            <p:cNvSpPr/>
            <p:nvPr/>
          </p:nvSpPr>
          <p:spPr>
            <a:xfrm>
              <a:off x="4817587" y="260330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二等辺三角形 381"/>
            <p:cNvSpPr/>
            <p:nvPr/>
          </p:nvSpPr>
          <p:spPr>
            <a:xfrm>
              <a:off x="5134794" y="263949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二等辺三角形 382"/>
            <p:cNvSpPr/>
            <p:nvPr/>
          </p:nvSpPr>
          <p:spPr>
            <a:xfrm>
              <a:off x="5452001" y="267567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二等辺三角形 383"/>
            <p:cNvSpPr/>
            <p:nvPr/>
          </p:nvSpPr>
          <p:spPr>
            <a:xfrm>
              <a:off x="5769208" y="271186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二等辺三角形 384"/>
            <p:cNvSpPr/>
            <p:nvPr/>
          </p:nvSpPr>
          <p:spPr>
            <a:xfrm>
              <a:off x="6086415" y="27480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二等辺三角形 385"/>
            <p:cNvSpPr/>
            <p:nvPr/>
          </p:nvSpPr>
          <p:spPr>
            <a:xfrm>
              <a:off x="6403620" y="278424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87" name="グループ化 386"/>
          <p:cNvGrpSpPr/>
          <p:nvPr/>
        </p:nvGrpSpPr>
        <p:grpSpPr>
          <a:xfrm>
            <a:off x="341562" y="1934641"/>
            <a:ext cx="1126601" cy="185292"/>
            <a:chOff x="4817587" y="2603307"/>
            <a:chExt cx="1317880" cy="216752"/>
          </a:xfrm>
        </p:grpSpPr>
        <p:sp>
          <p:nvSpPr>
            <p:cNvPr id="390" name="二等辺三角形 389"/>
            <p:cNvSpPr/>
            <p:nvPr/>
          </p:nvSpPr>
          <p:spPr>
            <a:xfrm>
              <a:off x="4817587" y="260330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二等辺三角形 390"/>
            <p:cNvSpPr/>
            <p:nvPr/>
          </p:nvSpPr>
          <p:spPr>
            <a:xfrm>
              <a:off x="5134794" y="263949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二等辺三角形 391"/>
            <p:cNvSpPr/>
            <p:nvPr/>
          </p:nvSpPr>
          <p:spPr>
            <a:xfrm>
              <a:off x="5452001" y="267567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二等辺三角形 392"/>
            <p:cNvSpPr/>
            <p:nvPr/>
          </p:nvSpPr>
          <p:spPr>
            <a:xfrm>
              <a:off x="5769208" y="271186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二等辺三角形 393"/>
            <p:cNvSpPr/>
            <p:nvPr/>
          </p:nvSpPr>
          <p:spPr>
            <a:xfrm>
              <a:off x="6086415" y="27480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01195" y="2151910"/>
            <a:ext cx="2217384" cy="270731"/>
            <a:chOff x="301195" y="2151910"/>
            <a:chExt cx="2217384" cy="270731"/>
          </a:xfrm>
        </p:grpSpPr>
        <p:sp>
          <p:nvSpPr>
            <p:cNvPr id="397" name="二等辺三角形 396"/>
            <p:cNvSpPr/>
            <p:nvPr/>
          </p:nvSpPr>
          <p:spPr>
            <a:xfrm>
              <a:off x="578478" y="2178057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二等辺三角形 397"/>
            <p:cNvSpPr/>
            <p:nvPr/>
          </p:nvSpPr>
          <p:spPr>
            <a:xfrm>
              <a:off x="849645" y="2204204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二等辺三角形 398"/>
            <p:cNvSpPr/>
            <p:nvPr/>
          </p:nvSpPr>
          <p:spPr>
            <a:xfrm>
              <a:off x="1120812" y="2230351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0" name="二等辺三角形 399"/>
            <p:cNvSpPr/>
            <p:nvPr/>
          </p:nvSpPr>
          <p:spPr>
            <a:xfrm>
              <a:off x="1391979" y="2256498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2" name="二等辺三角形 401"/>
            <p:cNvSpPr/>
            <p:nvPr/>
          </p:nvSpPr>
          <p:spPr>
            <a:xfrm>
              <a:off x="1663146" y="2282645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5" name="二等辺三角形 404"/>
            <p:cNvSpPr/>
            <p:nvPr/>
          </p:nvSpPr>
          <p:spPr>
            <a:xfrm>
              <a:off x="1934313" y="2308792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6" name="二等辺三角形 405"/>
            <p:cNvSpPr/>
            <p:nvPr/>
          </p:nvSpPr>
          <p:spPr>
            <a:xfrm>
              <a:off x="2205480" y="2334939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7" name="二等辺三角形 406"/>
            <p:cNvSpPr/>
            <p:nvPr/>
          </p:nvSpPr>
          <p:spPr>
            <a:xfrm>
              <a:off x="2476646" y="2361084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9" name="二等辺三角形 428"/>
            <p:cNvSpPr/>
            <p:nvPr/>
          </p:nvSpPr>
          <p:spPr>
            <a:xfrm>
              <a:off x="301195" y="2151910"/>
              <a:ext cx="41933" cy="6155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8" name="円/楕円 387"/>
          <p:cNvSpPr/>
          <p:nvPr/>
        </p:nvSpPr>
        <p:spPr>
          <a:xfrm>
            <a:off x="4333729" y="2926836"/>
            <a:ext cx="122138" cy="1323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89" name="円/楕円 388"/>
          <p:cNvSpPr/>
          <p:nvPr/>
        </p:nvSpPr>
        <p:spPr>
          <a:xfrm>
            <a:off x="4783053" y="2128950"/>
            <a:ext cx="122138" cy="1323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2" name="フリーフォーム 1"/>
          <p:cNvSpPr/>
          <p:nvPr/>
        </p:nvSpPr>
        <p:spPr>
          <a:xfrm>
            <a:off x="370340" y="1977684"/>
            <a:ext cx="2423217" cy="286617"/>
          </a:xfrm>
          <a:custGeom>
            <a:avLst/>
            <a:gdLst>
              <a:gd name="connsiteX0" fmla="*/ 0 w 2834640"/>
              <a:gd name="connsiteY0" fmla="*/ 0 h 335280"/>
              <a:gd name="connsiteX1" fmla="*/ 1264920 w 2834640"/>
              <a:gd name="connsiteY1" fmla="*/ 167640 h 335280"/>
              <a:gd name="connsiteX2" fmla="*/ 2834640 w 2834640"/>
              <a:gd name="connsiteY2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4640" h="335280">
                <a:moveTo>
                  <a:pt x="0" y="0"/>
                </a:moveTo>
                <a:lnTo>
                  <a:pt x="1264920" y="167640"/>
                </a:lnTo>
                <a:lnTo>
                  <a:pt x="2834640" y="33528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318226" y="2205896"/>
            <a:ext cx="2172673" cy="209269"/>
          </a:xfrm>
          <a:custGeom>
            <a:avLst/>
            <a:gdLst>
              <a:gd name="connsiteX0" fmla="*/ 0 w 2552700"/>
              <a:gd name="connsiteY0" fmla="*/ 0 h 281940"/>
              <a:gd name="connsiteX1" fmla="*/ 1303020 w 2552700"/>
              <a:gd name="connsiteY1" fmla="*/ 144780 h 281940"/>
              <a:gd name="connsiteX2" fmla="*/ 2552700 w 2552700"/>
              <a:gd name="connsiteY2" fmla="*/ 281940 h 281940"/>
              <a:gd name="connsiteX0" fmla="*/ 0 w 2541558"/>
              <a:gd name="connsiteY0" fmla="*/ 0 h 244799"/>
              <a:gd name="connsiteX1" fmla="*/ 1303020 w 2541558"/>
              <a:gd name="connsiteY1" fmla="*/ 144780 h 244799"/>
              <a:gd name="connsiteX2" fmla="*/ 2541558 w 2541558"/>
              <a:gd name="connsiteY2" fmla="*/ 244799 h 244799"/>
              <a:gd name="connsiteX0" fmla="*/ 0 w 2541558"/>
              <a:gd name="connsiteY0" fmla="*/ 0 h 244799"/>
              <a:gd name="connsiteX1" fmla="*/ 1273307 w 2541558"/>
              <a:gd name="connsiteY1" fmla="*/ 129924 h 244799"/>
              <a:gd name="connsiteX2" fmla="*/ 2541558 w 2541558"/>
              <a:gd name="connsiteY2" fmla="*/ 244799 h 244799"/>
              <a:gd name="connsiteX0" fmla="*/ 0 w 2541558"/>
              <a:gd name="connsiteY0" fmla="*/ 0 h 244799"/>
              <a:gd name="connsiteX1" fmla="*/ 2541558 w 2541558"/>
              <a:gd name="connsiteY1" fmla="*/ 244799 h 24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1558" h="244799">
                <a:moveTo>
                  <a:pt x="0" y="0"/>
                </a:moveTo>
                <a:lnTo>
                  <a:pt x="2541558" y="244799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2" name="フリーフォーム 351"/>
          <p:cNvSpPr/>
          <p:nvPr/>
        </p:nvSpPr>
        <p:spPr>
          <a:xfrm>
            <a:off x="3064280" y="2297752"/>
            <a:ext cx="2449273" cy="273589"/>
          </a:xfrm>
          <a:custGeom>
            <a:avLst/>
            <a:gdLst>
              <a:gd name="connsiteX0" fmla="*/ 0 w 2834640"/>
              <a:gd name="connsiteY0" fmla="*/ 0 h 335280"/>
              <a:gd name="connsiteX1" fmla="*/ 1264920 w 2834640"/>
              <a:gd name="connsiteY1" fmla="*/ 167640 h 335280"/>
              <a:gd name="connsiteX2" fmla="*/ 2834640 w 2834640"/>
              <a:gd name="connsiteY2" fmla="*/ 335280 h 335280"/>
              <a:gd name="connsiteX0" fmla="*/ 0 w 2865120"/>
              <a:gd name="connsiteY0" fmla="*/ 0 h 320040"/>
              <a:gd name="connsiteX1" fmla="*/ 1264920 w 2865120"/>
              <a:gd name="connsiteY1" fmla="*/ 167640 h 320040"/>
              <a:gd name="connsiteX2" fmla="*/ 2865120 w 2865120"/>
              <a:gd name="connsiteY2" fmla="*/ 320040 h 320040"/>
              <a:gd name="connsiteX0" fmla="*/ 0 w 2865120"/>
              <a:gd name="connsiteY0" fmla="*/ 0 h 320040"/>
              <a:gd name="connsiteX1" fmla="*/ 2865120 w 2865120"/>
              <a:gd name="connsiteY1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5120" h="320040">
                <a:moveTo>
                  <a:pt x="0" y="0"/>
                </a:moveTo>
                <a:lnTo>
                  <a:pt x="2865120" y="32004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3" name="フリーフォーム 352"/>
          <p:cNvSpPr/>
          <p:nvPr/>
        </p:nvSpPr>
        <p:spPr>
          <a:xfrm>
            <a:off x="3587550" y="2590698"/>
            <a:ext cx="1928151" cy="208449"/>
          </a:xfrm>
          <a:custGeom>
            <a:avLst/>
            <a:gdLst>
              <a:gd name="connsiteX0" fmla="*/ 0 w 2552700"/>
              <a:gd name="connsiteY0" fmla="*/ 0 h 281940"/>
              <a:gd name="connsiteX1" fmla="*/ 1303020 w 2552700"/>
              <a:gd name="connsiteY1" fmla="*/ 144780 h 281940"/>
              <a:gd name="connsiteX2" fmla="*/ 2552700 w 2552700"/>
              <a:gd name="connsiteY2" fmla="*/ 281940 h 281940"/>
              <a:gd name="connsiteX0" fmla="*/ 0 w 2255520"/>
              <a:gd name="connsiteY0" fmla="*/ 0 h 243840"/>
              <a:gd name="connsiteX1" fmla="*/ 1303020 w 2255520"/>
              <a:gd name="connsiteY1" fmla="*/ 144780 h 243840"/>
              <a:gd name="connsiteX2" fmla="*/ 2255520 w 2255520"/>
              <a:gd name="connsiteY2" fmla="*/ 24384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5520" h="243840">
                <a:moveTo>
                  <a:pt x="0" y="0"/>
                </a:moveTo>
                <a:lnTo>
                  <a:pt x="1303020" y="144780"/>
                </a:lnTo>
                <a:lnTo>
                  <a:pt x="2255520" y="24384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1" name="フリーフォーム 320"/>
          <p:cNvSpPr/>
          <p:nvPr/>
        </p:nvSpPr>
        <p:spPr>
          <a:xfrm rot="6005987">
            <a:off x="2318038" y="4260138"/>
            <a:ext cx="1327586" cy="263460"/>
          </a:xfrm>
          <a:custGeom>
            <a:avLst/>
            <a:gdLst>
              <a:gd name="connsiteX0" fmla="*/ 520700 w 520700"/>
              <a:gd name="connsiteY0" fmla="*/ 31750 h 222250"/>
              <a:gd name="connsiteX1" fmla="*/ 165100 w 520700"/>
              <a:gd name="connsiteY1" fmla="*/ 31750 h 222250"/>
              <a:gd name="connsiteX2" fmla="*/ 0 w 520700"/>
              <a:gd name="connsiteY2" fmla="*/ 222250 h 222250"/>
              <a:gd name="connsiteX0" fmla="*/ 520700 w 520700"/>
              <a:gd name="connsiteY0" fmla="*/ 78606 h 269106"/>
              <a:gd name="connsiteX1" fmla="*/ 147092 w 520700"/>
              <a:gd name="connsiteY1" fmla="*/ 31750 h 269106"/>
              <a:gd name="connsiteX2" fmla="*/ 0 w 520700"/>
              <a:gd name="connsiteY2" fmla="*/ 269106 h 269106"/>
              <a:gd name="connsiteX0" fmla="*/ 520700 w 636943"/>
              <a:gd name="connsiteY0" fmla="*/ 92724 h 283224"/>
              <a:gd name="connsiteX1" fmla="*/ 574675 w 636943"/>
              <a:gd name="connsiteY1" fmla="*/ 8016 h 283224"/>
              <a:gd name="connsiteX2" fmla="*/ 147092 w 636943"/>
              <a:gd name="connsiteY2" fmla="*/ 45868 h 283224"/>
              <a:gd name="connsiteX3" fmla="*/ 0 w 636943"/>
              <a:gd name="connsiteY3" fmla="*/ 283224 h 283224"/>
              <a:gd name="connsiteX0" fmla="*/ 644525 w 657581"/>
              <a:gd name="connsiteY0" fmla="*/ 6999 h 283224"/>
              <a:gd name="connsiteX1" fmla="*/ 574675 w 657581"/>
              <a:gd name="connsiteY1" fmla="*/ 8016 h 283224"/>
              <a:gd name="connsiteX2" fmla="*/ 147092 w 657581"/>
              <a:gd name="connsiteY2" fmla="*/ 45868 h 283224"/>
              <a:gd name="connsiteX3" fmla="*/ 0 w 657581"/>
              <a:gd name="connsiteY3" fmla="*/ 283224 h 283224"/>
              <a:gd name="connsiteX0" fmla="*/ 644525 w 644525"/>
              <a:gd name="connsiteY0" fmla="*/ 8636 h 284861"/>
              <a:gd name="connsiteX1" fmla="*/ 368300 w 644525"/>
              <a:gd name="connsiteY1" fmla="*/ 6478 h 284861"/>
              <a:gd name="connsiteX2" fmla="*/ 147092 w 644525"/>
              <a:gd name="connsiteY2" fmla="*/ 47505 h 284861"/>
              <a:gd name="connsiteX3" fmla="*/ 0 w 644525"/>
              <a:gd name="connsiteY3" fmla="*/ 284861 h 284861"/>
              <a:gd name="connsiteX0" fmla="*/ 615950 w 615950"/>
              <a:gd name="connsiteY0" fmla="*/ 13349 h 324499"/>
              <a:gd name="connsiteX1" fmla="*/ 339725 w 615950"/>
              <a:gd name="connsiteY1" fmla="*/ 11191 h 324499"/>
              <a:gd name="connsiteX2" fmla="*/ 118517 w 615950"/>
              <a:gd name="connsiteY2" fmla="*/ 52218 h 324499"/>
              <a:gd name="connsiteX3" fmla="*/ 0 w 615950"/>
              <a:gd name="connsiteY3" fmla="*/ 324499 h 324499"/>
              <a:gd name="connsiteX0" fmla="*/ 613767 w 613767"/>
              <a:gd name="connsiteY0" fmla="*/ 8694 h 291914"/>
              <a:gd name="connsiteX1" fmla="*/ 337542 w 613767"/>
              <a:gd name="connsiteY1" fmla="*/ 6536 h 291914"/>
              <a:gd name="connsiteX2" fmla="*/ 116334 w 613767"/>
              <a:gd name="connsiteY2" fmla="*/ 47563 h 291914"/>
              <a:gd name="connsiteX3" fmla="*/ 0 w 613767"/>
              <a:gd name="connsiteY3" fmla="*/ 291914 h 291914"/>
              <a:gd name="connsiteX0" fmla="*/ 597892 w 597892"/>
              <a:gd name="connsiteY0" fmla="*/ 11340 h 310435"/>
              <a:gd name="connsiteX1" fmla="*/ 321667 w 597892"/>
              <a:gd name="connsiteY1" fmla="*/ 9182 h 310435"/>
              <a:gd name="connsiteX2" fmla="*/ 100459 w 597892"/>
              <a:gd name="connsiteY2" fmla="*/ 50209 h 310435"/>
              <a:gd name="connsiteX3" fmla="*/ 0 w 597892"/>
              <a:gd name="connsiteY3" fmla="*/ 310435 h 310435"/>
              <a:gd name="connsiteX0" fmla="*/ 597892 w 597892"/>
              <a:gd name="connsiteY0" fmla="*/ 9223 h 295618"/>
              <a:gd name="connsiteX1" fmla="*/ 321667 w 597892"/>
              <a:gd name="connsiteY1" fmla="*/ 7065 h 295618"/>
              <a:gd name="connsiteX2" fmla="*/ 100459 w 597892"/>
              <a:gd name="connsiteY2" fmla="*/ 48092 h 295618"/>
              <a:gd name="connsiteX3" fmla="*/ 0 w 597892"/>
              <a:gd name="connsiteY3" fmla="*/ 295618 h 295618"/>
              <a:gd name="connsiteX0" fmla="*/ 881732 w 881732"/>
              <a:gd name="connsiteY0" fmla="*/ 93196 h 134009"/>
              <a:gd name="connsiteX1" fmla="*/ 605507 w 881732"/>
              <a:gd name="connsiteY1" fmla="*/ 91038 h 134009"/>
              <a:gd name="connsiteX2" fmla="*/ 384299 w 881732"/>
              <a:gd name="connsiteY2" fmla="*/ 132065 h 134009"/>
              <a:gd name="connsiteX3" fmla="*/ 0 w 881732"/>
              <a:gd name="connsiteY3" fmla="*/ 79375 h 134009"/>
              <a:gd name="connsiteX0" fmla="*/ 881732 w 881732"/>
              <a:gd name="connsiteY0" fmla="*/ 13821 h 13967"/>
              <a:gd name="connsiteX1" fmla="*/ 605507 w 881732"/>
              <a:gd name="connsiteY1" fmla="*/ 11663 h 13967"/>
              <a:gd name="connsiteX2" fmla="*/ 0 w 881732"/>
              <a:gd name="connsiteY2" fmla="*/ 0 h 13967"/>
              <a:gd name="connsiteX0" fmla="*/ 1636111 w 1636111"/>
              <a:gd name="connsiteY0" fmla="*/ 396497 h 396497"/>
              <a:gd name="connsiteX1" fmla="*/ 1359886 w 1636111"/>
              <a:gd name="connsiteY1" fmla="*/ 394339 h 396497"/>
              <a:gd name="connsiteX2" fmla="*/ 0 w 1636111"/>
              <a:gd name="connsiteY2" fmla="*/ 0 h 396497"/>
              <a:gd name="connsiteX0" fmla="*/ 1636111 w 1636111"/>
              <a:gd name="connsiteY0" fmla="*/ 396497 h 396497"/>
              <a:gd name="connsiteX1" fmla="*/ 1359886 w 1636111"/>
              <a:gd name="connsiteY1" fmla="*/ 394339 h 396497"/>
              <a:gd name="connsiteX2" fmla="*/ 0 w 1636111"/>
              <a:gd name="connsiteY2" fmla="*/ 0 h 396497"/>
              <a:gd name="connsiteX0" fmla="*/ 1636418 w 1636418"/>
              <a:gd name="connsiteY0" fmla="*/ 396497 h 396497"/>
              <a:gd name="connsiteX1" fmla="*/ 1360193 w 1636418"/>
              <a:gd name="connsiteY1" fmla="*/ 394339 h 396497"/>
              <a:gd name="connsiteX2" fmla="*/ 307 w 1636418"/>
              <a:gd name="connsiteY2" fmla="*/ 0 h 396497"/>
              <a:gd name="connsiteX0" fmla="*/ 1637503 w 1637503"/>
              <a:gd name="connsiteY0" fmla="*/ 396497 h 396497"/>
              <a:gd name="connsiteX1" fmla="*/ 427188 w 1637503"/>
              <a:gd name="connsiteY1" fmla="*/ 363657 h 396497"/>
              <a:gd name="connsiteX2" fmla="*/ 1392 w 1637503"/>
              <a:gd name="connsiteY2" fmla="*/ 0 h 396497"/>
              <a:gd name="connsiteX0" fmla="*/ 1640513 w 1640513"/>
              <a:gd name="connsiteY0" fmla="*/ 396497 h 396497"/>
              <a:gd name="connsiteX1" fmla="*/ 430198 w 1640513"/>
              <a:gd name="connsiteY1" fmla="*/ 363657 h 396497"/>
              <a:gd name="connsiteX2" fmla="*/ 4402 w 1640513"/>
              <a:gd name="connsiteY2" fmla="*/ 0 h 396497"/>
              <a:gd name="connsiteX0" fmla="*/ 1443405 w 1443405"/>
              <a:gd name="connsiteY0" fmla="*/ 338938 h 338938"/>
              <a:gd name="connsiteX1" fmla="*/ 233090 w 1443405"/>
              <a:gd name="connsiteY1" fmla="*/ 306098 h 338938"/>
              <a:gd name="connsiteX2" fmla="*/ 12529 w 1443405"/>
              <a:gd name="connsiteY2" fmla="*/ 0 h 338938"/>
              <a:gd name="connsiteX0" fmla="*/ 1434617 w 1434617"/>
              <a:gd name="connsiteY0" fmla="*/ 338938 h 338938"/>
              <a:gd name="connsiteX1" fmla="*/ 483236 w 1434617"/>
              <a:gd name="connsiteY1" fmla="*/ 304390 h 338938"/>
              <a:gd name="connsiteX2" fmla="*/ 3741 w 1434617"/>
              <a:gd name="connsiteY2" fmla="*/ 0 h 338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617" h="338938">
                <a:moveTo>
                  <a:pt x="1434617" y="338938"/>
                </a:moveTo>
                <a:cubicBezTo>
                  <a:pt x="1433236" y="338450"/>
                  <a:pt x="630191" y="306694"/>
                  <a:pt x="483236" y="304390"/>
                </a:cubicBezTo>
                <a:cubicBezTo>
                  <a:pt x="281400" y="300502"/>
                  <a:pt x="-38153" y="316257"/>
                  <a:pt x="3741" y="0"/>
                </a:cubicBezTo>
              </a:path>
            </a:pathLst>
          </a:custGeom>
          <a:ln w="69850">
            <a:solidFill>
              <a:srgbClr val="000099"/>
            </a:solidFill>
            <a:prstDash val="sysDot"/>
            <a:headEnd type="triangl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97638" name="テキスト ボックス 72"/>
          <p:cNvSpPr txBox="1">
            <a:spLocks noChangeArrowheads="1"/>
          </p:cNvSpPr>
          <p:nvPr/>
        </p:nvSpPr>
        <p:spPr bwMode="auto">
          <a:xfrm>
            <a:off x="1095375" y="84271"/>
            <a:ext cx="2699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【CP4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山下公園中央口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326" name="円/楕円 325"/>
          <p:cNvSpPr/>
          <p:nvPr/>
        </p:nvSpPr>
        <p:spPr bwMode="auto">
          <a:xfrm>
            <a:off x="1684113" y="1680397"/>
            <a:ext cx="186838" cy="2004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grpSp>
        <p:nvGrpSpPr>
          <p:cNvPr id="591" name="グループ化 119"/>
          <p:cNvGrpSpPr>
            <a:grpSpLocks/>
          </p:cNvGrpSpPr>
          <p:nvPr/>
        </p:nvGrpSpPr>
        <p:grpSpPr bwMode="auto">
          <a:xfrm>
            <a:off x="1588870" y="1630926"/>
            <a:ext cx="419491" cy="554011"/>
            <a:chOff x="-564640" y="3347865"/>
            <a:chExt cx="489806" cy="598336"/>
          </a:xfrm>
        </p:grpSpPr>
        <p:cxnSp>
          <p:nvCxnSpPr>
            <p:cNvPr id="592" name="直線コネクタ 591"/>
            <p:cNvCxnSpPr/>
            <p:nvPr/>
          </p:nvCxnSpPr>
          <p:spPr>
            <a:xfrm>
              <a:off x="-315837" y="3492354"/>
              <a:ext cx="241003" cy="45384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5" name="テキスト ボックス 302"/>
            <p:cNvSpPr txBox="1">
              <a:spLocks noChangeArrowheads="1"/>
            </p:cNvSpPr>
            <p:nvPr/>
          </p:nvSpPr>
          <p:spPr bwMode="auto">
            <a:xfrm>
              <a:off x="-564640" y="3347865"/>
              <a:ext cx="428993" cy="332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10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27" name="円/楕円 326"/>
          <p:cNvSpPr/>
          <p:nvPr/>
        </p:nvSpPr>
        <p:spPr bwMode="auto">
          <a:xfrm>
            <a:off x="3797103" y="1820253"/>
            <a:ext cx="209803" cy="226203"/>
          </a:xfrm>
          <a:prstGeom prst="ellipse">
            <a:avLst/>
          </a:prstGeom>
          <a:solidFill>
            <a:srgbClr val="0000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96" name="テキスト ボックス 259"/>
          <p:cNvSpPr txBox="1">
            <a:spLocks noChangeArrowheads="1"/>
          </p:cNvSpPr>
          <p:nvPr/>
        </p:nvSpPr>
        <p:spPr bwMode="auto">
          <a:xfrm>
            <a:off x="3764884" y="1779466"/>
            <a:ext cx="276037" cy="3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 dirty="0">
                <a:solidFill>
                  <a:schemeClr val="bg1"/>
                </a:solidFill>
                <a:latin typeface="Calibri" pitchFamily="34" charset="0"/>
              </a:rPr>
              <a:t>6</a:t>
            </a:r>
            <a:endParaRPr lang="ja-JP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8" name="テキスト ボックス 327"/>
          <p:cNvSpPr txBox="1"/>
          <p:nvPr/>
        </p:nvSpPr>
        <p:spPr>
          <a:xfrm>
            <a:off x="0" y="576392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30" name="テキスト ボックス 329"/>
          <p:cNvSpPr txBox="1"/>
          <p:nvPr/>
        </p:nvSpPr>
        <p:spPr>
          <a:xfrm>
            <a:off x="5637005" y="3319447"/>
            <a:ext cx="12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2" name="テキスト ボックス 331"/>
          <p:cNvSpPr txBox="1"/>
          <p:nvPr/>
        </p:nvSpPr>
        <p:spPr>
          <a:xfrm>
            <a:off x="5707122" y="1219002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333" name="テキスト ボックス 332"/>
          <p:cNvSpPr txBox="1"/>
          <p:nvPr/>
        </p:nvSpPr>
        <p:spPr>
          <a:xfrm>
            <a:off x="6055084" y="776536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CP3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36" name="グループ化 201"/>
          <p:cNvGrpSpPr>
            <a:grpSpLocks/>
          </p:cNvGrpSpPr>
          <p:nvPr/>
        </p:nvGrpSpPr>
        <p:grpSpPr bwMode="auto">
          <a:xfrm>
            <a:off x="2359119" y="2822855"/>
            <a:ext cx="235957" cy="266151"/>
            <a:chOff x="-580790" y="3308284"/>
            <a:chExt cx="374672" cy="389886"/>
          </a:xfrm>
        </p:grpSpPr>
        <p:sp>
          <p:nvSpPr>
            <p:cNvPr id="337" name="円/楕円 336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8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322677" cy="33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3648005" y="2868669"/>
            <a:ext cx="276038" cy="307777"/>
            <a:chOff x="4376713" y="963669"/>
            <a:chExt cx="276038" cy="307777"/>
          </a:xfrm>
        </p:grpSpPr>
        <p:sp>
          <p:nvSpPr>
            <p:cNvPr id="308" name="円/楕円 307"/>
            <p:cNvSpPr/>
            <p:nvPr/>
          </p:nvSpPr>
          <p:spPr bwMode="auto">
            <a:xfrm>
              <a:off x="4408932" y="1004456"/>
              <a:ext cx="209803" cy="22620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9" name="テキスト ボックス 259"/>
            <p:cNvSpPr txBox="1">
              <a:spLocks noChangeArrowheads="1"/>
            </p:cNvSpPr>
            <p:nvPr/>
          </p:nvSpPr>
          <p:spPr bwMode="auto">
            <a:xfrm>
              <a:off x="4376713" y="96366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5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10" name="グループ化 309"/>
          <p:cNvGrpSpPr/>
          <p:nvPr/>
        </p:nvGrpSpPr>
        <p:grpSpPr>
          <a:xfrm>
            <a:off x="5032975" y="3098529"/>
            <a:ext cx="367408" cy="307777"/>
            <a:chOff x="4330145" y="963669"/>
            <a:chExt cx="367408" cy="307777"/>
          </a:xfrm>
        </p:grpSpPr>
        <p:sp>
          <p:nvSpPr>
            <p:cNvPr id="311" name="円/楕円 310"/>
            <p:cNvSpPr/>
            <p:nvPr/>
          </p:nvSpPr>
          <p:spPr bwMode="auto">
            <a:xfrm>
              <a:off x="4408932" y="1004456"/>
              <a:ext cx="209803" cy="22620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2" name="テキスト ボックス 259"/>
            <p:cNvSpPr txBox="1">
              <a:spLocks noChangeArrowheads="1"/>
            </p:cNvSpPr>
            <p:nvPr/>
          </p:nvSpPr>
          <p:spPr bwMode="auto">
            <a:xfrm>
              <a:off x="4330145" y="963669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17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13" name="グループ化 312"/>
          <p:cNvGrpSpPr/>
          <p:nvPr/>
        </p:nvGrpSpPr>
        <p:grpSpPr>
          <a:xfrm>
            <a:off x="3314394" y="3015612"/>
            <a:ext cx="276038" cy="307777"/>
            <a:chOff x="4390843" y="963669"/>
            <a:chExt cx="276038" cy="307777"/>
          </a:xfrm>
        </p:grpSpPr>
        <p:sp>
          <p:nvSpPr>
            <p:cNvPr id="314" name="円/楕円 313"/>
            <p:cNvSpPr/>
            <p:nvPr/>
          </p:nvSpPr>
          <p:spPr bwMode="auto">
            <a:xfrm>
              <a:off x="4408932" y="1004456"/>
              <a:ext cx="209803" cy="2262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5" name="テキスト ボックス 259"/>
            <p:cNvSpPr txBox="1">
              <a:spLocks noChangeArrowheads="1"/>
            </p:cNvSpPr>
            <p:nvPr/>
          </p:nvSpPr>
          <p:spPr bwMode="auto">
            <a:xfrm>
              <a:off x="4390843" y="96366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ysClr val="windowText" lastClr="000000"/>
                  </a:solidFill>
                  <a:latin typeface="Calibri" pitchFamily="34" charset="0"/>
                </a:rPr>
                <a:t>5</a:t>
              </a:r>
              <a:endParaRPr lang="ja-JP" altLang="en-US" sz="140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25" name="グループ化 119"/>
          <p:cNvGrpSpPr>
            <a:grpSpLocks/>
          </p:cNvGrpSpPr>
          <p:nvPr/>
        </p:nvGrpSpPr>
        <p:grpSpPr bwMode="auto">
          <a:xfrm>
            <a:off x="4568084" y="2736888"/>
            <a:ext cx="276038" cy="652560"/>
            <a:chOff x="-492598" y="2975298"/>
            <a:chExt cx="322599" cy="705143"/>
          </a:xfrm>
        </p:grpSpPr>
        <p:cxnSp>
          <p:nvCxnSpPr>
            <p:cNvPr id="340" name="直線コネクタ 339"/>
            <p:cNvCxnSpPr/>
            <p:nvPr/>
          </p:nvCxnSpPr>
          <p:spPr>
            <a:xfrm rot="16200000" flipV="1">
              <a:off x="-584199" y="3222351"/>
              <a:ext cx="516310" cy="2220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2" name="グループ化 201"/>
            <p:cNvGrpSpPr>
              <a:grpSpLocks/>
            </p:cNvGrpSpPr>
            <p:nvPr/>
          </p:nvGrpSpPr>
          <p:grpSpPr bwMode="auto">
            <a:xfrm>
              <a:off x="-492598" y="3347863"/>
              <a:ext cx="322599" cy="332578"/>
              <a:chOff x="-492598" y="3347863"/>
              <a:chExt cx="322599" cy="332578"/>
            </a:xfrm>
          </p:grpSpPr>
          <p:sp>
            <p:nvSpPr>
              <p:cNvPr id="343" name="円/楕円 342"/>
              <p:cNvSpPr/>
              <p:nvPr/>
            </p:nvSpPr>
            <p:spPr>
              <a:xfrm>
                <a:off x="-441147" y="3406392"/>
                <a:ext cx="218353" cy="21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-492598" y="3347863"/>
                <a:ext cx="322599" cy="332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Calibri" pitchFamily="34" charset="0"/>
                  </a:rPr>
                  <a:t>8</a:t>
                </a:r>
                <a:endParaRPr lang="ja-JP" altLang="en-U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08" name="グループ化 119"/>
          <p:cNvGrpSpPr>
            <a:grpSpLocks/>
          </p:cNvGrpSpPr>
          <p:nvPr/>
        </p:nvGrpSpPr>
        <p:grpSpPr bwMode="auto">
          <a:xfrm>
            <a:off x="4977921" y="1889512"/>
            <a:ext cx="367408" cy="654018"/>
            <a:chOff x="-543714" y="3347863"/>
            <a:chExt cx="429381" cy="706718"/>
          </a:xfrm>
        </p:grpSpPr>
        <p:cxnSp>
          <p:nvCxnSpPr>
            <p:cNvPr id="409" name="直線コネクタ 408"/>
            <p:cNvCxnSpPr/>
            <p:nvPr/>
          </p:nvCxnSpPr>
          <p:spPr>
            <a:xfrm>
              <a:off x="-314942" y="3491609"/>
              <a:ext cx="73774" cy="56297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6" name="グループ化 201"/>
            <p:cNvGrpSpPr>
              <a:grpSpLocks/>
            </p:cNvGrpSpPr>
            <p:nvPr/>
          </p:nvGrpSpPr>
          <p:grpSpPr bwMode="auto">
            <a:xfrm>
              <a:off x="-543714" y="3347863"/>
              <a:ext cx="429381" cy="332578"/>
              <a:chOff x="-543714" y="3347863"/>
              <a:chExt cx="429381" cy="332578"/>
            </a:xfrm>
          </p:grpSpPr>
          <p:sp>
            <p:nvSpPr>
              <p:cNvPr id="428" name="円/楕円 427"/>
              <p:cNvSpPr/>
              <p:nvPr/>
            </p:nvSpPr>
            <p:spPr>
              <a:xfrm>
                <a:off x="-441147" y="3406392"/>
                <a:ext cx="218353" cy="2166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テキスト ボックス 238"/>
              <p:cNvSpPr txBox="1">
                <a:spLocks noChangeArrowheads="1"/>
              </p:cNvSpPr>
              <p:nvPr/>
            </p:nvSpPr>
            <p:spPr bwMode="auto">
              <a:xfrm>
                <a:off x="-543714" y="3347863"/>
                <a:ext cx="429381" cy="3325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Calibri" pitchFamily="34" charset="0"/>
                  </a:rPr>
                  <a:t>10</a:t>
                </a:r>
                <a:endParaRPr lang="ja-JP" altLang="en-U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33" name="グループ化 432"/>
          <p:cNvGrpSpPr/>
          <p:nvPr/>
        </p:nvGrpSpPr>
        <p:grpSpPr>
          <a:xfrm>
            <a:off x="2007538" y="4421576"/>
            <a:ext cx="286994" cy="310216"/>
            <a:chOff x="6828329" y="4123389"/>
            <a:chExt cx="335720" cy="362885"/>
          </a:xfrm>
        </p:grpSpPr>
        <p:sp>
          <p:nvSpPr>
            <p:cNvPr id="434" name="二等辺三角形 433"/>
            <p:cNvSpPr/>
            <p:nvPr/>
          </p:nvSpPr>
          <p:spPr>
            <a:xfrm>
              <a:off x="6828329" y="4123389"/>
              <a:ext cx="335720" cy="28941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5" name="テキスト ボックス 105"/>
            <p:cNvSpPr txBox="1">
              <a:spLocks noChangeArrowheads="1"/>
            </p:cNvSpPr>
            <p:nvPr/>
          </p:nvSpPr>
          <p:spPr bwMode="auto">
            <a:xfrm>
              <a:off x="6837886" y="4126242"/>
              <a:ext cx="322904" cy="36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474" name="正方形/長方形 473"/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36263" y="8057496"/>
            <a:ext cx="556794" cy="0"/>
          </a:xfrm>
          <a:prstGeom prst="straightConnector1">
            <a:avLst/>
          </a:prstGeom>
          <a:ln w="57150">
            <a:solidFill>
              <a:srgbClr val="C00000">
                <a:alpha val="40000"/>
              </a:srgb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Rectangle 9"/>
          <p:cNvSpPr>
            <a:spLocks noChangeArrowheads="1"/>
          </p:cNvSpPr>
          <p:nvPr/>
        </p:nvSpPr>
        <p:spPr bwMode="auto">
          <a:xfrm>
            <a:off x="793844" y="7995940"/>
            <a:ext cx="180498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・・・エリートパラトライアスロン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PTWC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94" name="グループ化 293">
            <a:extLst>
              <a:ext uri="{FF2B5EF4-FFF2-40B4-BE49-F238E27FC236}">
                <a16:creationId xmlns:a16="http://schemas.microsoft.com/office/drawing/2014/main" id="{D3C41C0B-D406-4E27-BE55-3B3CA8110392}"/>
              </a:ext>
            </a:extLst>
          </p:cNvPr>
          <p:cNvGrpSpPr/>
          <p:nvPr/>
        </p:nvGrpSpPr>
        <p:grpSpPr>
          <a:xfrm>
            <a:off x="4440471" y="1839978"/>
            <a:ext cx="276038" cy="307777"/>
            <a:chOff x="4376713" y="963669"/>
            <a:chExt cx="276038" cy="307777"/>
          </a:xfrm>
        </p:grpSpPr>
        <p:sp>
          <p:nvSpPr>
            <p:cNvPr id="298" name="円/楕円 307">
              <a:extLst>
                <a:ext uri="{FF2B5EF4-FFF2-40B4-BE49-F238E27FC236}">
                  <a16:creationId xmlns:a16="http://schemas.microsoft.com/office/drawing/2014/main" id="{CD77C71E-8D0D-42B0-8599-73E1DFD6DC4B}"/>
                </a:ext>
              </a:extLst>
            </p:cNvPr>
            <p:cNvSpPr/>
            <p:nvPr/>
          </p:nvSpPr>
          <p:spPr bwMode="auto">
            <a:xfrm>
              <a:off x="4408932" y="1004456"/>
              <a:ext cx="209803" cy="226203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9" name="テキスト ボックス 259">
              <a:extLst>
                <a:ext uri="{FF2B5EF4-FFF2-40B4-BE49-F238E27FC236}">
                  <a16:creationId xmlns:a16="http://schemas.microsoft.com/office/drawing/2014/main" id="{AF780CDD-3FD5-4A8A-B162-30F67741F1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713" y="96366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7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0" name="六角形 299">
            <a:extLst>
              <a:ext uri="{FF2B5EF4-FFF2-40B4-BE49-F238E27FC236}">
                <a16:creationId xmlns:a16="http://schemas.microsoft.com/office/drawing/2014/main" id="{EC4F1F2D-A031-4A14-BCAB-0DA5F4732B8B}"/>
              </a:ext>
            </a:extLst>
          </p:cNvPr>
          <p:cNvSpPr/>
          <p:nvPr/>
        </p:nvSpPr>
        <p:spPr>
          <a:xfrm>
            <a:off x="3531461" y="2002872"/>
            <a:ext cx="143851" cy="13378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01" name="六角形 300">
            <a:extLst>
              <a:ext uri="{FF2B5EF4-FFF2-40B4-BE49-F238E27FC236}">
                <a16:creationId xmlns:a16="http://schemas.microsoft.com/office/drawing/2014/main" id="{62E81D04-8498-49E5-BA6A-4B25E62A5932}"/>
              </a:ext>
            </a:extLst>
          </p:cNvPr>
          <p:cNvSpPr/>
          <p:nvPr/>
        </p:nvSpPr>
        <p:spPr>
          <a:xfrm>
            <a:off x="3480470" y="2812459"/>
            <a:ext cx="143851" cy="13378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90" name="テキスト ボックス 289">
            <a:extLst>
              <a:ext uri="{FF2B5EF4-FFF2-40B4-BE49-F238E27FC236}">
                <a16:creationId xmlns:a16="http://schemas.microsoft.com/office/drawing/2014/main" id="{ED4F18FB-7D75-482D-B7FB-1A07B70DB28C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：西田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079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90137" y="1219682"/>
            <a:ext cx="5399103" cy="6253598"/>
            <a:chOff x="190137" y="1219682"/>
            <a:chExt cx="6298863" cy="8155966"/>
          </a:xfrm>
        </p:grpSpPr>
        <p:pic>
          <p:nvPicPr>
            <p:cNvPr id="28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7425" b="2610"/>
            <a:stretch/>
          </p:blipFill>
          <p:spPr bwMode="auto">
            <a:xfrm>
              <a:off x="190137" y="1219682"/>
              <a:ext cx="6298863" cy="815596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8" name="直線コネクタ 37"/>
            <p:cNvCxnSpPr/>
            <p:nvPr/>
          </p:nvCxnSpPr>
          <p:spPr>
            <a:xfrm flipH="1">
              <a:off x="3886200" y="2079400"/>
              <a:ext cx="26988" cy="29550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/>
            <p:cNvCxnSpPr/>
            <p:nvPr/>
          </p:nvCxnSpPr>
          <p:spPr>
            <a:xfrm flipV="1">
              <a:off x="3638550" y="2368578"/>
              <a:ext cx="240037" cy="146022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V="1">
              <a:off x="3365500" y="2508026"/>
              <a:ext cx="269875" cy="127224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円/楕円 119"/>
            <p:cNvSpPr/>
            <p:nvPr/>
          </p:nvSpPr>
          <p:spPr>
            <a:xfrm>
              <a:off x="3273426" y="1805557"/>
              <a:ext cx="144463" cy="15478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21" name="正方形/長方形 120"/>
            <p:cNvSpPr/>
            <p:nvPr/>
          </p:nvSpPr>
          <p:spPr>
            <a:xfrm>
              <a:off x="3551238" y="2804756"/>
              <a:ext cx="144462" cy="1565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Ｇ</a:t>
              </a:r>
            </a:p>
          </p:txBody>
        </p:sp>
        <p:grpSp>
          <p:nvGrpSpPr>
            <p:cNvPr id="197645" name="グループ化 22"/>
            <p:cNvGrpSpPr>
              <a:grpSpLocks/>
            </p:cNvGrpSpPr>
            <p:nvPr/>
          </p:nvGrpSpPr>
          <p:grpSpPr bwMode="auto">
            <a:xfrm rot="6921792">
              <a:off x="3094104" y="2586806"/>
              <a:ext cx="122106" cy="176213"/>
              <a:chOff x="-710183" y="4464844"/>
              <a:chExt cx="112910" cy="176213"/>
            </a:xfrm>
          </p:grpSpPr>
          <p:cxnSp>
            <p:nvCxnSpPr>
              <p:cNvPr id="158" name="直線コネクタ 157"/>
              <p:cNvCxnSpPr/>
              <p:nvPr/>
            </p:nvCxnSpPr>
            <p:spPr>
              <a:xfrm rot="16200000" flipH="1">
                <a:off x="-710690" y="4535867"/>
                <a:ext cx="109538" cy="39756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円/楕円 158"/>
              <p:cNvSpPr/>
              <p:nvPr/>
            </p:nvSpPr>
            <p:spPr>
              <a:xfrm>
                <a:off x="-710476" y="4465665"/>
                <a:ext cx="71562" cy="71438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60" name="円/楕円 159"/>
              <p:cNvSpPr/>
              <p:nvPr/>
            </p:nvSpPr>
            <p:spPr>
              <a:xfrm>
                <a:off x="-669298" y="4570913"/>
                <a:ext cx="71563" cy="71437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197646" name="グループ化 22"/>
            <p:cNvGrpSpPr>
              <a:grpSpLocks/>
            </p:cNvGrpSpPr>
            <p:nvPr/>
          </p:nvGrpSpPr>
          <p:grpSpPr bwMode="auto">
            <a:xfrm rot="6921792">
              <a:off x="3205229" y="2600564"/>
              <a:ext cx="122106" cy="176213"/>
              <a:chOff x="-710183" y="4464844"/>
              <a:chExt cx="112910" cy="176213"/>
            </a:xfrm>
          </p:grpSpPr>
          <p:cxnSp>
            <p:nvCxnSpPr>
              <p:cNvPr id="162" name="直線コネクタ 161"/>
              <p:cNvCxnSpPr/>
              <p:nvPr/>
            </p:nvCxnSpPr>
            <p:spPr>
              <a:xfrm rot="16200000" flipH="1">
                <a:off x="-710690" y="4535867"/>
                <a:ext cx="109538" cy="39756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円/楕円 162"/>
              <p:cNvSpPr/>
              <p:nvPr/>
            </p:nvSpPr>
            <p:spPr>
              <a:xfrm>
                <a:off x="-710476" y="4465665"/>
                <a:ext cx="71562" cy="71438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64" name="円/楕円 163"/>
              <p:cNvSpPr/>
              <p:nvPr/>
            </p:nvSpPr>
            <p:spPr>
              <a:xfrm>
                <a:off x="-669298" y="4570913"/>
                <a:ext cx="71563" cy="71437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197649" name="グループ化 22"/>
            <p:cNvGrpSpPr>
              <a:grpSpLocks/>
            </p:cNvGrpSpPr>
            <p:nvPr/>
          </p:nvGrpSpPr>
          <p:grpSpPr bwMode="auto">
            <a:xfrm rot="6921792">
              <a:off x="3189354" y="1885131"/>
              <a:ext cx="122106" cy="176213"/>
              <a:chOff x="-710183" y="4464844"/>
              <a:chExt cx="112910" cy="176213"/>
            </a:xfrm>
          </p:grpSpPr>
          <p:cxnSp>
            <p:nvCxnSpPr>
              <p:cNvPr id="174" name="直線コネクタ 173"/>
              <p:cNvCxnSpPr/>
              <p:nvPr/>
            </p:nvCxnSpPr>
            <p:spPr>
              <a:xfrm rot="16200000" flipH="1">
                <a:off x="-710690" y="4535867"/>
                <a:ext cx="109538" cy="39756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円/楕円 174"/>
              <p:cNvSpPr/>
              <p:nvPr/>
            </p:nvSpPr>
            <p:spPr>
              <a:xfrm>
                <a:off x="-710476" y="4465665"/>
                <a:ext cx="71562" cy="71438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6" name="円/楕円 175"/>
              <p:cNvSpPr/>
              <p:nvPr/>
            </p:nvSpPr>
            <p:spPr>
              <a:xfrm>
                <a:off x="-669298" y="4570913"/>
                <a:ext cx="71563" cy="71437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197650" name="グループ化 22"/>
            <p:cNvGrpSpPr>
              <a:grpSpLocks/>
            </p:cNvGrpSpPr>
            <p:nvPr/>
          </p:nvGrpSpPr>
          <p:grpSpPr bwMode="auto">
            <a:xfrm rot="6921792">
              <a:off x="3300480" y="1900608"/>
              <a:ext cx="122105" cy="176213"/>
              <a:chOff x="-710183" y="4464844"/>
              <a:chExt cx="112910" cy="176213"/>
            </a:xfrm>
          </p:grpSpPr>
          <p:cxnSp>
            <p:nvCxnSpPr>
              <p:cNvPr id="178" name="直線コネクタ 177"/>
              <p:cNvCxnSpPr/>
              <p:nvPr/>
            </p:nvCxnSpPr>
            <p:spPr>
              <a:xfrm rot="16200000" flipH="1">
                <a:off x="-710689" y="4535866"/>
                <a:ext cx="109538" cy="39758"/>
              </a:xfrm>
              <a:prstGeom prst="line">
                <a:avLst/>
              </a:prstGeom>
              <a:ln w="44450" cmpd="dbl">
                <a:solidFill>
                  <a:srgbClr val="0000CC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円/楕円 178"/>
              <p:cNvSpPr/>
              <p:nvPr/>
            </p:nvSpPr>
            <p:spPr>
              <a:xfrm>
                <a:off x="-710477" y="4465665"/>
                <a:ext cx="71563" cy="71438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0" name="円/楕円 179"/>
              <p:cNvSpPr/>
              <p:nvPr/>
            </p:nvSpPr>
            <p:spPr>
              <a:xfrm>
                <a:off x="-669296" y="4570914"/>
                <a:ext cx="71562" cy="71437"/>
              </a:xfrm>
              <a:prstGeom prst="ellips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140" name="円/楕円 139"/>
            <p:cNvSpPr/>
            <p:nvPr/>
          </p:nvSpPr>
          <p:spPr>
            <a:xfrm>
              <a:off x="3927067" y="2734499"/>
              <a:ext cx="142875" cy="1547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89" name="円/楕円 188"/>
            <p:cNvSpPr/>
            <p:nvPr/>
          </p:nvSpPr>
          <p:spPr>
            <a:xfrm>
              <a:off x="4013425" y="1898311"/>
              <a:ext cx="144462" cy="15650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cxnSp>
          <p:nvCxnSpPr>
            <p:cNvPr id="244" name="直線矢印コネクタ 243"/>
            <p:cNvCxnSpPr/>
            <p:nvPr/>
          </p:nvCxnSpPr>
          <p:spPr>
            <a:xfrm rot="5400000">
              <a:off x="3791348" y="2408808"/>
              <a:ext cx="567531" cy="476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677" name="グループ化 144"/>
            <p:cNvGrpSpPr>
              <a:grpSpLocks/>
            </p:cNvGrpSpPr>
            <p:nvPr/>
          </p:nvGrpSpPr>
          <p:grpSpPr bwMode="auto">
            <a:xfrm rot="5753071">
              <a:off x="1805827" y="471401"/>
              <a:ext cx="137095" cy="2669196"/>
              <a:chOff x="3854258" y="835194"/>
              <a:chExt cx="125897" cy="2669114"/>
            </a:xfrm>
          </p:grpSpPr>
          <p:sp>
            <p:nvSpPr>
              <p:cNvPr id="147" name="アーチ 146"/>
              <p:cNvSpPr/>
              <p:nvPr/>
            </p:nvSpPr>
            <p:spPr>
              <a:xfrm rot="16200000">
                <a:off x="3845375" y="1024817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アーチ 183"/>
              <p:cNvSpPr/>
              <p:nvPr/>
            </p:nvSpPr>
            <p:spPr>
              <a:xfrm rot="16200000">
                <a:off x="3845047" y="1176458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アーチ 184"/>
              <p:cNvSpPr/>
              <p:nvPr/>
            </p:nvSpPr>
            <p:spPr>
              <a:xfrm rot="16200000">
                <a:off x="3846127" y="1326357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アーチ 189"/>
              <p:cNvSpPr/>
              <p:nvPr/>
            </p:nvSpPr>
            <p:spPr>
              <a:xfrm rot="16200000">
                <a:off x="3846885" y="1473097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アーチ 192"/>
              <p:cNvSpPr/>
              <p:nvPr/>
            </p:nvSpPr>
            <p:spPr>
              <a:xfrm rot="16200000">
                <a:off x="3847318" y="1616680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アーチ 194"/>
              <p:cNvSpPr/>
              <p:nvPr/>
            </p:nvSpPr>
            <p:spPr>
              <a:xfrm rot="16200000">
                <a:off x="3846991" y="1768320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6" name="アーチ 195"/>
              <p:cNvSpPr/>
              <p:nvPr/>
            </p:nvSpPr>
            <p:spPr>
              <a:xfrm rot="16200000">
                <a:off x="3847911" y="1916640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アーチ 198"/>
              <p:cNvSpPr/>
              <p:nvPr/>
            </p:nvSpPr>
            <p:spPr>
              <a:xfrm rot="16200000">
                <a:off x="3847259" y="2065123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アーチ 200"/>
              <p:cNvSpPr/>
              <p:nvPr/>
            </p:nvSpPr>
            <p:spPr>
              <a:xfrm rot="16200000">
                <a:off x="3848567" y="2209495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アーチ 201"/>
              <p:cNvSpPr/>
              <p:nvPr/>
            </p:nvSpPr>
            <p:spPr>
              <a:xfrm rot="16200000">
                <a:off x="3847915" y="2357978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アーチ 204"/>
              <p:cNvSpPr/>
              <p:nvPr/>
            </p:nvSpPr>
            <p:spPr>
              <a:xfrm rot="16200000">
                <a:off x="3847798" y="2503928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アーチ 205"/>
              <p:cNvSpPr/>
              <p:nvPr/>
            </p:nvSpPr>
            <p:spPr>
              <a:xfrm rot="16200000">
                <a:off x="3847147" y="2652411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アーチ 206"/>
              <p:cNvSpPr/>
              <p:nvPr/>
            </p:nvSpPr>
            <p:spPr>
              <a:xfrm rot="16200000">
                <a:off x="3847969" y="2792046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アーチ 207"/>
              <p:cNvSpPr/>
              <p:nvPr/>
            </p:nvSpPr>
            <p:spPr>
              <a:xfrm rot="16200000">
                <a:off x="3847852" y="2937997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アーチ 208"/>
              <p:cNvSpPr/>
              <p:nvPr/>
            </p:nvSpPr>
            <p:spPr>
              <a:xfrm rot="16200000">
                <a:off x="3846715" y="3081742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アーチ 209"/>
              <p:cNvSpPr/>
              <p:nvPr/>
            </p:nvSpPr>
            <p:spPr>
              <a:xfrm rot="16200000">
                <a:off x="3847861" y="3224535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アーチ 210"/>
              <p:cNvSpPr/>
              <p:nvPr/>
            </p:nvSpPr>
            <p:spPr>
              <a:xfrm rot="16200000">
                <a:off x="3847906" y="3372065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アーチ 317"/>
              <p:cNvSpPr/>
              <p:nvPr/>
            </p:nvSpPr>
            <p:spPr>
              <a:xfrm rot="16200000">
                <a:off x="3842042" y="847410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7678" name="グループ化 211"/>
            <p:cNvGrpSpPr>
              <a:grpSpLocks/>
            </p:cNvGrpSpPr>
            <p:nvPr/>
          </p:nvGrpSpPr>
          <p:grpSpPr bwMode="auto">
            <a:xfrm rot="-5070346">
              <a:off x="1734874" y="1276523"/>
              <a:ext cx="130704" cy="2492375"/>
              <a:chOff x="3860102" y="1008985"/>
              <a:chExt cx="120028" cy="2492298"/>
            </a:xfrm>
          </p:grpSpPr>
          <p:sp>
            <p:nvSpPr>
              <p:cNvPr id="213" name="アーチ 212"/>
              <p:cNvSpPr/>
              <p:nvPr/>
            </p:nvSpPr>
            <p:spPr>
              <a:xfrm rot="16200000">
                <a:off x="3848135" y="1020542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アーチ 213"/>
              <p:cNvSpPr/>
              <p:nvPr/>
            </p:nvSpPr>
            <p:spPr>
              <a:xfrm rot="16200000">
                <a:off x="3848200" y="1170444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アーチ 214"/>
              <p:cNvSpPr/>
              <p:nvPr/>
            </p:nvSpPr>
            <p:spPr>
              <a:xfrm rot="16200000">
                <a:off x="3848418" y="1321927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アーチ 215"/>
              <p:cNvSpPr/>
              <p:nvPr/>
            </p:nvSpPr>
            <p:spPr>
              <a:xfrm rot="16200000">
                <a:off x="3848331" y="1470250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アーチ 216"/>
              <p:cNvSpPr/>
              <p:nvPr/>
            </p:nvSpPr>
            <p:spPr>
              <a:xfrm rot="16200000">
                <a:off x="3847792" y="1613832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アーチ 217"/>
              <p:cNvSpPr/>
              <p:nvPr/>
            </p:nvSpPr>
            <p:spPr>
              <a:xfrm rot="16200000">
                <a:off x="3848008" y="1765315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アーチ 218"/>
              <p:cNvSpPr/>
              <p:nvPr/>
            </p:nvSpPr>
            <p:spPr>
              <a:xfrm rot="16200000">
                <a:off x="3847923" y="1913638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アーチ 219"/>
              <p:cNvSpPr/>
              <p:nvPr/>
            </p:nvSpPr>
            <p:spPr>
              <a:xfrm rot="16200000">
                <a:off x="3847837" y="2061960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アーチ 220"/>
              <p:cNvSpPr/>
              <p:nvPr/>
            </p:nvSpPr>
            <p:spPr>
              <a:xfrm rot="16200000">
                <a:off x="3849890" y="2207761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アーチ 221"/>
              <p:cNvSpPr/>
              <p:nvPr/>
            </p:nvSpPr>
            <p:spPr>
              <a:xfrm rot="16200000">
                <a:off x="3849805" y="2356083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アーチ 222"/>
              <p:cNvSpPr/>
              <p:nvPr/>
            </p:nvSpPr>
            <p:spPr>
              <a:xfrm rot="16200000">
                <a:off x="3848698" y="2502036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アーチ 223"/>
              <p:cNvSpPr/>
              <p:nvPr/>
            </p:nvSpPr>
            <p:spPr>
              <a:xfrm rot="16200000">
                <a:off x="3848461" y="2648778"/>
                <a:ext cx="144458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アーチ 224"/>
              <p:cNvSpPr/>
              <p:nvPr/>
            </p:nvSpPr>
            <p:spPr>
              <a:xfrm rot="16200000">
                <a:off x="3850061" y="2789838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アーチ 225"/>
              <p:cNvSpPr/>
              <p:nvPr/>
            </p:nvSpPr>
            <p:spPr>
              <a:xfrm rot="16200000">
                <a:off x="3848803" y="2934210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アーチ 226"/>
              <p:cNvSpPr/>
              <p:nvPr/>
            </p:nvSpPr>
            <p:spPr>
              <a:xfrm rot="16200000">
                <a:off x="3848264" y="3077792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アーチ 227"/>
              <p:cNvSpPr/>
              <p:nvPr/>
            </p:nvSpPr>
            <p:spPr>
              <a:xfrm rot="16200000">
                <a:off x="3848744" y="3223744"/>
                <a:ext cx="142871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アーチ 228"/>
              <p:cNvSpPr/>
              <p:nvPr/>
            </p:nvSpPr>
            <p:spPr>
              <a:xfrm rot="16200000">
                <a:off x="3849059" y="3367965"/>
                <a:ext cx="144459" cy="120028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6" name="ひし形 185"/>
            <p:cNvSpPr/>
            <p:nvPr/>
          </p:nvSpPr>
          <p:spPr>
            <a:xfrm>
              <a:off x="1209145" y="1493291"/>
              <a:ext cx="185737" cy="201215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sp>
          <p:nvSpPr>
            <p:cNvPr id="92" name="ひし形 91"/>
            <p:cNvSpPr/>
            <p:nvPr/>
          </p:nvSpPr>
          <p:spPr>
            <a:xfrm>
              <a:off x="2149415" y="2604734"/>
              <a:ext cx="187325" cy="201216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1000" b="1" dirty="0">
                  <a:latin typeface="+mn-ea"/>
                </a:rPr>
                <a:t>V</a:t>
              </a:r>
              <a:endParaRPr lang="ja-JP" altLang="en-US" sz="1000" b="1" dirty="0">
                <a:latin typeface="+mn-ea"/>
              </a:endParaRPr>
            </a:p>
          </p:txBody>
        </p:sp>
        <p:cxnSp>
          <p:nvCxnSpPr>
            <p:cNvPr id="295" name="直線コネクタ 294"/>
            <p:cNvCxnSpPr/>
            <p:nvPr/>
          </p:nvCxnSpPr>
          <p:spPr bwMode="auto">
            <a:xfrm flipH="1">
              <a:off x="3934261" y="1575779"/>
              <a:ext cx="305158" cy="503622"/>
            </a:xfrm>
            <a:prstGeom prst="line">
              <a:avLst/>
            </a:prstGeom>
            <a:ln w="222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/>
            <p:cNvCxnSpPr/>
            <p:nvPr/>
          </p:nvCxnSpPr>
          <p:spPr bwMode="auto">
            <a:xfrm>
              <a:off x="3154364" y="1791713"/>
              <a:ext cx="66787" cy="171867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コネクタ 278"/>
            <p:cNvCxnSpPr/>
            <p:nvPr/>
          </p:nvCxnSpPr>
          <p:spPr bwMode="auto">
            <a:xfrm flipV="1">
              <a:off x="3338918" y="2735320"/>
              <a:ext cx="180162" cy="330612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二等辺三角形 282"/>
            <p:cNvSpPr/>
            <p:nvPr/>
          </p:nvSpPr>
          <p:spPr>
            <a:xfrm>
              <a:off x="3372983" y="2666273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二等辺三角形 283"/>
            <p:cNvSpPr/>
            <p:nvPr/>
          </p:nvSpPr>
          <p:spPr>
            <a:xfrm>
              <a:off x="3495870" y="2684931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7" name="二等辺三角形 286"/>
            <p:cNvSpPr/>
            <p:nvPr/>
          </p:nvSpPr>
          <p:spPr>
            <a:xfrm>
              <a:off x="3618757" y="2703589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二等辺三角形 288"/>
            <p:cNvSpPr/>
            <p:nvPr/>
          </p:nvSpPr>
          <p:spPr>
            <a:xfrm>
              <a:off x="3741644" y="2722247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1" name="二等辺三角形 290"/>
            <p:cNvSpPr/>
            <p:nvPr/>
          </p:nvSpPr>
          <p:spPr>
            <a:xfrm>
              <a:off x="3864532" y="2740906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/>
            <p:cNvSpPr/>
            <p:nvPr/>
          </p:nvSpPr>
          <p:spPr>
            <a:xfrm>
              <a:off x="222123" y="1233194"/>
              <a:ext cx="3680773" cy="1193564"/>
            </a:xfrm>
            <a:custGeom>
              <a:avLst/>
              <a:gdLst>
                <a:gd name="connsiteX0" fmla="*/ 3444240 w 3680460"/>
                <a:gd name="connsiteY0" fmla="*/ 0 h 1181100"/>
                <a:gd name="connsiteX1" fmla="*/ 3604260 w 3680460"/>
                <a:gd name="connsiteY1" fmla="*/ 137160 h 1181100"/>
                <a:gd name="connsiteX2" fmla="*/ 3680460 w 3680460"/>
                <a:gd name="connsiteY2" fmla="*/ 312420 h 1181100"/>
                <a:gd name="connsiteX3" fmla="*/ 3596640 w 3680460"/>
                <a:gd name="connsiteY3" fmla="*/ 929640 h 1181100"/>
                <a:gd name="connsiteX4" fmla="*/ 3291840 w 3680460"/>
                <a:gd name="connsiteY4" fmla="*/ 1165860 h 1181100"/>
                <a:gd name="connsiteX5" fmla="*/ 2804160 w 3680460"/>
                <a:gd name="connsiteY5" fmla="*/ 1181100 h 1181100"/>
                <a:gd name="connsiteX6" fmla="*/ 0 w 3680460"/>
                <a:gd name="connsiteY6" fmla="*/ 922020 h 1181100"/>
                <a:gd name="connsiteX7" fmla="*/ 0 w 3680460"/>
                <a:gd name="connsiteY7" fmla="*/ 922020 h 1181100"/>
                <a:gd name="connsiteX8" fmla="*/ 0 w 3680460"/>
                <a:gd name="connsiteY8" fmla="*/ 922020 h 1181100"/>
                <a:gd name="connsiteX0" fmla="*/ 3444240 w 3680460"/>
                <a:gd name="connsiteY0" fmla="*/ 0 h 1181100"/>
                <a:gd name="connsiteX1" fmla="*/ 3604260 w 3680460"/>
                <a:gd name="connsiteY1" fmla="*/ 137160 h 1181100"/>
                <a:gd name="connsiteX2" fmla="*/ 3680460 w 3680460"/>
                <a:gd name="connsiteY2" fmla="*/ 312420 h 1181100"/>
                <a:gd name="connsiteX3" fmla="*/ 3596640 w 3680460"/>
                <a:gd name="connsiteY3" fmla="*/ 929640 h 1181100"/>
                <a:gd name="connsiteX4" fmla="*/ 3291840 w 3680460"/>
                <a:gd name="connsiteY4" fmla="*/ 1165860 h 1181100"/>
                <a:gd name="connsiteX5" fmla="*/ 2804160 w 3680460"/>
                <a:gd name="connsiteY5" fmla="*/ 1181100 h 1181100"/>
                <a:gd name="connsiteX6" fmla="*/ 0 w 3680460"/>
                <a:gd name="connsiteY6" fmla="*/ 922020 h 1181100"/>
                <a:gd name="connsiteX7" fmla="*/ 0 w 3680460"/>
                <a:gd name="connsiteY7" fmla="*/ 922020 h 1181100"/>
                <a:gd name="connsiteX8" fmla="*/ 0 w 3680460"/>
                <a:gd name="connsiteY8" fmla="*/ 922020 h 1181100"/>
                <a:gd name="connsiteX0" fmla="*/ 3444240 w 3680773"/>
                <a:gd name="connsiteY0" fmla="*/ 0 h 1181100"/>
                <a:gd name="connsiteX1" fmla="*/ 3604260 w 3680773"/>
                <a:gd name="connsiteY1" fmla="*/ 137160 h 1181100"/>
                <a:gd name="connsiteX2" fmla="*/ 3680460 w 3680773"/>
                <a:gd name="connsiteY2" fmla="*/ 312420 h 1181100"/>
                <a:gd name="connsiteX3" fmla="*/ 3596640 w 3680773"/>
                <a:gd name="connsiteY3" fmla="*/ 929640 h 1181100"/>
                <a:gd name="connsiteX4" fmla="*/ 3291840 w 3680773"/>
                <a:gd name="connsiteY4" fmla="*/ 1165860 h 1181100"/>
                <a:gd name="connsiteX5" fmla="*/ 2804160 w 3680773"/>
                <a:gd name="connsiteY5" fmla="*/ 1181100 h 1181100"/>
                <a:gd name="connsiteX6" fmla="*/ 0 w 3680773"/>
                <a:gd name="connsiteY6" fmla="*/ 922020 h 1181100"/>
                <a:gd name="connsiteX7" fmla="*/ 0 w 3680773"/>
                <a:gd name="connsiteY7" fmla="*/ 922020 h 1181100"/>
                <a:gd name="connsiteX8" fmla="*/ 0 w 3680773"/>
                <a:gd name="connsiteY8" fmla="*/ 922020 h 1181100"/>
                <a:gd name="connsiteX0" fmla="*/ 3444240 w 3680773"/>
                <a:gd name="connsiteY0" fmla="*/ 0 h 1181100"/>
                <a:gd name="connsiteX1" fmla="*/ 3604260 w 3680773"/>
                <a:gd name="connsiteY1" fmla="*/ 137160 h 1181100"/>
                <a:gd name="connsiteX2" fmla="*/ 3680460 w 3680773"/>
                <a:gd name="connsiteY2" fmla="*/ 312420 h 1181100"/>
                <a:gd name="connsiteX3" fmla="*/ 3596640 w 3680773"/>
                <a:gd name="connsiteY3" fmla="*/ 929640 h 1181100"/>
                <a:gd name="connsiteX4" fmla="*/ 3291840 w 3680773"/>
                <a:gd name="connsiteY4" fmla="*/ 1165860 h 1181100"/>
                <a:gd name="connsiteX5" fmla="*/ 2804160 w 3680773"/>
                <a:gd name="connsiteY5" fmla="*/ 1181100 h 1181100"/>
                <a:gd name="connsiteX6" fmla="*/ 0 w 3680773"/>
                <a:gd name="connsiteY6" fmla="*/ 922020 h 1181100"/>
                <a:gd name="connsiteX7" fmla="*/ 0 w 3680773"/>
                <a:gd name="connsiteY7" fmla="*/ 922020 h 1181100"/>
                <a:gd name="connsiteX8" fmla="*/ 0 w 3680773"/>
                <a:gd name="connsiteY8" fmla="*/ 922020 h 1181100"/>
                <a:gd name="connsiteX0" fmla="*/ 3444240 w 3680773"/>
                <a:gd name="connsiteY0" fmla="*/ 0 h 1181100"/>
                <a:gd name="connsiteX1" fmla="*/ 3604260 w 3680773"/>
                <a:gd name="connsiteY1" fmla="*/ 137160 h 1181100"/>
                <a:gd name="connsiteX2" fmla="*/ 3680460 w 3680773"/>
                <a:gd name="connsiteY2" fmla="*/ 312420 h 1181100"/>
                <a:gd name="connsiteX3" fmla="*/ 3596640 w 3680773"/>
                <a:gd name="connsiteY3" fmla="*/ 929640 h 1181100"/>
                <a:gd name="connsiteX4" fmla="*/ 3291840 w 3680773"/>
                <a:gd name="connsiteY4" fmla="*/ 1165860 h 1181100"/>
                <a:gd name="connsiteX5" fmla="*/ 2804160 w 3680773"/>
                <a:gd name="connsiteY5" fmla="*/ 1181100 h 1181100"/>
                <a:gd name="connsiteX6" fmla="*/ 0 w 3680773"/>
                <a:gd name="connsiteY6" fmla="*/ 922020 h 1181100"/>
                <a:gd name="connsiteX7" fmla="*/ 0 w 3680773"/>
                <a:gd name="connsiteY7" fmla="*/ 922020 h 1181100"/>
                <a:gd name="connsiteX8" fmla="*/ 0 w 3680773"/>
                <a:gd name="connsiteY8" fmla="*/ 922020 h 1181100"/>
                <a:gd name="connsiteX0" fmla="*/ 3444240 w 3680773"/>
                <a:gd name="connsiteY0" fmla="*/ 0 h 1187345"/>
                <a:gd name="connsiteX1" fmla="*/ 3604260 w 3680773"/>
                <a:gd name="connsiteY1" fmla="*/ 137160 h 1187345"/>
                <a:gd name="connsiteX2" fmla="*/ 3680460 w 3680773"/>
                <a:gd name="connsiteY2" fmla="*/ 312420 h 1187345"/>
                <a:gd name="connsiteX3" fmla="*/ 3596640 w 3680773"/>
                <a:gd name="connsiteY3" fmla="*/ 929640 h 1187345"/>
                <a:gd name="connsiteX4" fmla="*/ 3291840 w 3680773"/>
                <a:gd name="connsiteY4" fmla="*/ 1165860 h 1187345"/>
                <a:gd name="connsiteX5" fmla="*/ 2804160 w 3680773"/>
                <a:gd name="connsiteY5" fmla="*/ 1181100 h 1187345"/>
                <a:gd name="connsiteX6" fmla="*/ 0 w 3680773"/>
                <a:gd name="connsiteY6" fmla="*/ 922020 h 1187345"/>
                <a:gd name="connsiteX7" fmla="*/ 0 w 3680773"/>
                <a:gd name="connsiteY7" fmla="*/ 922020 h 1187345"/>
                <a:gd name="connsiteX8" fmla="*/ 0 w 3680773"/>
                <a:gd name="connsiteY8" fmla="*/ 922020 h 1187345"/>
                <a:gd name="connsiteX0" fmla="*/ 3444240 w 3680773"/>
                <a:gd name="connsiteY0" fmla="*/ 0 h 1193564"/>
                <a:gd name="connsiteX1" fmla="*/ 3604260 w 3680773"/>
                <a:gd name="connsiteY1" fmla="*/ 137160 h 1193564"/>
                <a:gd name="connsiteX2" fmla="*/ 3680460 w 3680773"/>
                <a:gd name="connsiteY2" fmla="*/ 312420 h 1193564"/>
                <a:gd name="connsiteX3" fmla="*/ 3596640 w 3680773"/>
                <a:gd name="connsiteY3" fmla="*/ 929640 h 1193564"/>
                <a:gd name="connsiteX4" fmla="*/ 3291840 w 3680773"/>
                <a:gd name="connsiteY4" fmla="*/ 1165860 h 1193564"/>
                <a:gd name="connsiteX5" fmla="*/ 2804160 w 3680773"/>
                <a:gd name="connsiteY5" fmla="*/ 1181100 h 1193564"/>
                <a:gd name="connsiteX6" fmla="*/ 0 w 3680773"/>
                <a:gd name="connsiteY6" fmla="*/ 922020 h 1193564"/>
                <a:gd name="connsiteX7" fmla="*/ 0 w 3680773"/>
                <a:gd name="connsiteY7" fmla="*/ 922020 h 1193564"/>
                <a:gd name="connsiteX8" fmla="*/ 0 w 3680773"/>
                <a:gd name="connsiteY8" fmla="*/ 922020 h 119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0773" h="1193564">
                  <a:moveTo>
                    <a:pt x="3444240" y="0"/>
                  </a:moveTo>
                  <a:lnTo>
                    <a:pt x="3604260" y="137160"/>
                  </a:lnTo>
                  <a:cubicBezTo>
                    <a:pt x="3662998" y="219393"/>
                    <a:pt x="3683635" y="234950"/>
                    <a:pt x="3680460" y="312420"/>
                  </a:cubicBezTo>
                  <a:lnTo>
                    <a:pt x="3596640" y="929640"/>
                  </a:lnTo>
                  <a:cubicBezTo>
                    <a:pt x="3509327" y="1098868"/>
                    <a:pt x="3460115" y="1120457"/>
                    <a:pt x="3291840" y="1165860"/>
                  </a:cubicBezTo>
                  <a:cubicBezTo>
                    <a:pt x="3124517" y="1199515"/>
                    <a:pt x="3042920" y="1199832"/>
                    <a:pt x="2804160" y="1181100"/>
                  </a:cubicBezTo>
                  <a:lnTo>
                    <a:pt x="0" y="922020"/>
                  </a:lnTo>
                  <a:lnTo>
                    <a:pt x="0" y="922020"/>
                  </a:lnTo>
                  <a:lnTo>
                    <a:pt x="0" y="922020"/>
                  </a:lnTo>
                </a:path>
              </a:pathLst>
            </a:custGeom>
            <a:ln w="57150">
              <a:solidFill>
                <a:srgbClr val="006600">
                  <a:alpha val="40000"/>
                </a:srgb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93" name="フリーフォーム 292"/>
            <p:cNvSpPr/>
            <p:nvPr/>
          </p:nvSpPr>
          <p:spPr>
            <a:xfrm>
              <a:off x="200978" y="1233489"/>
              <a:ext cx="3656648" cy="1162049"/>
            </a:xfrm>
            <a:custGeom>
              <a:avLst/>
              <a:gdLst>
                <a:gd name="connsiteX0" fmla="*/ 3444240 w 3680460"/>
                <a:gd name="connsiteY0" fmla="*/ 0 h 1181100"/>
                <a:gd name="connsiteX1" fmla="*/ 3604260 w 3680460"/>
                <a:gd name="connsiteY1" fmla="*/ 137160 h 1181100"/>
                <a:gd name="connsiteX2" fmla="*/ 3680460 w 3680460"/>
                <a:gd name="connsiteY2" fmla="*/ 312420 h 1181100"/>
                <a:gd name="connsiteX3" fmla="*/ 3596640 w 3680460"/>
                <a:gd name="connsiteY3" fmla="*/ 929640 h 1181100"/>
                <a:gd name="connsiteX4" fmla="*/ 3291840 w 3680460"/>
                <a:gd name="connsiteY4" fmla="*/ 1165860 h 1181100"/>
                <a:gd name="connsiteX5" fmla="*/ 2804160 w 3680460"/>
                <a:gd name="connsiteY5" fmla="*/ 1181100 h 1181100"/>
                <a:gd name="connsiteX6" fmla="*/ 0 w 3680460"/>
                <a:gd name="connsiteY6" fmla="*/ 922020 h 1181100"/>
                <a:gd name="connsiteX7" fmla="*/ 0 w 3680460"/>
                <a:gd name="connsiteY7" fmla="*/ 922020 h 1181100"/>
                <a:gd name="connsiteX8" fmla="*/ 0 w 3680460"/>
                <a:gd name="connsiteY8" fmla="*/ 922020 h 1181100"/>
                <a:gd name="connsiteX0" fmla="*/ 3444240 w 3680460"/>
                <a:gd name="connsiteY0" fmla="*/ 0 h 1181100"/>
                <a:gd name="connsiteX1" fmla="*/ 3604260 w 3680460"/>
                <a:gd name="connsiteY1" fmla="*/ 137160 h 1181100"/>
                <a:gd name="connsiteX2" fmla="*/ 3680460 w 3680460"/>
                <a:gd name="connsiteY2" fmla="*/ 312420 h 1181100"/>
                <a:gd name="connsiteX3" fmla="*/ 3596640 w 3680460"/>
                <a:gd name="connsiteY3" fmla="*/ 929640 h 1181100"/>
                <a:gd name="connsiteX4" fmla="*/ 3291840 w 3680460"/>
                <a:gd name="connsiteY4" fmla="*/ 1165860 h 1181100"/>
                <a:gd name="connsiteX5" fmla="*/ 2804160 w 3680460"/>
                <a:gd name="connsiteY5" fmla="*/ 1181100 h 1181100"/>
                <a:gd name="connsiteX6" fmla="*/ 0 w 3680460"/>
                <a:gd name="connsiteY6" fmla="*/ 922020 h 1181100"/>
                <a:gd name="connsiteX7" fmla="*/ 0 w 3680460"/>
                <a:gd name="connsiteY7" fmla="*/ 922020 h 1181100"/>
                <a:gd name="connsiteX8" fmla="*/ 0 w 3680460"/>
                <a:gd name="connsiteY8" fmla="*/ 922020 h 1181100"/>
                <a:gd name="connsiteX0" fmla="*/ 3444240 w 3680773"/>
                <a:gd name="connsiteY0" fmla="*/ 0 h 1181100"/>
                <a:gd name="connsiteX1" fmla="*/ 3604260 w 3680773"/>
                <a:gd name="connsiteY1" fmla="*/ 137160 h 1181100"/>
                <a:gd name="connsiteX2" fmla="*/ 3680460 w 3680773"/>
                <a:gd name="connsiteY2" fmla="*/ 312420 h 1181100"/>
                <a:gd name="connsiteX3" fmla="*/ 3596640 w 3680773"/>
                <a:gd name="connsiteY3" fmla="*/ 929640 h 1181100"/>
                <a:gd name="connsiteX4" fmla="*/ 3291840 w 3680773"/>
                <a:gd name="connsiteY4" fmla="*/ 1165860 h 1181100"/>
                <a:gd name="connsiteX5" fmla="*/ 2804160 w 3680773"/>
                <a:gd name="connsiteY5" fmla="*/ 1181100 h 1181100"/>
                <a:gd name="connsiteX6" fmla="*/ 0 w 3680773"/>
                <a:gd name="connsiteY6" fmla="*/ 922020 h 1181100"/>
                <a:gd name="connsiteX7" fmla="*/ 0 w 3680773"/>
                <a:gd name="connsiteY7" fmla="*/ 922020 h 1181100"/>
                <a:gd name="connsiteX8" fmla="*/ 0 w 3680773"/>
                <a:gd name="connsiteY8" fmla="*/ 922020 h 1181100"/>
                <a:gd name="connsiteX0" fmla="*/ 3444240 w 3680773"/>
                <a:gd name="connsiteY0" fmla="*/ 0 h 1181100"/>
                <a:gd name="connsiteX1" fmla="*/ 3604260 w 3680773"/>
                <a:gd name="connsiteY1" fmla="*/ 137160 h 1181100"/>
                <a:gd name="connsiteX2" fmla="*/ 3680460 w 3680773"/>
                <a:gd name="connsiteY2" fmla="*/ 312420 h 1181100"/>
                <a:gd name="connsiteX3" fmla="*/ 3596640 w 3680773"/>
                <a:gd name="connsiteY3" fmla="*/ 929640 h 1181100"/>
                <a:gd name="connsiteX4" fmla="*/ 3291840 w 3680773"/>
                <a:gd name="connsiteY4" fmla="*/ 1165860 h 1181100"/>
                <a:gd name="connsiteX5" fmla="*/ 2804160 w 3680773"/>
                <a:gd name="connsiteY5" fmla="*/ 1181100 h 1181100"/>
                <a:gd name="connsiteX6" fmla="*/ 0 w 3680773"/>
                <a:gd name="connsiteY6" fmla="*/ 922020 h 1181100"/>
                <a:gd name="connsiteX7" fmla="*/ 0 w 3680773"/>
                <a:gd name="connsiteY7" fmla="*/ 922020 h 1181100"/>
                <a:gd name="connsiteX8" fmla="*/ 0 w 3680773"/>
                <a:gd name="connsiteY8" fmla="*/ 922020 h 1181100"/>
                <a:gd name="connsiteX0" fmla="*/ 3444240 w 3680773"/>
                <a:gd name="connsiteY0" fmla="*/ 0 h 1181100"/>
                <a:gd name="connsiteX1" fmla="*/ 3604260 w 3680773"/>
                <a:gd name="connsiteY1" fmla="*/ 137160 h 1181100"/>
                <a:gd name="connsiteX2" fmla="*/ 3680460 w 3680773"/>
                <a:gd name="connsiteY2" fmla="*/ 312420 h 1181100"/>
                <a:gd name="connsiteX3" fmla="*/ 3596640 w 3680773"/>
                <a:gd name="connsiteY3" fmla="*/ 929640 h 1181100"/>
                <a:gd name="connsiteX4" fmla="*/ 3291840 w 3680773"/>
                <a:gd name="connsiteY4" fmla="*/ 1165860 h 1181100"/>
                <a:gd name="connsiteX5" fmla="*/ 2804160 w 3680773"/>
                <a:gd name="connsiteY5" fmla="*/ 1181100 h 1181100"/>
                <a:gd name="connsiteX6" fmla="*/ 0 w 3680773"/>
                <a:gd name="connsiteY6" fmla="*/ 922020 h 1181100"/>
                <a:gd name="connsiteX7" fmla="*/ 0 w 3680773"/>
                <a:gd name="connsiteY7" fmla="*/ 922020 h 1181100"/>
                <a:gd name="connsiteX8" fmla="*/ 0 w 3680773"/>
                <a:gd name="connsiteY8" fmla="*/ 922020 h 1181100"/>
                <a:gd name="connsiteX0" fmla="*/ 3444240 w 3680773"/>
                <a:gd name="connsiteY0" fmla="*/ 0 h 1187345"/>
                <a:gd name="connsiteX1" fmla="*/ 3604260 w 3680773"/>
                <a:gd name="connsiteY1" fmla="*/ 137160 h 1187345"/>
                <a:gd name="connsiteX2" fmla="*/ 3680460 w 3680773"/>
                <a:gd name="connsiteY2" fmla="*/ 312420 h 1187345"/>
                <a:gd name="connsiteX3" fmla="*/ 3596640 w 3680773"/>
                <a:gd name="connsiteY3" fmla="*/ 929640 h 1187345"/>
                <a:gd name="connsiteX4" fmla="*/ 3291840 w 3680773"/>
                <a:gd name="connsiteY4" fmla="*/ 1165860 h 1187345"/>
                <a:gd name="connsiteX5" fmla="*/ 2804160 w 3680773"/>
                <a:gd name="connsiteY5" fmla="*/ 1181100 h 1187345"/>
                <a:gd name="connsiteX6" fmla="*/ 0 w 3680773"/>
                <a:gd name="connsiteY6" fmla="*/ 922020 h 1187345"/>
                <a:gd name="connsiteX7" fmla="*/ 0 w 3680773"/>
                <a:gd name="connsiteY7" fmla="*/ 922020 h 1187345"/>
                <a:gd name="connsiteX8" fmla="*/ 0 w 3680773"/>
                <a:gd name="connsiteY8" fmla="*/ 922020 h 1187345"/>
                <a:gd name="connsiteX0" fmla="*/ 3444240 w 3680773"/>
                <a:gd name="connsiteY0" fmla="*/ 0 h 1193564"/>
                <a:gd name="connsiteX1" fmla="*/ 3604260 w 3680773"/>
                <a:gd name="connsiteY1" fmla="*/ 137160 h 1193564"/>
                <a:gd name="connsiteX2" fmla="*/ 3680460 w 3680773"/>
                <a:gd name="connsiteY2" fmla="*/ 312420 h 1193564"/>
                <a:gd name="connsiteX3" fmla="*/ 3596640 w 3680773"/>
                <a:gd name="connsiteY3" fmla="*/ 929640 h 1193564"/>
                <a:gd name="connsiteX4" fmla="*/ 3291840 w 3680773"/>
                <a:gd name="connsiteY4" fmla="*/ 1165860 h 1193564"/>
                <a:gd name="connsiteX5" fmla="*/ 2804160 w 3680773"/>
                <a:gd name="connsiteY5" fmla="*/ 1181100 h 1193564"/>
                <a:gd name="connsiteX6" fmla="*/ 0 w 3680773"/>
                <a:gd name="connsiteY6" fmla="*/ 922020 h 1193564"/>
                <a:gd name="connsiteX7" fmla="*/ 0 w 3680773"/>
                <a:gd name="connsiteY7" fmla="*/ 922020 h 1193564"/>
                <a:gd name="connsiteX8" fmla="*/ 0 w 3680773"/>
                <a:gd name="connsiteY8" fmla="*/ 922020 h 119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0773" h="1193564">
                  <a:moveTo>
                    <a:pt x="3444240" y="0"/>
                  </a:moveTo>
                  <a:lnTo>
                    <a:pt x="3604260" y="137160"/>
                  </a:lnTo>
                  <a:cubicBezTo>
                    <a:pt x="3662998" y="219393"/>
                    <a:pt x="3683635" y="234950"/>
                    <a:pt x="3680460" y="312420"/>
                  </a:cubicBezTo>
                  <a:lnTo>
                    <a:pt x="3596640" y="929640"/>
                  </a:lnTo>
                  <a:cubicBezTo>
                    <a:pt x="3509327" y="1098868"/>
                    <a:pt x="3460115" y="1120457"/>
                    <a:pt x="3291840" y="1165860"/>
                  </a:cubicBezTo>
                  <a:cubicBezTo>
                    <a:pt x="3124517" y="1199515"/>
                    <a:pt x="3042920" y="1199832"/>
                    <a:pt x="2804160" y="1181100"/>
                  </a:cubicBezTo>
                  <a:lnTo>
                    <a:pt x="0" y="922020"/>
                  </a:lnTo>
                  <a:lnTo>
                    <a:pt x="0" y="922020"/>
                  </a:lnTo>
                  <a:lnTo>
                    <a:pt x="0" y="922020"/>
                  </a:lnTo>
                </a:path>
              </a:pathLst>
            </a:custGeom>
            <a:ln w="57150">
              <a:solidFill>
                <a:srgbClr val="FF0000">
                  <a:alpha val="4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48" name="正方形/長方形 147"/>
            <p:cNvSpPr/>
            <p:nvPr/>
          </p:nvSpPr>
          <p:spPr>
            <a:xfrm>
              <a:off x="3895726" y="2038804"/>
              <a:ext cx="156870" cy="15687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49" name="直線コネクタ 148"/>
            <p:cNvCxnSpPr>
              <a:cxnSpLocks/>
              <a:stCxn id="148" idx="3"/>
            </p:cNvCxnSpPr>
            <p:nvPr/>
          </p:nvCxnSpPr>
          <p:spPr>
            <a:xfrm flipV="1">
              <a:off x="4052596" y="2070821"/>
              <a:ext cx="492870" cy="464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テキスト ボックス 103"/>
            <p:cNvSpPr txBox="1">
              <a:spLocks noChangeArrowheads="1"/>
            </p:cNvSpPr>
            <p:nvPr/>
          </p:nvSpPr>
          <p:spPr bwMode="auto">
            <a:xfrm>
              <a:off x="4232225" y="4025344"/>
              <a:ext cx="15113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ja-JP" altLang="en-US" sz="1400">
                  <a:latin typeface="HGP創英角ｺﾞｼｯｸUB" pitchFamily="50" charset="-128"/>
                  <a:ea typeface="HGP創英角ｺﾞｼｯｸUB" pitchFamily="50" charset="-128"/>
                </a:rPr>
                <a:t>ホテル</a:t>
              </a:r>
              <a:endParaRPr lang="en-US" altLang="ja-JP" sz="1400">
                <a:latin typeface="HGP創英角ｺﾞｼｯｸUB" pitchFamily="50" charset="-128"/>
                <a:ea typeface="HGP創英角ｺﾞｼｯｸUB" pitchFamily="50" charset="-128"/>
              </a:endParaRPr>
            </a:p>
            <a:p>
              <a:r>
                <a:rPr lang="ja-JP" altLang="en-US" sz="1400">
                  <a:latin typeface="HGP創英角ｺﾞｼｯｸUB" pitchFamily="50" charset="-128"/>
                  <a:ea typeface="HGP創英角ｺﾞｼｯｸUB" pitchFamily="50" charset="-128"/>
                </a:rPr>
                <a:t>ニューグランド</a:t>
              </a:r>
            </a:p>
          </p:txBody>
        </p:sp>
        <p:sp>
          <p:nvSpPr>
            <p:cNvPr id="152" name="円/楕円 151"/>
            <p:cNvSpPr/>
            <p:nvPr/>
          </p:nvSpPr>
          <p:spPr>
            <a:xfrm>
              <a:off x="2598689" y="5291110"/>
              <a:ext cx="142875" cy="15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3351164" y="5332385"/>
              <a:ext cx="142875" cy="15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155" name="正方形/長方形 154"/>
            <p:cNvSpPr/>
            <p:nvPr/>
          </p:nvSpPr>
          <p:spPr>
            <a:xfrm>
              <a:off x="3062238" y="5535322"/>
              <a:ext cx="144462" cy="1547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Ｇ</a:t>
              </a:r>
            </a:p>
          </p:txBody>
        </p:sp>
        <p:sp>
          <p:nvSpPr>
            <p:cNvPr id="161" name="星 5 160"/>
            <p:cNvSpPr/>
            <p:nvPr/>
          </p:nvSpPr>
          <p:spPr>
            <a:xfrm>
              <a:off x="3292340" y="5175425"/>
              <a:ext cx="144016" cy="156017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2801888" y="5507805"/>
              <a:ext cx="144462" cy="15478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Ｇ</a:t>
              </a:r>
            </a:p>
          </p:txBody>
        </p:sp>
        <p:sp>
          <p:nvSpPr>
            <p:cNvPr id="170" name="二等辺三角形 169"/>
            <p:cNvSpPr/>
            <p:nvPr/>
          </p:nvSpPr>
          <p:spPr>
            <a:xfrm>
              <a:off x="2859028" y="5370694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二等辺三角形 170"/>
            <p:cNvSpPr/>
            <p:nvPr/>
          </p:nvSpPr>
          <p:spPr>
            <a:xfrm>
              <a:off x="2932847" y="5387363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二等辺三角形 171"/>
            <p:cNvSpPr/>
            <p:nvPr/>
          </p:nvSpPr>
          <p:spPr>
            <a:xfrm>
              <a:off x="3020953" y="5408794"/>
              <a:ext cx="49052" cy="72008"/>
            </a:xfrm>
            <a:prstGeom prst="triangl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2" name="直線コネクタ 181"/>
            <p:cNvCxnSpPr/>
            <p:nvPr/>
          </p:nvCxnSpPr>
          <p:spPr bwMode="auto">
            <a:xfrm>
              <a:off x="2462481" y="4822206"/>
              <a:ext cx="408810" cy="584492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円/楕円 259"/>
            <p:cNvSpPr/>
            <p:nvPr/>
          </p:nvSpPr>
          <p:spPr>
            <a:xfrm>
              <a:off x="3068591" y="2707351"/>
              <a:ext cx="142875" cy="15650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1000" b="1" dirty="0"/>
                <a:t>Ｓ</a:t>
              </a:r>
            </a:p>
          </p:txBody>
        </p:sp>
        <p:sp>
          <p:nvSpPr>
            <p:cNvPr id="262" name="星 5 261"/>
            <p:cNvSpPr/>
            <p:nvPr/>
          </p:nvSpPr>
          <p:spPr>
            <a:xfrm>
              <a:off x="3090944" y="2864819"/>
              <a:ext cx="144016" cy="156017"/>
            </a:xfrm>
            <a:prstGeom prst="star5">
              <a:avLst/>
            </a:prstGeom>
            <a:solidFill>
              <a:srgbClr val="FF99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cxnSp>
          <p:nvCxnSpPr>
            <p:cNvPr id="266" name="直線コネクタ 265"/>
            <p:cNvCxnSpPr/>
            <p:nvPr/>
          </p:nvCxnSpPr>
          <p:spPr bwMode="auto">
            <a:xfrm flipV="1">
              <a:off x="2924944" y="2689225"/>
              <a:ext cx="164331" cy="282231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フリーフォーム 167"/>
            <p:cNvSpPr/>
            <p:nvPr/>
          </p:nvSpPr>
          <p:spPr>
            <a:xfrm rot="6005987">
              <a:off x="2463710" y="4215081"/>
              <a:ext cx="1775874" cy="360529"/>
            </a:xfrm>
            <a:custGeom>
              <a:avLst/>
              <a:gdLst>
                <a:gd name="connsiteX0" fmla="*/ 520700 w 520700"/>
                <a:gd name="connsiteY0" fmla="*/ 31750 h 222250"/>
                <a:gd name="connsiteX1" fmla="*/ 165100 w 520700"/>
                <a:gd name="connsiteY1" fmla="*/ 31750 h 222250"/>
                <a:gd name="connsiteX2" fmla="*/ 0 w 520700"/>
                <a:gd name="connsiteY2" fmla="*/ 222250 h 222250"/>
                <a:gd name="connsiteX0" fmla="*/ 520700 w 520700"/>
                <a:gd name="connsiteY0" fmla="*/ 78606 h 269106"/>
                <a:gd name="connsiteX1" fmla="*/ 147092 w 520700"/>
                <a:gd name="connsiteY1" fmla="*/ 31750 h 269106"/>
                <a:gd name="connsiteX2" fmla="*/ 0 w 520700"/>
                <a:gd name="connsiteY2" fmla="*/ 269106 h 269106"/>
                <a:gd name="connsiteX0" fmla="*/ 520700 w 636943"/>
                <a:gd name="connsiteY0" fmla="*/ 92724 h 283224"/>
                <a:gd name="connsiteX1" fmla="*/ 574675 w 636943"/>
                <a:gd name="connsiteY1" fmla="*/ 8016 h 283224"/>
                <a:gd name="connsiteX2" fmla="*/ 147092 w 636943"/>
                <a:gd name="connsiteY2" fmla="*/ 45868 h 283224"/>
                <a:gd name="connsiteX3" fmla="*/ 0 w 636943"/>
                <a:gd name="connsiteY3" fmla="*/ 283224 h 283224"/>
                <a:gd name="connsiteX0" fmla="*/ 644525 w 657581"/>
                <a:gd name="connsiteY0" fmla="*/ 6999 h 283224"/>
                <a:gd name="connsiteX1" fmla="*/ 574675 w 657581"/>
                <a:gd name="connsiteY1" fmla="*/ 8016 h 283224"/>
                <a:gd name="connsiteX2" fmla="*/ 147092 w 657581"/>
                <a:gd name="connsiteY2" fmla="*/ 45868 h 283224"/>
                <a:gd name="connsiteX3" fmla="*/ 0 w 657581"/>
                <a:gd name="connsiteY3" fmla="*/ 283224 h 283224"/>
                <a:gd name="connsiteX0" fmla="*/ 644525 w 644525"/>
                <a:gd name="connsiteY0" fmla="*/ 8636 h 284861"/>
                <a:gd name="connsiteX1" fmla="*/ 368300 w 644525"/>
                <a:gd name="connsiteY1" fmla="*/ 6478 h 284861"/>
                <a:gd name="connsiteX2" fmla="*/ 147092 w 644525"/>
                <a:gd name="connsiteY2" fmla="*/ 47505 h 284861"/>
                <a:gd name="connsiteX3" fmla="*/ 0 w 644525"/>
                <a:gd name="connsiteY3" fmla="*/ 284861 h 284861"/>
                <a:gd name="connsiteX0" fmla="*/ 615950 w 615950"/>
                <a:gd name="connsiteY0" fmla="*/ 13349 h 324499"/>
                <a:gd name="connsiteX1" fmla="*/ 339725 w 615950"/>
                <a:gd name="connsiteY1" fmla="*/ 11191 h 324499"/>
                <a:gd name="connsiteX2" fmla="*/ 118517 w 615950"/>
                <a:gd name="connsiteY2" fmla="*/ 52218 h 324499"/>
                <a:gd name="connsiteX3" fmla="*/ 0 w 615950"/>
                <a:gd name="connsiteY3" fmla="*/ 324499 h 324499"/>
                <a:gd name="connsiteX0" fmla="*/ 613767 w 613767"/>
                <a:gd name="connsiteY0" fmla="*/ 8694 h 291914"/>
                <a:gd name="connsiteX1" fmla="*/ 337542 w 613767"/>
                <a:gd name="connsiteY1" fmla="*/ 6536 h 291914"/>
                <a:gd name="connsiteX2" fmla="*/ 116334 w 613767"/>
                <a:gd name="connsiteY2" fmla="*/ 47563 h 291914"/>
                <a:gd name="connsiteX3" fmla="*/ 0 w 613767"/>
                <a:gd name="connsiteY3" fmla="*/ 291914 h 291914"/>
                <a:gd name="connsiteX0" fmla="*/ 597892 w 597892"/>
                <a:gd name="connsiteY0" fmla="*/ 11340 h 310435"/>
                <a:gd name="connsiteX1" fmla="*/ 321667 w 597892"/>
                <a:gd name="connsiteY1" fmla="*/ 9182 h 310435"/>
                <a:gd name="connsiteX2" fmla="*/ 100459 w 597892"/>
                <a:gd name="connsiteY2" fmla="*/ 50209 h 310435"/>
                <a:gd name="connsiteX3" fmla="*/ 0 w 597892"/>
                <a:gd name="connsiteY3" fmla="*/ 310435 h 310435"/>
                <a:gd name="connsiteX0" fmla="*/ 597892 w 597892"/>
                <a:gd name="connsiteY0" fmla="*/ 9223 h 295618"/>
                <a:gd name="connsiteX1" fmla="*/ 321667 w 597892"/>
                <a:gd name="connsiteY1" fmla="*/ 7065 h 295618"/>
                <a:gd name="connsiteX2" fmla="*/ 100459 w 597892"/>
                <a:gd name="connsiteY2" fmla="*/ 48092 h 295618"/>
                <a:gd name="connsiteX3" fmla="*/ 0 w 597892"/>
                <a:gd name="connsiteY3" fmla="*/ 295618 h 295618"/>
                <a:gd name="connsiteX0" fmla="*/ 881732 w 881732"/>
                <a:gd name="connsiteY0" fmla="*/ 93196 h 134009"/>
                <a:gd name="connsiteX1" fmla="*/ 605507 w 881732"/>
                <a:gd name="connsiteY1" fmla="*/ 91038 h 134009"/>
                <a:gd name="connsiteX2" fmla="*/ 384299 w 881732"/>
                <a:gd name="connsiteY2" fmla="*/ 132065 h 134009"/>
                <a:gd name="connsiteX3" fmla="*/ 0 w 881732"/>
                <a:gd name="connsiteY3" fmla="*/ 79375 h 134009"/>
                <a:gd name="connsiteX0" fmla="*/ 881732 w 881732"/>
                <a:gd name="connsiteY0" fmla="*/ 13821 h 13967"/>
                <a:gd name="connsiteX1" fmla="*/ 605507 w 881732"/>
                <a:gd name="connsiteY1" fmla="*/ 11663 h 13967"/>
                <a:gd name="connsiteX2" fmla="*/ 0 w 881732"/>
                <a:gd name="connsiteY2" fmla="*/ 0 h 13967"/>
                <a:gd name="connsiteX0" fmla="*/ 1636111 w 1636111"/>
                <a:gd name="connsiteY0" fmla="*/ 396497 h 396497"/>
                <a:gd name="connsiteX1" fmla="*/ 1359886 w 1636111"/>
                <a:gd name="connsiteY1" fmla="*/ 394339 h 396497"/>
                <a:gd name="connsiteX2" fmla="*/ 0 w 1636111"/>
                <a:gd name="connsiteY2" fmla="*/ 0 h 396497"/>
                <a:gd name="connsiteX0" fmla="*/ 1636111 w 1636111"/>
                <a:gd name="connsiteY0" fmla="*/ 396497 h 396497"/>
                <a:gd name="connsiteX1" fmla="*/ 1359886 w 1636111"/>
                <a:gd name="connsiteY1" fmla="*/ 394339 h 396497"/>
                <a:gd name="connsiteX2" fmla="*/ 0 w 1636111"/>
                <a:gd name="connsiteY2" fmla="*/ 0 h 396497"/>
                <a:gd name="connsiteX0" fmla="*/ 1636418 w 1636418"/>
                <a:gd name="connsiteY0" fmla="*/ 396497 h 396497"/>
                <a:gd name="connsiteX1" fmla="*/ 1360193 w 1636418"/>
                <a:gd name="connsiteY1" fmla="*/ 394339 h 396497"/>
                <a:gd name="connsiteX2" fmla="*/ 307 w 1636418"/>
                <a:gd name="connsiteY2" fmla="*/ 0 h 396497"/>
                <a:gd name="connsiteX0" fmla="*/ 1637503 w 1637503"/>
                <a:gd name="connsiteY0" fmla="*/ 396497 h 396497"/>
                <a:gd name="connsiteX1" fmla="*/ 427188 w 1637503"/>
                <a:gd name="connsiteY1" fmla="*/ 363657 h 396497"/>
                <a:gd name="connsiteX2" fmla="*/ 1392 w 1637503"/>
                <a:gd name="connsiteY2" fmla="*/ 0 h 396497"/>
                <a:gd name="connsiteX0" fmla="*/ 1640513 w 1640513"/>
                <a:gd name="connsiteY0" fmla="*/ 396497 h 396497"/>
                <a:gd name="connsiteX1" fmla="*/ 430198 w 1640513"/>
                <a:gd name="connsiteY1" fmla="*/ 363657 h 396497"/>
                <a:gd name="connsiteX2" fmla="*/ 4402 w 1640513"/>
                <a:gd name="connsiteY2" fmla="*/ 0 h 39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0513" h="396497">
                  <a:moveTo>
                    <a:pt x="1640513" y="396497"/>
                  </a:moveTo>
                  <a:cubicBezTo>
                    <a:pt x="1639132" y="396009"/>
                    <a:pt x="577153" y="365961"/>
                    <a:pt x="430198" y="363657"/>
                  </a:cubicBezTo>
                  <a:cubicBezTo>
                    <a:pt x="228362" y="359769"/>
                    <a:pt x="-37492" y="316257"/>
                    <a:pt x="4402" y="0"/>
                  </a:cubicBezTo>
                </a:path>
              </a:pathLst>
            </a:custGeom>
            <a:ln w="69850">
              <a:solidFill>
                <a:srgbClr val="000099"/>
              </a:solidFill>
              <a:prstDash val="sysDot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7" name="フリーフォーム 186"/>
            <p:cNvSpPr/>
            <p:nvPr/>
          </p:nvSpPr>
          <p:spPr>
            <a:xfrm rot="6005987">
              <a:off x="2682246" y="4498777"/>
              <a:ext cx="1552989" cy="308191"/>
            </a:xfrm>
            <a:custGeom>
              <a:avLst/>
              <a:gdLst>
                <a:gd name="connsiteX0" fmla="*/ 520700 w 520700"/>
                <a:gd name="connsiteY0" fmla="*/ 31750 h 222250"/>
                <a:gd name="connsiteX1" fmla="*/ 165100 w 520700"/>
                <a:gd name="connsiteY1" fmla="*/ 31750 h 222250"/>
                <a:gd name="connsiteX2" fmla="*/ 0 w 520700"/>
                <a:gd name="connsiteY2" fmla="*/ 222250 h 222250"/>
                <a:gd name="connsiteX0" fmla="*/ 520700 w 520700"/>
                <a:gd name="connsiteY0" fmla="*/ 78606 h 269106"/>
                <a:gd name="connsiteX1" fmla="*/ 147092 w 520700"/>
                <a:gd name="connsiteY1" fmla="*/ 31750 h 269106"/>
                <a:gd name="connsiteX2" fmla="*/ 0 w 520700"/>
                <a:gd name="connsiteY2" fmla="*/ 269106 h 269106"/>
                <a:gd name="connsiteX0" fmla="*/ 520700 w 636943"/>
                <a:gd name="connsiteY0" fmla="*/ 92724 h 283224"/>
                <a:gd name="connsiteX1" fmla="*/ 574675 w 636943"/>
                <a:gd name="connsiteY1" fmla="*/ 8016 h 283224"/>
                <a:gd name="connsiteX2" fmla="*/ 147092 w 636943"/>
                <a:gd name="connsiteY2" fmla="*/ 45868 h 283224"/>
                <a:gd name="connsiteX3" fmla="*/ 0 w 636943"/>
                <a:gd name="connsiteY3" fmla="*/ 283224 h 283224"/>
                <a:gd name="connsiteX0" fmla="*/ 644525 w 657581"/>
                <a:gd name="connsiteY0" fmla="*/ 6999 h 283224"/>
                <a:gd name="connsiteX1" fmla="*/ 574675 w 657581"/>
                <a:gd name="connsiteY1" fmla="*/ 8016 h 283224"/>
                <a:gd name="connsiteX2" fmla="*/ 147092 w 657581"/>
                <a:gd name="connsiteY2" fmla="*/ 45868 h 283224"/>
                <a:gd name="connsiteX3" fmla="*/ 0 w 657581"/>
                <a:gd name="connsiteY3" fmla="*/ 283224 h 283224"/>
                <a:gd name="connsiteX0" fmla="*/ 644525 w 644525"/>
                <a:gd name="connsiteY0" fmla="*/ 8636 h 284861"/>
                <a:gd name="connsiteX1" fmla="*/ 368300 w 644525"/>
                <a:gd name="connsiteY1" fmla="*/ 6478 h 284861"/>
                <a:gd name="connsiteX2" fmla="*/ 147092 w 644525"/>
                <a:gd name="connsiteY2" fmla="*/ 47505 h 284861"/>
                <a:gd name="connsiteX3" fmla="*/ 0 w 644525"/>
                <a:gd name="connsiteY3" fmla="*/ 284861 h 284861"/>
                <a:gd name="connsiteX0" fmla="*/ 615950 w 615950"/>
                <a:gd name="connsiteY0" fmla="*/ 13349 h 324499"/>
                <a:gd name="connsiteX1" fmla="*/ 339725 w 615950"/>
                <a:gd name="connsiteY1" fmla="*/ 11191 h 324499"/>
                <a:gd name="connsiteX2" fmla="*/ 118517 w 615950"/>
                <a:gd name="connsiteY2" fmla="*/ 52218 h 324499"/>
                <a:gd name="connsiteX3" fmla="*/ 0 w 615950"/>
                <a:gd name="connsiteY3" fmla="*/ 324499 h 324499"/>
                <a:gd name="connsiteX0" fmla="*/ 613767 w 613767"/>
                <a:gd name="connsiteY0" fmla="*/ 8694 h 291914"/>
                <a:gd name="connsiteX1" fmla="*/ 337542 w 613767"/>
                <a:gd name="connsiteY1" fmla="*/ 6536 h 291914"/>
                <a:gd name="connsiteX2" fmla="*/ 116334 w 613767"/>
                <a:gd name="connsiteY2" fmla="*/ 47563 h 291914"/>
                <a:gd name="connsiteX3" fmla="*/ 0 w 613767"/>
                <a:gd name="connsiteY3" fmla="*/ 291914 h 291914"/>
                <a:gd name="connsiteX0" fmla="*/ 597892 w 597892"/>
                <a:gd name="connsiteY0" fmla="*/ 11340 h 310435"/>
                <a:gd name="connsiteX1" fmla="*/ 321667 w 597892"/>
                <a:gd name="connsiteY1" fmla="*/ 9182 h 310435"/>
                <a:gd name="connsiteX2" fmla="*/ 100459 w 597892"/>
                <a:gd name="connsiteY2" fmla="*/ 50209 h 310435"/>
                <a:gd name="connsiteX3" fmla="*/ 0 w 597892"/>
                <a:gd name="connsiteY3" fmla="*/ 310435 h 310435"/>
                <a:gd name="connsiteX0" fmla="*/ 597892 w 597892"/>
                <a:gd name="connsiteY0" fmla="*/ 9223 h 295618"/>
                <a:gd name="connsiteX1" fmla="*/ 321667 w 597892"/>
                <a:gd name="connsiteY1" fmla="*/ 7065 h 295618"/>
                <a:gd name="connsiteX2" fmla="*/ 100459 w 597892"/>
                <a:gd name="connsiteY2" fmla="*/ 48092 h 295618"/>
                <a:gd name="connsiteX3" fmla="*/ 0 w 597892"/>
                <a:gd name="connsiteY3" fmla="*/ 295618 h 295618"/>
                <a:gd name="connsiteX0" fmla="*/ 881732 w 881732"/>
                <a:gd name="connsiteY0" fmla="*/ 93196 h 134009"/>
                <a:gd name="connsiteX1" fmla="*/ 605507 w 881732"/>
                <a:gd name="connsiteY1" fmla="*/ 91038 h 134009"/>
                <a:gd name="connsiteX2" fmla="*/ 384299 w 881732"/>
                <a:gd name="connsiteY2" fmla="*/ 132065 h 134009"/>
                <a:gd name="connsiteX3" fmla="*/ 0 w 881732"/>
                <a:gd name="connsiteY3" fmla="*/ 79375 h 134009"/>
                <a:gd name="connsiteX0" fmla="*/ 881732 w 881732"/>
                <a:gd name="connsiteY0" fmla="*/ 13821 h 13967"/>
                <a:gd name="connsiteX1" fmla="*/ 605507 w 881732"/>
                <a:gd name="connsiteY1" fmla="*/ 11663 h 13967"/>
                <a:gd name="connsiteX2" fmla="*/ 0 w 881732"/>
                <a:gd name="connsiteY2" fmla="*/ 0 h 13967"/>
                <a:gd name="connsiteX0" fmla="*/ 1636111 w 1636111"/>
                <a:gd name="connsiteY0" fmla="*/ 396497 h 396497"/>
                <a:gd name="connsiteX1" fmla="*/ 1359886 w 1636111"/>
                <a:gd name="connsiteY1" fmla="*/ 394339 h 396497"/>
                <a:gd name="connsiteX2" fmla="*/ 0 w 1636111"/>
                <a:gd name="connsiteY2" fmla="*/ 0 h 396497"/>
                <a:gd name="connsiteX0" fmla="*/ 1636111 w 1636111"/>
                <a:gd name="connsiteY0" fmla="*/ 396497 h 396497"/>
                <a:gd name="connsiteX1" fmla="*/ 1359886 w 1636111"/>
                <a:gd name="connsiteY1" fmla="*/ 394339 h 396497"/>
                <a:gd name="connsiteX2" fmla="*/ 0 w 1636111"/>
                <a:gd name="connsiteY2" fmla="*/ 0 h 396497"/>
                <a:gd name="connsiteX0" fmla="*/ 1636418 w 1636418"/>
                <a:gd name="connsiteY0" fmla="*/ 396497 h 396497"/>
                <a:gd name="connsiteX1" fmla="*/ 1360193 w 1636418"/>
                <a:gd name="connsiteY1" fmla="*/ 394339 h 396497"/>
                <a:gd name="connsiteX2" fmla="*/ 307 w 1636418"/>
                <a:gd name="connsiteY2" fmla="*/ 0 h 396497"/>
                <a:gd name="connsiteX0" fmla="*/ 1637503 w 1637503"/>
                <a:gd name="connsiteY0" fmla="*/ 396497 h 396497"/>
                <a:gd name="connsiteX1" fmla="*/ 427188 w 1637503"/>
                <a:gd name="connsiteY1" fmla="*/ 363657 h 396497"/>
                <a:gd name="connsiteX2" fmla="*/ 1392 w 1637503"/>
                <a:gd name="connsiteY2" fmla="*/ 0 h 396497"/>
                <a:gd name="connsiteX0" fmla="*/ 1640513 w 1640513"/>
                <a:gd name="connsiteY0" fmla="*/ 396497 h 396497"/>
                <a:gd name="connsiteX1" fmla="*/ 430198 w 1640513"/>
                <a:gd name="connsiteY1" fmla="*/ 363657 h 396497"/>
                <a:gd name="connsiteX2" fmla="*/ 4402 w 1640513"/>
                <a:gd name="connsiteY2" fmla="*/ 0 h 396497"/>
                <a:gd name="connsiteX0" fmla="*/ 1443405 w 1443405"/>
                <a:gd name="connsiteY0" fmla="*/ 338938 h 338938"/>
                <a:gd name="connsiteX1" fmla="*/ 233090 w 1443405"/>
                <a:gd name="connsiteY1" fmla="*/ 306098 h 338938"/>
                <a:gd name="connsiteX2" fmla="*/ 12529 w 1443405"/>
                <a:gd name="connsiteY2" fmla="*/ 0 h 338938"/>
                <a:gd name="connsiteX0" fmla="*/ 1434617 w 1434617"/>
                <a:gd name="connsiteY0" fmla="*/ 338938 h 338938"/>
                <a:gd name="connsiteX1" fmla="*/ 483236 w 1434617"/>
                <a:gd name="connsiteY1" fmla="*/ 304390 h 338938"/>
                <a:gd name="connsiteX2" fmla="*/ 3741 w 1434617"/>
                <a:gd name="connsiteY2" fmla="*/ 0 h 33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4617" h="338938">
                  <a:moveTo>
                    <a:pt x="1434617" y="338938"/>
                  </a:moveTo>
                  <a:cubicBezTo>
                    <a:pt x="1433236" y="338450"/>
                    <a:pt x="630191" y="306694"/>
                    <a:pt x="483236" y="304390"/>
                  </a:cubicBezTo>
                  <a:cubicBezTo>
                    <a:pt x="281400" y="300502"/>
                    <a:pt x="-38153" y="316257"/>
                    <a:pt x="3741" y="0"/>
                  </a:cubicBezTo>
                </a:path>
              </a:pathLst>
            </a:custGeom>
            <a:ln w="69850">
              <a:solidFill>
                <a:srgbClr val="000099"/>
              </a:solidFill>
              <a:prstDash val="sysDot"/>
              <a:headEnd type="triangl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4" name="二等辺三角形 153"/>
            <p:cNvSpPr/>
            <p:nvPr/>
          </p:nvSpPr>
          <p:spPr>
            <a:xfrm>
              <a:off x="3112899" y="221430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2" name="二等辺三角形 241"/>
            <p:cNvSpPr/>
            <p:nvPr/>
          </p:nvSpPr>
          <p:spPr>
            <a:xfrm>
              <a:off x="3658205" y="199046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3" name="二等辺三角形 242"/>
            <p:cNvSpPr/>
            <p:nvPr/>
          </p:nvSpPr>
          <p:spPr>
            <a:xfrm>
              <a:off x="3296605" y="2200075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3" name="二等辺三角形 252"/>
            <p:cNvSpPr/>
            <p:nvPr/>
          </p:nvSpPr>
          <p:spPr>
            <a:xfrm>
              <a:off x="3441511" y="213572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二等辺三角形 258"/>
            <p:cNvSpPr/>
            <p:nvPr/>
          </p:nvSpPr>
          <p:spPr>
            <a:xfrm>
              <a:off x="3551049" y="206904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7" name="二等辺三角形 266"/>
            <p:cNvSpPr/>
            <p:nvPr/>
          </p:nvSpPr>
          <p:spPr>
            <a:xfrm>
              <a:off x="2833499" y="218572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8" name="二等辺三角形 267"/>
            <p:cNvSpPr/>
            <p:nvPr/>
          </p:nvSpPr>
          <p:spPr>
            <a:xfrm>
              <a:off x="2515999" y="21571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9" name="二等辺三角形 268"/>
            <p:cNvSpPr/>
            <p:nvPr/>
          </p:nvSpPr>
          <p:spPr>
            <a:xfrm>
              <a:off x="2188974" y="212381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0" name="二等辺三角形 269"/>
            <p:cNvSpPr/>
            <p:nvPr/>
          </p:nvSpPr>
          <p:spPr>
            <a:xfrm>
              <a:off x="1852424" y="208571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3" name="二等辺三角形 272"/>
            <p:cNvSpPr/>
            <p:nvPr/>
          </p:nvSpPr>
          <p:spPr>
            <a:xfrm>
              <a:off x="1534924" y="205713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二等辺三角形 274"/>
            <p:cNvSpPr/>
            <p:nvPr/>
          </p:nvSpPr>
          <p:spPr>
            <a:xfrm>
              <a:off x="1207899" y="202380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7638" name="テキスト ボックス 72"/>
          <p:cNvSpPr txBox="1">
            <a:spLocks noChangeArrowheads="1"/>
          </p:cNvSpPr>
          <p:nvPr/>
        </p:nvSpPr>
        <p:spPr bwMode="auto">
          <a:xfrm>
            <a:off x="1095375" y="84271"/>
            <a:ext cx="26997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【CP4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山下公園中央口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50" name="正方形/長方形 249"/>
          <p:cNvSpPr/>
          <p:nvPr/>
        </p:nvSpPr>
        <p:spPr>
          <a:xfrm>
            <a:off x="4584700" y="803709"/>
            <a:ext cx="1004540" cy="51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エリート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10:06~15:00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61" name="テキスト ボックス 260"/>
          <p:cNvSpPr txBox="1"/>
          <p:nvPr/>
        </p:nvSpPr>
        <p:spPr>
          <a:xfrm>
            <a:off x="-27383" y="502538"/>
            <a:ext cx="5616623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転換ポイント地点：　コ　ー　ス　転　換　に　よ　り　、　設　置　物　の　移　動　あ　</a:t>
            </a:r>
            <a:r>
              <a:rPr kumimoji="1" lang="ja-JP" altLang="en-US" sz="1100" b="1" dirty="0" err="1">
                <a:solidFill>
                  <a:schemeClr val="bg1"/>
                </a:solidFill>
              </a:rPr>
              <a:t>り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　</a:t>
            </a:r>
          </a:p>
        </p:txBody>
      </p:sp>
      <p:grpSp>
        <p:nvGrpSpPr>
          <p:cNvPr id="125" name="グループ化 124"/>
          <p:cNvGrpSpPr/>
          <p:nvPr/>
        </p:nvGrpSpPr>
        <p:grpSpPr>
          <a:xfrm>
            <a:off x="3560986" y="1307252"/>
            <a:ext cx="276038" cy="307777"/>
            <a:chOff x="4390843" y="963669"/>
            <a:chExt cx="276038" cy="307777"/>
          </a:xfrm>
        </p:grpSpPr>
        <p:sp>
          <p:nvSpPr>
            <p:cNvPr id="126" name="円/楕円 125"/>
            <p:cNvSpPr/>
            <p:nvPr/>
          </p:nvSpPr>
          <p:spPr bwMode="auto">
            <a:xfrm>
              <a:off x="4408932" y="1004456"/>
              <a:ext cx="209803" cy="2262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7" name="テキスト ボックス 259"/>
            <p:cNvSpPr txBox="1">
              <a:spLocks noChangeArrowheads="1"/>
            </p:cNvSpPr>
            <p:nvPr/>
          </p:nvSpPr>
          <p:spPr bwMode="auto">
            <a:xfrm>
              <a:off x="4390843" y="96366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ysClr val="windowText" lastClr="000000"/>
                  </a:solidFill>
                  <a:latin typeface="Calibri" pitchFamily="34" charset="0"/>
                </a:rPr>
                <a:t>5</a:t>
              </a:r>
              <a:endParaRPr lang="ja-JP" altLang="en-US" sz="1400" dirty="0">
                <a:solidFill>
                  <a:sysClr val="windowText" lastClr="000000"/>
                </a:solidFill>
                <a:latin typeface="Calibri" pitchFamily="34" charset="0"/>
              </a:endParaRPr>
            </a:p>
          </p:txBody>
        </p:sp>
      </p:grpSp>
      <p:grpSp>
        <p:nvGrpSpPr>
          <p:cNvPr id="128" name="グループ化 127"/>
          <p:cNvGrpSpPr/>
          <p:nvPr/>
        </p:nvGrpSpPr>
        <p:grpSpPr>
          <a:xfrm>
            <a:off x="2704843" y="2697058"/>
            <a:ext cx="286994" cy="310217"/>
            <a:chOff x="6828329" y="4123389"/>
            <a:chExt cx="335720" cy="362886"/>
          </a:xfrm>
        </p:grpSpPr>
        <p:sp>
          <p:nvSpPr>
            <p:cNvPr id="129" name="二等辺三角形 128"/>
            <p:cNvSpPr/>
            <p:nvPr/>
          </p:nvSpPr>
          <p:spPr>
            <a:xfrm>
              <a:off x="6828329" y="4123389"/>
              <a:ext cx="335720" cy="28941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テキスト ボックス 105"/>
            <p:cNvSpPr txBox="1">
              <a:spLocks noChangeArrowheads="1"/>
            </p:cNvSpPr>
            <p:nvPr/>
          </p:nvSpPr>
          <p:spPr bwMode="auto">
            <a:xfrm>
              <a:off x="6837886" y="4126242"/>
              <a:ext cx="322904" cy="360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1983566" y="3872880"/>
            <a:ext cx="286994" cy="310216"/>
            <a:chOff x="6828329" y="4123389"/>
            <a:chExt cx="335720" cy="362885"/>
          </a:xfrm>
        </p:grpSpPr>
        <p:sp>
          <p:nvSpPr>
            <p:cNvPr id="132" name="二等辺三角形 131"/>
            <p:cNvSpPr/>
            <p:nvPr/>
          </p:nvSpPr>
          <p:spPr>
            <a:xfrm>
              <a:off x="6828329" y="4123389"/>
              <a:ext cx="335720" cy="289413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テキスト ボックス 105"/>
            <p:cNvSpPr txBox="1">
              <a:spLocks noChangeArrowheads="1"/>
            </p:cNvSpPr>
            <p:nvPr/>
          </p:nvSpPr>
          <p:spPr bwMode="auto">
            <a:xfrm>
              <a:off x="6837886" y="4126242"/>
              <a:ext cx="322904" cy="360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34" name="グループ化 201"/>
          <p:cNvGrpSpPr>
            <a:grpSpLocks/>
          </p:cNvGrpSpPr>
          <p:nvPr/>
        </p:nvGrpSpPr>
        <p:grpSpPr bwMode="auto">
          <a:xfrm>
            <a:off x="2372195" y="2612696"/>
            <a:ext cx="235957" cy="266151"/>
            <a:chOff x="-580790" y="3308284"/>
            <a:chExt cx="374672" cy="389886"/>
          </a:xfrm>
        </p:grpSpPr>
        <p:sp>
          <p:nvSpPr>
            <p:cNvPr id="135" name="円/楕円 134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6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322677" cy="33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37" name="グループ化 201"/>
          <p:cNvGrpSpPr>
            <a:grpSpLocks/>
          </p:cNvGrpSpPr>
          <p:nvPr/>
        </p:nvGrpSpPr>
        <p:grpSpPr bwMode="auto">
          <a:xfrm>
            <a:off x="2597037" y="1458052"/>
            <a:ext cx="235957" cy="266151"/>
            <a:chOff x="-580790" y="3308284"/>
            <a:chExt cx="374672" cy="389886"/>
          </a:xfrm>
        </p:grpSpPr>
        <p:sp>
          <p:nvSpPr>
            <p:cNvPr id="138" name="円/楕円 137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39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322677" cy="3319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41" name="テキスト ボックス 140"/>
          <p:cNvSpPr txBox="1"/>
          <p:nvPr/>
        </p:nvSpPr>
        <p:spPr>
          <a:xfrm>
            <a:off x="5645373" y="3440832"/>
            <a:ext cx="12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6055084" y="7455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CP4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3383D2E9-A6F1-4FF6-9879-3F77370711EE}"/>
              </a:ext>
            </a:extLst>
          </p:cNvPr>
          <p:cNvSpPr/>
          <p:nvPr/>
        </p:nvSpPr>
        <p:spPr>
          <a:xfrm>
            <a:off x="146600" y="7718628"/>
            <a:ext cx="5372787" cy="1487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交通規制解除のついて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分頃、白バイが大桟橋と山下橋から先導し規制解除の指示あり。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2FFAFD06-1774-40B0-9069-A54CBEA92F49}"/>
              </a:ext>
            </a:extLst>
          </p:cNvPr>
          <p:cNvSpPr/>
          <p:nvPr/>
        </p:nvSpPr>
        <p:spPr>
          <a:xfrm>
            <a:off x="160509" y="7545288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156" name="六角形 155">
            <a:extLst>
              <a:ext uri="{FF2B5EF4-FFF2-40B4-BE49-F238E27FC236}">
                <a16:creationId xmlns:a16="http://schemas.microsoft.com/office/drawing/2014/main" id="{53953173-C507-49E7-AC7F-D92B32230441}"/>
              </a:ext>
            </a:extLst>
          </p:cNvPr>
          <p:cNvSpPr/>
          <p:nvPr/>
        </p:nvSpPr>
        <p:spPr>
          <a:xfrm>
            <a:off x="3512371" y="2378366"/>
            <a:ext cx="143851" cy="13378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65" name="六角形 164">
            <a:extLst>
              <a:ext uri="{FF2B5EF4-FFF2-40B4-BE49-F238E27FC236}">
                <a16:creationId xmlns:a16="http://schemas.microsoft.com/office/drawing/2014/main" id="{89503DF3-1463-4C2D-B65B-BE2B1BE4051E}"/>
              </a:ext>
            </a:extLst>
          </p:cNvPr>
          <p:cNvSpPr/>
          <p:nvPr/>
        </p:nvSpPr>
        <p:spPr>
          <a:xfrm>
            <a:off x="3568720" y="1753761"/>
            <a:ext cx="143851" cy="13378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8B330D92-4406-4357-8700-218E0B6B2545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：西田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8329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9" t="20523" r="7385" b="42413"/>
          <a:stretch/>
        </p:blipFill>
        <p:spPr bwMode="auto">
          <a:xfrm>
            <a:off x="276718" y="1217071"/>
            <a:ext cx="5300544" cy="65611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9" name="円/楕円 208"/>
          <p:cNvSpPr/>
          <p:nvPr/>
        </p:nvSpPr>
        <p:spPr>
          <a:xfrm>
            <a:off x="1837574" y="4938673"/>
            <a:ext cx="120855" cy="127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213" name="円/楕円 212"/>
          <p:cNvSpPr/>
          <p:nvPr/>
        </p:nvSpPr>
        <p:spPr>
          <a:xfrm>
            <a:off x="2228025" y="4938673"/>
            <a:ext cx="120855" cy="127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223" name="正方形/長方形 222"/>
          <p:cNvSpPr/>
          <p:nvPr/>
        </p:nvSpPr>
        <p:spPr>
          <a:xfrm>
            <a:off x="1898726" y="5115057"/>
            <a:ext cx="120855" cy="12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230" name="テキスト ボックス 117"/>
          <p:cNvSpPr txBox="1">
            <a:spLocks noChangeArrowheads="1"/>
          </p:cNvSpPr>
          <p:nvPr/>
        </p:nvSpPr>
        <p:spPr bwMode="auto">
          <a:xfrm>
            <a:off x="2541591" y="3777101"/>
            <a:ext cx="1265649" cy="43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ホテル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モントレ横浜</a:t>
            </a:r>
          </a:p>
        </p:txBody>
      </p:sp>
      <p:sp>
        <p:nvSpPr>
          <p:cNvPr id="231" name="テキスト ボックス 199"/>
          <p:cNvSpPr txBox="1">
            <a:spLocks noChangeArrowheads="1"/>
          </p:cNvSpPr>
          <p:nvPr/>
        </p:nvSpPr>
        <p:spPr bwMode="auto">
          <a:xfrm>
            <a:off x="329135" y="3728864"/>
            <a:ext cx="1265648" cy="25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県民ホール</a:t>
            </a:r>
          </a:p>
        </p:txBody>
      </p:sp>
      <p:sp>
        <p:nvSpPr>
          <p:cNvPr id="308" name="星 5 307"/>
          <p:cNvSpPr/>
          <p:nvPr/>
        </p:nvSpPr>
        <p:spPr>
          <a:xfrm>
            <a:off x="1700808" y="4898333"/>
            <a:ext cx="120481" cy="1266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346" name="グループ化 22"/>
          <p:cNvGrpSpPr>
            <a:grpSpLocks/>
          </p:cNvGrpSpPr>
          <p:nvPr/>
        </p:nvGrpSpPr>
        <p:grpSpPr bwMode="auto">
          <a:xfrm rot="6921792">
            <a:off x="1381218" y="1607947"/>
            <a:ext cx="99141" cy="147415"/>
            <a:chOff x="-710183" y="4464844"/>
            <a:chExt cx="112910" cy="176213"/>
          </a:xfrm>
        </p:grpSpPr>
        <p:cxnSp>
          <p:nvCxnSpPr>
            <p:cNvPr id="347" name="直線コネクタ 346"/>
            <p:cNvCxnSpPr/>
            <p:nvPr/>
          </p:nvCxnSpPr>
          <p:spPr>
            <a:xfrm rot="16200000" flipH="1">
              <a:off x="-710690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円/楕円 347"/>
            <p:cNvSpPr/>
            <p:nvPr/>
          </p:nvSpPr>
          <p:spPr>
            <a:xfrm>
              <a:off x="-710479" y="4465664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49" name="円/楕円 348"/>
            <p:cNvSpPr/>
            <p:nvPr/>
          </p:nvSpPr>
          <p:spPr>
            <a:xfrm>
              <a:off x="-669296" y="4570913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50" name="グループ化 22"/>
          <p:cNvGrpSpPr>
            <a:grpSpLocks/>
          </p:cNvGrpSpPr>
          <p:nvPr/>
        </p:nvGrpSpPr>
        <p:grpSpPr bwMode="auto">
          <a:xfrm rot="6921792">
            <a:off x="1474181" y="1620898"/>
            <a:ext cx="99142" cy="147415"/>
            <a:chOff x="-710183" y="4464844"/>
            <a:chExt cx="112910" cy="176213"/>
          </a:xfrm>
        </p:grpSpPr>
        <p:cxnSp>
          <p:nvCxnSpPr>
            <p:cNvPr id="351" name="直線コネクタ 350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円/楕円 351"/>
            <p:cNvSpPr/>
            <p:nvPr/>
          </p:nvSpPr>
          <p:spPr>
            <a:xfrm>
              <a:off x="-710478" y="446566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3" name="円/楕円 352"/>
            <p:cNvSpPr/>
            <p:nvPr/>
          </p:nvSpPr>
          <p:spPr>
            <a:xfrm>
              <a:off x="-669298" y="4570913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54" name="円/楕円 353"/>
          <p:cNvSpPr/>
          <p:nvPr/>
        </p:nvSpPr>
        <p:spPr>
          <a:xfrm>
            <a:off x="1912897" y="1577268"/>
            <a:ext cx="120855" cy="127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355" name="グループ化 22"/>
          <p:cNvGrpSpPr>
            <a:grpSpLocks/>
          </p:cNvGrpSpPr>
          <p:nvPr/>
        </p:nvGrpSpPr>
        <p:grpSpPr bwMode="auto">
          <a:xfrm rot="6921792">
            <a:off x="1762373" y="1645355"/>
            <a:ext cx="99141" cy="147416"/>
            <a:chOff x="-710183" y="4464844"/>
            <a:chExt cx="112910" cy="176213"/>
          </a:xfrm>
        </p:grpSpPr>
        <p:cxnSp>
          <p:nvCxnSpPr>
            <p:cNvPr id="356" name="直線コネクタ 355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円/楕円 356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58" name="円/楕円 357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59" name="グループ化 22"/>
          <p:cNvGrpSpPr>
            <a:grpSpLocks/>
          </p:cNvGrpSpPr>
          <p:nvPr/>
        </p:nvGrpSpPr>
        <p:grpSpPr bwMode="auto">
          <a:xfrm rot="6921792">
            <a:off x="1856666" y="1656865"/>
            <a:ext cx="99141" cy="147415"/>
            <a:chOff x="-710183" y="4464844"/>
            <a:chExt cx="112910" cy="176213"/>
          </a:xfrm>
        </p:grpSpPr>
        <p:cxnSp>
          <p:nvCxnSpPr>
            <p:cNvPr id="360" name="直線コネクタ 359"/>
            <p:cNvCxnSpPr/>
            <p:nvPr/>
          </p:nvCxnSpPr>
          <p:spPr>
            <a:xfrm rot="16200000" flipH="1">
              <a:off x="-710690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円/楕円 360"/>
            <p:cNvSpPr/>
            <p:nvPr/>
          </p:nvSpPr>
          <p:spPr>
            <a:xfrm>
              <a:off x="-710479" y="4465664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2" name="円/楕円 361"/>
            <p:cNvSpPr/>
            <p:nvPr/>
          </p:nvSpPr>
          <p:spPr>
            <a:xfrm>
              <a:off x="-669296" y="4570913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63" name="グループ化 22"/>
          <p:cNvGrpSpPr>
            <a:grpSpLocks/>
          </p:cNvGrpSpPr>
          <p:nvPr/>
        </p:nvGrpSpPr>
        <p:grpSpPr bwMode="auto">
          <a:xfrm rot="6921792">
            <a:off x="1564490" y="1628090"/>
            <a:ext cx="99141" cy="147415"/>
            <a:chOff x="-710183" y="4464844"/>
            <a:chExt cx="112910" cy="176213"/>
          </a:xfrm>
        </p:grpSpPr>
        <p:cxnSp>
          <p:nvCxnSpPr>
            <p:cNvPr id="364" name="直線コネクタ 363"/>
            <p:cNvCxnSpPr/>
            <p:nvPr/>
          </p:nvCxnSpPr>
          <p:spPr>
            <a:xfrm rot="16200000" flipH="1">
              <a:off x="-710690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円/楕円 364"/>
            <p:cNvSpPr/>
            <p:nvPr/>
          </p:nvSpPr>
          <p:spPr>
            <a:xfrm>
              <a:off x="-710479" y="4465664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6" name="円/楕円 365"/>
            <p:cNvSpPr/>
            <p:nvPr/>
          </p:nvSpPr>
          <p:spPr>
            <a:xfrm>
              <a:off x="-669296" y="4570913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67" name="グループ化 22"/>
          <p:cNvGrpSpPr>
            <a:grpSpLocks/>
          </p:cNvGrpSpPr>
          <p:nvPr/>
        </p:nvGrpSpPr>
        <p:grpSpPr bwMode="auto">
          <a:xfrm rot="6921792">
            <a:off x="1664095" y="1638162"/>
            <a:ext cx="99142" cy="147416"/>
            <a:chOff x="-710183" y="4464844"/>
            <a:chExt cx="112910" cy="176213"/>
          </a:xfrm>
        </p:grpSpPr>
        <p:cxnSp>
          <p:nvCxnSpPr>
            <p:cNvPr id="368" name="直線コネクタ 367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9" name="円/楕円 368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0" name="円/楕円 369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71" name="グループ化 22"/>
          <p:cNvGrpSpPr>
            <a:grpSpLocks/>
          </p:cNvGrpSpPr>
          <p:nvPr/>
        </p:nvGrpSpPr>
        <p:grpSpPr bwMode="auto">
          <a:xfrm rot="6921792">
            <a:off x="1953615" y="1668375"/>
            <a:ext cx="99141" cy="147416"/>
            <a:chOff x="-710183" y="4464844"/>
            <a:chExt cx="112910" cy="176213"/>
          </a:xfrm>
        </p:grpSpPr>
        <p:cxnSp>
          <p:nvCxnSpPr>
            <p:cNvPr id="372" name="直線コネクタ 371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円/楕円 372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4" name="円/楕円 373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75" name="円/楕円 374"/>
          <p:cNvSpPr/>
          <p:nvPr/>
        </p:nvSpPr>
        <p:spPr>
          <a:xfrm>
            <a:off x="1468096" y="1518414"/>
            <a:ext cx="120854" cy="1256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76" name="ひし形 375"/>
          <p:cNvSpPr/>
          <p:nvPr/>
        </p:nvSpPr>
        <p:spPr>
          <a:xfrm>
            <a:off x="4543118" y="2721262"/>
            <a:ext cx="155383" cy="16337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377" name="アーチ 376"/>
          <p:cNvSpPr/>
          <p:nvPr/>
        </p:nvSpPr>
        <p:spPr>
          <a:xfrm rot="351910">
            <a:off x="2906454" y="1783016"/>
            <a:ext cx="120855" cy="10472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78" name="アーチ 377"/>
          <p:cNvSpPr/>
          <p:nvPr/>
        </p:nvSpPr>
        <p:spPr>
          <a:xfrm rot="351910">
            <a:off x="2781615" y="1768628"/>
            <a:ext cx="119526" cy="10472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79" name="アーチ 378"/>
          <p:cNvSpPr/>
          <p:nvPr/>
        </p:nvSpPr>
        <p:spPr>
          <a:xfrm rot="351910">
            <a:off x="2656779" y="1754241"/>
            <a:ext cx="119526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0" name="アーチ 379"/>
          <p:cNvSpPr/>
          <p:nvPr/>
        </p:nvSpPr>
        <p:spPr>
          <a:xfrm rot="351910">
            <a:off x="2533266" y="1741293"/>
            <a:ext cx="120854" cy="1047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1" name="アーチ 380"/>
          <p:cNvSpPr/>
          <p:nvPr/>
        </p:nvSpPr>
        <p:spPr>
          <a:xfrm rot="351910">
            <a:off x="2412415" y="1726905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2" name="アーチ 381"/>
          <p:cNvSpPr/>
          <p:nvPr/>
        </p:nvSpPr>
        <p:spPr>
          <a:xfrm rot="351910">
            <a:off x="2287574" y="1713956"/>
            <a:ext cx="120855" cy="10472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3" name="アーチ 382"/>
          <p:cNvSpPr/>
          <p:nvPr/>
        </p:nvSpPr>
        <p:spPr>
          <a:xfrm rot="351910">
            <a:off x="2162738" y="1699569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4" name="アーチ 383"/>
          <p:cNvSpPr/>
          <p:nvPr/>
        </p:nvSpPr>
        <p:spPr>
          <a:xfrm rot="351910">
            <a:off x="2040554" y="1686620"/>
            <a:ext cx="120855" cy="10472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85" name="アーチ 384"/>
          <p:cNvSpPr/>
          <p:nvPr/>
        </p:nvSpPr>
        <p:spPr>
          <a:xfrm rot="351910">
            <a:off x="1194577" y="1591664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387" name="直線コネクタ 386"/>
          <p:cNvCxnSpPr>
            <a:cxnSpLocks/>
          </p:cNvCxnSpPr>
          <p:nvPr/>
        </p:nvCxnSpPr>
        <p:spPr bwMode="auto">
          <a:xfrm flipH="1">
            <a:off x="2053673" y="1502115"/>
            <a:ext cx="574203" cy="24348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星 5 390"/>
          <p:cNvSpPr/>
          <p:nvPr/>
        </p:nvSpPr>
        <p:spPr>
          <a:xfrm>
            <a:off x="1475234" y="1386061"/>
            <a:ext cx="120481" cy="1266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5" name="アーチ 414"/>
          <p:cNvSpPr/>
          <p:nvPr/>
        </p:nvSpPr>
        <p:spPr>
          <a:xfrm rot="351910">
            <a:off x="3257063" y="1814890"/>
            <a:ext cx="120855" cy="10472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16" name="アーチ 415"/>
          <p:cNvSpPr/>
          <p:nvPr/>
        </p:nvSpPr>
        <p:spPr>
          <a:xfrm rot="351910">
            <a:off x="3132225" y="1800503"/>
            <a:ext cx="119526" cy="10472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17" name="アーチ 416"/>
          <p:cNvSpPr/>
          <p:nvPr/>
        </p:nvSpPr>
        <p:spPr>
          <a:xfrm rot="351910">
            <a:off x="3007389" y="1786115"/>
            <a:ext cx="119526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18" name="アーチ 417"/>
          <p:cNvSpPr/>
          <p:nvPr/>
        </p:nvSpPr>
        <p:spPr>
          <a:xfrm rot="351910">
            <a:off x="1077707" y="1575728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19" name="アーチ 418"/>
          <p:cNvSpPr/>
          <p:nvPr/>
        </p:nvSpPr>
        <p:spPr>
          <a:xfrm rot="351910">
            <a:off x="956851" y="1562778"/>
            <a:ext cx="120855" cy="10472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0" name="アーチ 419"/>
          <p:cNvSpPr/>
          <p:nvPr/>
        </p:nvSpPr>
        <p:spPr>
          <a:xfrm rot="351910">
            <a:off x="835998" y="1548391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1" name="アーチ 420"/>
          <p:cNvSpPr/>
          <p:nvPr/>
        </p:nvSpPr>
        <p:spPr>
          <a:xfrm rot="351910">
            <a:off x="721785" y="1538543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2" name="アーチ 421"/>
          <p:cNvSpPr/>
          <p:nvPr/>
        </p:nvSpPr>
        <p:spPr>
          <a:xfrm rot="351910">
            <a:off x="600929" y="1525593"/>
            <a:ext cx="120855" cy="10472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3" name="アーチ 422"/>
          <p:cNvSpPr/>
          <p:nvPr/>
        </p:nvSpPr>
        <p:spPr>
          <a:xfrm rot="351910">
            <a:off x="480076" y="1511206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4" name="アーチ 423"/>
          <p:cNvSpPr/>
          <p:nvPr/>
        </p:nvSpPr>
        <p:spPr>
          <a:xfrm rot="351910">
            <a:off x="356565" y="1499033"/>
            <a:ext cx="120855" cy="10472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5" name="アーチ 424"/>
          <p:cNvSpPr/>
          <p:nvPr/>
        </p:nvSpPr>
        <p:spPr>
          <a:xfrm rot="351910">
            <a:off x="235712" y="1484645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27" name="正方形/長方形 426"/>
          <p:cNvSpPr/>
          <p:nvPr/>
        </p:nvSpPr>
        <p:spPr>
          <a:xfrm>
            <a:off x="1561242" y="2365850"/>
            <a:ext cx="120854" cy="12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grpSp>
        <p:nvGrpSpPr>
          <p:cNvPr id="428" name="グループ化 22"/>
          <p:cNvGrpSpPr>
            <a:grpSpLocks/>
          </p:cNvGrpSpPr>
          <p:nvPr/>
        </p:nvGrpSpPr>
        <p:grpSpPr bwMode="auto">
          <a:xfrm rot="6921792">
            <a:off x="1363953" y="2207349"/>
            <a:ext cx="99141" cy="147416"/>
            <a:chOff x="-710183" y="4464844"/>
            <a:chExt cx="112910" cy="176213"/>
          </a:xfrm>
        </p:grpSpPr>
        <p:cxnSp>
          <p:nvCxnSpPr>
            <p:cNvPr id="429" name="直線コネクタ 428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円/楕円 429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1" name="円/楕円 430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32" name="円/楕円 431"/>
          <p:cNvSpPr/>
          <p:nvPr/>
        </p:nvSpPr>
        <p:spPr>
          <a:xfrm>
            <a:off x="1774779" y="2427011"/>
            <a:ext cx="120855" cy="127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437" name="グループ化 22"/>
          <p:cNvGrpSpPr>
            <a:grpSpLocks/>
          </p:cNvGrpSpPr>
          <p:nvPr/>
        </p:nvGrpSpPr>
        <p:grpSpPr bwMode="auto">
          <a:xfrm rot="6921792">
            <a:off x="1880571" y="2300868"/>
            <a:ext cx="99142" cy="147415"/>
            <a:chOff x="-710183" y="4464844"/>
            <a:chExt cx="112910" cy="176213"/>
          </a:xfrm>
        </p:grpSpPr>
        <p:cxnSp>
          <p:nvCxnSpPr>
            <p:cNvPr id="438" name="直線コネクタ 437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円/楕円 438"/>
            <p:cNvSpPr/>
            <p:nvPr/>
          </p:nvSpPr>
          <p:spPr>
            <a:xfrm>
              <a:off x="-710478" y="446566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40" name="円/楕円 439"/>
            <p:cNvSpPr/>
            <p:nvPr/>
          </p:nvSpPr>
          <p:spPr>
            <a:xfrm>
              <a:off x="-669298" y="4570913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41" name="円/楕円 440"/>
          <p:cNvSpPr/>
          <p:nvPr/>
        </p:nvSpPr>
        <p:spPr>
          <a:xfrm>
            <a:off x="1393281" y="2300516"/>
            <a:ext cx="119526" cy="127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60" name="ひし形 459"/>
          <p:cNvSpPr/>
          <p:nvPr/>
        </p:nvSpPr>
        <p:spPr>
          <a:xfrm>
            <a:off x="2180973" y="2404480"/>
            <a:ext cx="156712" cy="16337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461" name="アーチ 460"/>
          <p:cNvSpPr/>
          <p:nvPr/>
        </p:nvSpPr>
        <p:spPr>
          <a:xfrm rot="11177601">
            <a:off x="2539105" y="2337598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2" name="アーチ 461"/>
          <p:cNvSpPr/>
          <p:nvPr/>
        </p:nvSpPr>
        <p:spPr>
          <a:xfrm rot="11177601">
            <a:off x="2659958" y="2351985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3" name="アーチ 462"/>
          <p:cNvSpPr/>
          <p:nvPr/>
        </p:nvSpPr>
        <p:spPr>
          <a:xfrm rot="11177601">
            <a:off x="2780813" y="2366373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4" name="アーチ 463"/>
          <p:cNvSpPr/>
          <p:nvPr/>
        </p:nvSpPr>
        <p:spPr>
          <a:xfrm rot="11177601">
            <a:off x="2900172" y="2378547"/>
            <a:ext cx="119526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5" name="アーチ 464"/>
          <p:cNvSpPr/>
          <p:nvPr/>
        </p:nvSpPr>
        <p:spPr>
          <a:xfrm rot="11177601">
            <a:off x="3019698" y="2388948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66" name="アーチ 465"/>
          <p:cNvSpPr/>
          <p:nvPr/>
        </p:nvSpPr>
        <p:spPr>
          <a:xfrm rot="11177601">
            <a:off x="3140551" y="2395368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69" name="直線コネクタ 468"/>
          <p:cNvCxnSpPr>
            <a:cxnSpLocks/>
          </p:cNvCxnSpPr>
          <p:nvPr/>
        </p:nvCxnSpPr>
        <p:spPr bwMode="auto">
          <a:xfrm flipH="1" flipV="1">
            <a:off x="1939460" y="2395954"/>
            <a:ext cx="175305" cy="345297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直線コネクタ 478"/>
          <p:cNvCxnSpPr>
            <a:endCxn id="431" idx="5"/>
          </p:cNvCxnSpPr>
          <p:nvPr/>
        </p:nvCxnSpPr>
        <p:spPr bwMode="auto">
          <a:xfrm flipV="1">
            <a:off x="913932" y="2288881"/>
            <a:ext cx="422800" cy="184011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5" name="星 5 484"/>
          <p:cNvSpPr/>
          <p:nvPr/>
        </p:nvSpPr>
        <p:spPr>
          <a:xfrm>
            <a:off x="1269028" y="2459020"/>
            <a:ext cx="120481" cy="1266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7" name="アーチ 486"/>
          <p:cNvSpPr/>
          <p:nvPr/>
        </p:nvSpPr>
        <p:spPr>
          <a:xfrm rot="11177601">
            <a:off x="2172558" y="2293770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8" name="アーチ 487"/>
          <p:cNvSpPr/>
          <p:nvPr/>
        </p:nvSpPr>
        <p:spPr>
          <a:xfrm rot="11177601">
            <a:off x="2293412" y="2308158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89" name="アーチ 488"/>
          <p:cNvSpPr/>
          <p:nvPr/>
        </p:nvSpPr>
        <p:spPr>
          <a:xfrm rot="11177601">
            <a:off x="2414266" y="2322545"/>
            <a:ext cx="120854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491" name="アーチ 490"/>
          <p:cNvSpPr/>
          <p:nvPr/>
        </p:nvSpPr>
        <p:spPr>
          <a:xfrm rot="11177601">
            <a:off x="2050376" y="2288237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493" name="直線コネクタ 492"/>
          <p:cNvCxnSpPr>
            <a:cxnSpLocks/>
          </p:cNvCxnSpPr>
          <p:nvPr/>
        </p:nvCxnSpPr>
        <p:spPr bwMode="auto">
          <a:xfrm flipH="1">
            <a:off x="3817838" y="1628499"/>
            <a:ext cx="120853" cy="4172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8" name="直線コネクタ 497"/>
          <p:cNvCxnSpPr>
            <a:cxnSpLocks/>
          </p:cNvCxnSpPr>
          <p:nvPr/>
        </p:nvCxnSpPr>
        <p:spPr bwMode="auto">
          <a:xfrm flipH="1" flipV="1">
            <a:off x="3340132" y="2664591"/>
            <a:ext cx="27366" cy="1176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3" name="グループ化 22"/>
          <p:cNvGrpSpPr>
            <a:grpSpLocks/>
          </p:cNvGrpSpPr>
          <p:nvPr/>
        </p:nvGrpSpPr>
        <p:grpSpPr bwMode="auto">
          <a:xfrm rot="6921792">
            <a:off x="1786918" y="2288619"/>
            <a:ext cx="100538" cy="147415"/>
            <a:chOff x="-710183" y="4464844"/>
            <a:chExt cx="112910" cy="176213"/>
          </a:xfrm>
        </p:grpSpPr>
        <p:cxnSp>
          <p:nvCxnSpPr>
            <p:cNvPr id="434" name="直線コネクタ 433"/>
            <p:cNvCxnSpPr/>
            <p:nvPr/>
          </p:nvCxnSpPr>
          <p:spPr>
            <a:xfrm rot="16200000" flipH="1">
              <a:off x="-710660" y="4535359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5" name="円/楕円 434"/>
            <p:cNvSpPr/>
            <p:nvPr/>
          </p:nvSpPr>
          <p:spPr>
            <a:xfrm>
              <a:off x="-710474" y="4465665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6" name="円/楕円 435"/>
            <p:cNvSpPr/>
            <p:nvPr/>
          </p:nvSpPr>
          <p:spPr>
            <a:xfrm>
              <a:off x="-669864" y="4570913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02" name="グループ化 241"/>
          <p:cNvGrpSpPr>
            <a:grpSpLocks/>
          </p:cNvGrpSpPr>
          <p:nvPr/>
        </p:nvGrpSpPr>
        <p:grpSpPr bwMode="auto">
          <a:xfrm rot="16551242">
            <a:off x="727506" y="1643289"/>
            <a:ext cx="107176" cy="1090570"/>
            <a:chOff x="3860271" y="2196343"/>
            <a:chExt cx="121219" cy="1303569"/>
          </a:xfrm>
        </p:grpSpPr>
        <p:sp>
          <p:nvSpPr>
            <p:cNvPr id="511" name="アーチ 510"/>
            <p:cNvSpPr/>
            <p:nvPr/>
          </p:nvSpPr>
          <p:spPr>
            <a:xfrm rot="16200000">
              <a:off x="3849848" y="220776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2" name="アーチ 511"/>
            <p:cNvSpPr/>
            <p:nvPr/>
          </p:nvSpPr>
          <p:spPr>
            <a:xfrm rot="16200000">
              <a:off x="3849267" y="235608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3" name="アーチ 512"/>
            <p:cNvSpPr/>
            <p:nvPr/>
          </p:nvSpPr>
          <p:spPr>
            <a:xfrm rot="16200000">
              <a:off x="3849247" y="250189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4" name="アーチ 513"/>
            <p:cNvSpPr/>
            <p:nvPr/>
          </p:nvSpPr>
          <p:spPr>
            <a:xfrm rot="16200000">
              <a:off x="3848520" y="264863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5" name="アーチ 514"/>
            <p:cNvSpPr/>
            <p:nvPr/>
          </p:nvSpPr>
          <p:spPr>
            <a:xfrm rot="16200000">
              <a:off x="3849648" y="2789692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6" name="アーチ 515"/>
            <p:cNvSpPr/>
            <p:nvPr/>
          </p:nvSpPr>
          <p:spPr>
            <a:xfrm rot="16200000">
              <a:off x="3848056" y="293564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7" name="アーチ 516"/>
            <p:cNvSpPr/>
            <p:nvPr/>
          </p:nvSpPr>
          <p:spPr>
            <a:xfrm rot="16200000">
              <a:off x="3848463" y="307749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8" name="アーチ 517"/>
            <p:cNvSpPr/>
            <p:nvPr/>
          </p:nvSpPr>
          <p:spPr>
            <a:xfrm rot="16200000">
              <a:off x="3850030" y="322329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9" name="アーチ 518"/>
            <p:cNvSpPr/>
            <p:nvPr/>
          </p:nvSpPr>
          <p:spPr>
            <a:xfrm rot="16200000">
              <a:off x="3848290" y="336766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1" name="ひし形 520"/>
          <p:cNvSpPr/>
          <p:nvPr/>
        </p:nvSpPr>
        <p:spPr>
          <a:xfrm>
            <a:off x="823403" y="1380700"/>
            <a:ext cx="155384" cy="16337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483" name="六角形 482"/>
          <p:cNvSpPr/>
          <p:nvPr/>
        </p:nvSpPr>
        <p:spPr>
          <a:xfrm>
            <a:off x="2100819" y="1562334"/>
            <a:ext cx="140775" cy="12706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cxnSp>
        <p:nvCxnSpPr>
          <p:cNvPr id="490" name="直線矢印コネクタ 489"/>
          <p:cNvCxnSpPr>
            <a:cxnSpLocks/>
          </p:cNvCxnSpPr>
          <p:nvPr/>
        </p:nvCxnSpPr>
        <p:spPr>
          <a:xfrm flipH="1">
            <a:off x="1397607" y="1762409"/>
            <a:ext cx="39842" cy="4747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0" name="ひし形 519"/>
          <p:cNvSpPr/>
          <p:nvPr/>
        </p:nvSpPr>
        <p:spPr>
          <a:xfrm>
            <a:off x="3476881" y="1675531"/>
            <a:ext cx="155384" cy="16337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cxnSp>
        <p:nvCxnSpPr>
          <p:cNvPr id="229" name="直線コネクタ 228"/>
          <p:cNvCxnSpPr>
            <a:cxnSpLocks/>
          </p:cNvCxnSpPr>
          <p:nvPr/>
        </p:nvCxnSpPr>
        <p:spPr bwMode="auto">
          <a:xfrm flipH="1">
            <a:off x="2123937" y="4736976"/>
            <a:ext cx="191722" cy="338404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二等辺三角形 233"/>
          <p:cNvSpPr/>
          <p:nvPr/>
        </p:nvSpPr>
        <p:spPr>
          <a:xfrm>
            <a:off x="1961248" y="5049438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二等辺三角形 235"/>
          <p:cNvSpPr/>
          <p:nvPr/>
        </p:nvSpPr>
        <p:spPr>
          <a:xfrm>
            <a:off x="2037331" y="5039478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二等辺三角形 236"/>
          <p:cNvSpPr/>
          <p:nvPr/>
        </p:nvSpPr>
        <p:spPr>
          <a:xfrm>
            <a:off x="2100139" y="5033245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/>
          <p:cNvCxnSpPr>
            <a:cxnSpLocks/>
          </p:cNvCxnSpPr>
          <p:nvPr/>
        </p:nvCxnSpPr>
        <p:spPr bwMode="auto">
          <a:xfrm flipH="1">
            <a:off x="1630680" y="2310887"/>
            <a:ext cx="63080" cy="43993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二等辺三角形 239"/>
          <p:cNvSpPr/>
          <p:nvPr/>
        </p:nvSpPr>
        <p:spPr>
          <a:xfrm>
            <a:off x="1605549" y="2268111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二等辺三角形 242"/>
          <p:cNvSpPr/>
          <p:nvPr/>
        </p:nvSpPr>
        <p:spPr>
          <a:xfrm>
            <a:off x="1525034" y="2263269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二等辺三角形 243"/>
          <p:cNvSpPr/>
          <p:nvPr/>
        </p:nvSpPr>
        <p:spPr>
          <a:xfrm>
            <a:off x="1766577" y="2277794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二等辺三角形 244"/>
          <p:cNvSpPr/>
          <p:nvPr/>
        </p:nvSpPr>
        <p:spPr>
          <a:xfrm>
            <a:off x="1686063" y="2272953"/>
            <a:ext cx="41036" cy="58465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231"/>
          <p:cNvSpPr/>
          <p:nvPr/>
        </p:nvSpPr>
        <p:spPr bwMode="auto">
          <a:xfrm>
            <a:off x="799401" y="2357384"/>
            <a:ext cx="216376" cy="226418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4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247" name="フリーフォーム 246"/>
          <p:cNvSpPr/>
          <p:nvPr/>
        </p:nvSpPr>
        <p:spPr>
          <a:xfrm>
            <a:off x="286204" y="1621566"/>
            <a:ext cx="5272427" cy="5313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5" name="フリーフォーム 254"/>
          <p:cNvSpPr/>
          <p:nvPr/>
        </p:nvSpPr>
        <p:spPr>
          <a:xfrm>
            <a:off x="286204" y="1818120"/>
            <a:ext cx="5272427" cy="5313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56" name="フリーフォーム 255"/>
          <p:cNvSpPr/>
          <p:nvPr/>
        </p:nvSpPr>
        <p:spPr>
          <a:xfrm>
            <a:off x="286204" y="2030611"/>
            <a:ext cx="5272427" cy="5313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7" name="フリーフォーム 256"/>
          <p:cNvSpPr/>
          <p:nvPr/>
        </p:nvSpPr>
        <p:spPr>
          <a:xfrm>
            <a:off x="286204" y="2046547"/>
            <a:ext cx="5272427" cy="5313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9" name="二等辺三角形 268"/>
          <p:cNvSpPr/>
          <p:nvPr/>
        </p:nvSpPr>
        <p:spPr>
          <a:xfrm>
            <a:off x="4229222" y="2061437"/>
            <a:ext cx="41036" cy="5846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276718" y="1623902"/>
            <a:ext cx="5311039" cy="624660"/>
            <a:chOff x="284759" y="1730128"/>
            <a:chExt cx="6348530" cy="769348"/>
          </a:xfrm>
        </p:grpSpPr>
        <p:sp>
          <p:nvSpPr>
            <p:cNvPr id="228" name="二等辺三角形 227"/>
            <p:cNvSpPr/>
            <p:nvPr/>
          </p:nvSpPr>
          <p:spPr>
            <a:xfrm>
              <a:off x="284759" y="173012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3" name="二等辺三角形 232"/>
            <p:cNvSpPr/>
            <p:nvPr/>
          </p:nvSpPr>
          <p:spPr>
            <a:xfrm>
              <a:off x="809716" y="178824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8" name="二等辺三角形 237"/>
            <p:cNvSpPr/>
            <p:nvPr/>
          </p:nvSpPr>
          <p:spPr>
            <a:xfrm>
              <a:off x="1334673" y="184635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二等辺三角形 240"/>
            <p:cNvSpPr/>
            <p:nvPr/>
          </p:nvSpPr>
          <p:spPr>
            <a:xfrm>
              <a:off x="1859630" y="190446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6" name="二等辺三角形 245"/>
            <p:cNvSpPr/>
            <p:nvPr/>
          </p:nvSpPr>
          <p:spPr>
            <a:xfrm>
              <a:off x="2384587" y="196257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9" name="二等辺三角形 248"/>
            <p:cNvSpPr/>
            <p:nvPr/>
          </p:nvSpPr>
          <p:spPr>
            <a:xfrm>
              <a:off x="2909544" y="202068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8" name="二等辺三角形 257"/>
            <p:cNvSpPr/>
            <p:nvPr/>
          </p:nvSpPr>
          <p:spPr>
            <a:xfrm>
              <a:off x="3434501" y="207880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9" name="二等辺三角形 258"/>
            <p:cNvSpPr/>
            <p:nvPr/>
          </p:nvSpPr>
          <p:spPr>
            <a:xfrm>
              <a:off x="3959458" y="213691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0" name="二等辺三角形 259"/>
            <p:cNvSpPr/>
            <p:nvPr/>
          </p:nvSpPr>
          <p:spPr>
            <a:xfrm>
              <a:off x="4484415" y="219502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1" name="二等辺三角形 260"/>
            <p:cNvSpPr/>
            <p:nvPr/>
          </p:nvSpPr>
          <p:spPr>
            <a:xfrm>
              <a:off x="5009372" y="225313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二等辺三角形 262"/>
            <p:cNvSpPr/>
            <p:nvPr/>
          </p:nvSpPr>
          <p:spPr>
            <a:xfrm>
              <a:off x="5534329" y="231124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4" name="二等辺三角形 263"/>
            <p:cNvSpPr/>
            <p:nvPr/>
          </p:nvSpPr>
          <p:spPr>
            <a:xfrm>
              <a:off x="6059286" y="236936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5" name="二等辺三角形 274"/>
            <p:cNvSpPr/>
            <p:nvPr/>
          </p:nvSpPr>
          <p:spPr>
            <a:xfrm>
              <a:off x="6584237" y="242746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0" name="グループ化 279"/>
          <p:cNvGrpSpPr/>
          <p:nvPr/>
        </p:nvGrpSpPr>
        <p:grpSpPr>
          <a:xfrm>
            <a:off x="258314" y="1902503"/>
            <a:ext cx="5311039" cy="624660"/>
            <a:chOff x="284759" y="1730128"/>
            <a:chExt cx="6348530" cy="769348"/>
          </a:xfrm>
        </p:grpSpPr>
        <p:sp>
          <p:nvSpPr>
            <p:cNvPr id="281" name="二等辺三角形 280"/>
            <p:cNvSpPr/>
            <p:nvPr/>
          </p:nvSpPr>
          <p:spPr>
            <a:xfrm>
              <a:off x="284759" y="173012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2" name="二等辺三角形 281"/>
            <p:cNvSpPr/>
            <p:nvPr/>
          </p:nvSpPr>
          <p:spPr>
            <a:xfrm>
              <a:off x="809716" y="178824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3" name="二等辺三角形 282"/>
            <p:cNvSpPr/>
            <p:nvPr/>
          </p:nvSpPr>
          <p:spPr>
            <a:xfrm>
              <a:off x="1334673" y="184635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4" name="二等辺三角形 283"/>
            <p:cNvSpPr/>
            <p:nvPr/>
          </p:nvSpPr>
          <p:spPr>
            <a:xfrm>
              <a:off x="1859630" y="190446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1" name="二等辺三角形 310"/>
            <p:cNvSpPr/>
            <p:nvPr/>
          </p:nvSpPr>
          <p:spPr>
            <a:xfrm>
              <a:off x="2384587" y="196257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2" name="二等辺三角形 311"/>
            <p:cNvSpPr/>
            <p:nvPr/>
          </p:nvSpPr>
          <p:spPr>
            <a:xfrm>
              <a:off x="2909544" y="202068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3" name="二等辺三角形 312"/>
            <p:cNvSpPr/>
            <p:nvPr/>
          </p:nvSpPr>
          <p:spPr>
            <a:xfrm>
              <a:off x="3434501" y="207880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二等辺三角形 313"/>
            <p:cNvSpPr/>
            <p:nvPr/>
          </p:nvSpPr>
          <p:spPr>
            <a:xfrm>
              <a:off x="3959458" y="213691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5" name="二等辺三角形 314"/>
            <p:cNvSpPr/>
            <p:nvPr/>
          </p:nvSpPr>
          <p:spPr>
            <a:xfrm>
              <a:off x="4484415" y="219502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6" name="二等辺三角形 315"/>
            <p:cNvSpPr/>
            <p:nvPr/>
          </p:nvSpPr>
          <p:spPr>
            <a:xfrm>
              <a:off x="5009372" y="225313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7" name="二等辺三角形 316"/>
            <p:cNvSpPr/>
            <p:nvPr/>
          </p:nvSpPr>
          <p:spPr>
            <a:xfrm>
              <a:off x="5534329" y="231124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8" name="二等辺三角形 317"/>
            <p:cNvSpPr/>
            <p:nvPr/>
          </p:nvSpPr>
          <p:spPr>
            <a:xfrm>
              <a:off x="6059286" y="236936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9" name="二等辺三角形 318"/>
            <p:cNvSpPr/>
            <p:nvPr/>
          </p:nvSpPr>
          <p:spPr>
            <a:xfrm>
              <a:off x="6584237" y="242746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 2"/>
          <p:cNvSpPr/>
          <p:nvPr/>
        </p:nvSpPr>
        <p:spPr>
          <a:xfrm>
            <a:off x="299858" y="1687325"/>
            <a:ext cx="5265521" cy="544451"/>
          </a:xfrm>
          <a:custGeom>
            <a:avLst/>
            <a:gdLst>
              <a:gd name="connsiteX0" fmla="*/ 0 w 6294120"/>
              <a:gd name="connsiteY0" fmla="*/ 0 h 670560"/>
              <a:gd name="connsiteX1" fmla="*/ 1051560 w 6294120"/>
              <a:gd name="connsiteY1" fmla="*/ 99060 h 670560"/>
              <a:gd name="connsiteX2" fmla="*/ 2636520 w 6294120"/>
              <a:gd name="connsiteY2" fmla="*/ 266700 h 670560"/>
              <a:gd name="connsiteX3" fmla="*/ 4206240 w 6294120"/>
              <a:gd name="connsiteY3" fmla="*/ 449580 h 670560"/>
              <a:gd name="connsiteX4" fmla="*/ 4716780 w 6294120"/>
              <a:gd name="connsiteY4" fmla="*/ 502920 h 670560"/>
              <a:gd name="connsiteX5" fmla="*/ 6294120 w 6294120"/>
              <a:gd name="connsiteY5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120" h="670560">
                <a:moveTo>
                  <a:pt x="0" y="0"/>
                </a:moveTo>
                <a:lnTo>
                  <a:pt x="1051560" y="99060"/>
                </a:lnTo>
                <a:lnTo>
                  <a:pt x="2636520" y="266700"/>
                </a:lnTo>
                <a:lnTo>
                  <a:pt x="4206240" y="449580"/>
                </a:lnTo>
                <a:lnTo>
                  <a:pt x="4716780" y="502920"/>
                </a:lnTo>
                <a:lnTo>
                  <a:pt x="6294120" y="67056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フリーフォーム 264"/>
          <p:cNvSpPr/>
          <p:nvPr/>
        </p:nvSpPr>
        <p:spPr>
          <a:xfrm>
            <a:off x="299858" y="1948738"/>
            <a:ext cx="5265521" cy="544451"/>
          </a:xfrm>
          <a:custGeom>
            <a:avLst/>
            <a:gdLst>
              <a:gd name="connsiteX0" fmla="*/ 0 w 6294120"/>
              <a:gd name="connsiteY0" fmla="*/ 0 h 670560"/>
              <a:gd name="connsiteX1" fmla="*/ 1051560 w 6294120"/>
              <a:gd name="connsiteY1" fmla="*/ 99060 h 670560"/>
              <a:gd name="connsiteX2" fmla="*/ 2636520 w 6294120"/>
              <a:gd name="connsiteY2" fmla="*/ 266700 h 670560"/>
              <a:gd name="connsiteX3" fmla="*/ 4206240 w 6294120"/>
              <a:gd name="connsiteY3" fmla="*/ 449580 h 670560"/>
              <a:gd name="connsiteX4" fmla="*/ 4716780 w 6294120"/>
              <a:gd name="connsiteY4" fmla="*/ 502920 h 670560"/>
              <a:gd name="connsiteX5" fmla="*/ 6294120 w 6294120"/>
              <a:gd name="connsiteY5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4120" h="670560">
                <a:moveTo>
                  <a:pt x="0" y="0"/>
                </a:moveTo>
                <a:lnTo>
                  <a:pt x="1051560" y="99060"/>
                </a:lnTo>
                <a:lnTo>
                  <a:pt x="2636520" y="266700"/>
                </a:lnTo>
                <a:lnTo>
                  <a:pt x="4206240" y="449580"/>
                </a:lnTo>
                <a:lnTo>
                  <a:pt x="4716780" y="502920"/>
                </a:lnTo>
                <a:lnTo>
                  <a:pt x="6294120" y="67056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684" name="テキスト ボックス 78"/>
          <p:cNvSpPr txBox="1">
            <a:spLocks noChangeArrowheads="1"/>
          </p:cNvSpPr>
          <p:nvPr/>
        </p:nvSpPr>
        <p:spPr bwMode="auto">
          <a:xfrm>
            <a:off x="1095375" y="84271"/>
            <a:ext cx="2584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【CP5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県民ホール前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grpSp>
        <p:nvGrpSpPr>
          <p:cNvPr id="248" name="グループ化 201"/>
          <p:cNvGrpSpPr>
            <a:grpSpLocks/>
          </p:cNvGrpSpPr>
          <p:nvPr/>
        </p:nvGrpSpPr>
        <p:grpSpPr bwMode="auto">
          <a:xfrm>
            <a:off x="2001743" y="2633618"/>
            <a:ext cx="276038" cy="298710"/>
            <a:chOff x="-580790" y="3308284"/>
            <a:chExt cx="438316" cy="450864"/>
          </a:xfrm>
        </p:grpSpPr>
        <p:sp>
          <p:nvSpPr>
            <p:cNvPr id="266" name="円/楕円 265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67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68" name="グループ化 201"/>
          <p:cNvGrpSpPr>
            <a:grpSpLocks/>
          </p:cNvGrpSpPr>
          <p:nvPr/>
        </p:nvGrpSpPr>
        <p:grpSpPr bwMode="auto">
          <a:xfrm>
            <a:off x="2481708" y="1360687"/>
            <a:ext cx="367408" cy="298710"/>
            <a:chOff x="-664390" y="3308284"/>
            <a:chExt cx="583401" cy="450864"/>
          </a:xfrm>
        </p:grpSpPr>
        <p:sp>
          <p:nvSpPr>
            <p:cNvPr id="270" name="円/楕円 269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1" name="テキスト ボックス 259"/>
            <p:cNvSpPr txBox="1">
              <a:spLocks noChangeArrowheads="1"/>
            </p:cNvSpPr>
            <p:nvPr/>
          </p:nvSpPr>
          <p:spPr bwMode="auto">
            <a:xfrm>
              <a:off x="-664390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76" name="グループ化 201"/>
          <p:cNvGrpSpPr>
            <a:grpSpLocks/>
          </p:cNvGrpSpPr>
          <p:nvPr/>
        </p:nvGrpSpPr>
        <p:grpSpPr bwMode="auto">
          <a:xfrm>
            <a:off x="3747710" y="1502116"/>
            <a:ext cx="367408" cy="298710"/>
            <a:chOff x="-664390" y="3313401"/>
            <a:chExt cx="583400" cy="450864"/>
          </a:xfrm>
        </p:grpSpPr>
        <p:sp>
          <p:nvSpPr>
            <p:cNvPr id="277" name="円/楕円 276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8" name="テキスト ボックス 259"/>
            <p:cNvSpPr txBox="1">
              <a:spLocks noChangeArrowheads="1"/>
            </p:cNvSpPr>
            <p:nvPr/>
          </p:nvSpPr>
          <p:spPr bwMode="auto">
            <a:xfrm>
              <a:off x="-664390" y="3313401"/>
              <a:ext cx="583400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13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279" name="グループ化 201"/>
          <p:cNvGrpSpPr>
            <a:grpSpLocks/>
          </p:cNvGrpSpPr>
          <p:nvPr/>
        </p:nvGrpSpPr>
        <p:grpSpPr bwMode="auto">
          <a:xfrm>
            <a:off x="3183793" y="2527034"/>
            <a:ext cx="367408" cy="298710"/>
            <a:chOff x="-664390" y="3313401"/>
            <a:chExt cx="583400" cy="450864"/>
          </a:xfrm>
        </p:grpSpPr>
        <p:sp>
          <p:nvSpPr>
            <p:cNvPr id="285" name="円/楕円 284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6" name="テキスト ボックス 259"/>
            <p:cNvSpPr txBox="1">
              <a:spLocks noChangeArrowheads="1"/>
            </p:cNvSpPr>
            <p:nvPr/>
          </p:nvSpPr>
          <p:spPr bwMode="auto">
            <a:xfrm>
              <a:off x="-664390" y="3313401"/>
              <a:ext cx="583400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13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grpSp>
        <p:nvGrpSpPr>
          <p:cNvPr id="393" name="グループ化 122"/>
          <p:cNvGrpSpPr>
            <a:grpSpLocks/>
          </p:cNvGrpSpPr>
          <p:nvPr/>
        </p:nvGrpSpPr>
        <p:grpSpPr bwMode="auto">
          <a:xfrm rot="5751910">
            <a:off x="4370743" y="935835"/>
            <a:ext cx="104727" cy="2085066"/>
            <a:chOff x="3860102" y="1008985"/>
            <a:chExt cx="120028" cy="2492298"/>
          </a:xfrm>
        </p:grpSpPr>
        <p:sp>
          <p:nvSpPr>
            <p:cNvPr id="394" name="アーチ 393"/>
            <p:cNvSpPr/>
            <p:nvPr/>
          </p:nvSpPr>
          <p:spPr>
            <a:xfrm rot="16200000">
              <a:off x="3847168" y="1023075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5" name="アーチ 394"/>
            <p:cNvSpPr/>
            <p:nvPr/>
          </p:nvSpPr>
          <p:spPr>
            <a:xfrm rot="16200000">
              <a:off x="3846784" y="1174716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6" name="アーチ 395"/>
            <p:cNvSpPr/>
            <p:nvPr/>
          </p:nvSpPr>
          <p:spPr>
            <a:xfrm rot="16200000">
              <a:off x="3847828" y="132461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7" name="アーチ 396"/>
            <p:cNvSpPr/>
            <p:nvPr/>
          </p:nvSpPr>
          <p:spPr>
            <a:xfrm rot="16200000">
              <a:off x="3847118" y="14730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8" name="アーチ 397"/>
            <p:cNvSpPr/>
            <p:nvPr/>
          </p:nvSpPr>
          <p:spPr>
            <a:xfrm rot="16200000">
              <a:off x="3847508" y="1616680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99" name="アーチ 398"/>
            <p:cNvSpPr/>
            <p:nvPr/>
          </p:nvSpPr>
          <p:spPr>
            <a:xfrm rot="16200000">
              <a:off x="3847124" y="1768321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0" name="アーチ 399"/>
            <p:cNvSpPr/>
            <p:nvPr/>
          </p:nvSpPr>
          <p:spPr>
            <a:xfrm rot="16200000">
              <a:off x="3846414" y="1916803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1" name="アーチ 400"/>
            <p:cNvSpPr/>
            <p:nvPr/>
          </p:nvSpPr>
          <p:spPr>
            <a:xfrm rot="16200000">
              <a:off x="3847294" y="206512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2" name="アーチ 401"/>
            <p:cNvSpPr/>
            <p:nvPr/>
          </p:nvSpPr>
          <p:spPr>
            <a:xfrm rot="16200000">
              <a:off x="3848561" y="220949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3" name="アーチ 402"/>
            <p:cNvSpPr/>
            <p:nvPr/>
          </p:nvSpPr>
          <p:spPr>
            <a:xfrm rot="16200000">
              <a:off x="3847850" y="2357977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4" name="アーチ 403"/>
            <p:cNvSpPr/>
            <p:nvPr/>
          </p:nvSpPr>
          <p:spPr>
            <a:xfrm rot="16200000">
              <a:off x="3847692" y="2503928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5" name="アーチ 404"/>
            <p:cNvSpPr/>
            <p:nvPr/>
          </p:nvSpPr>
          <p:spPr>
            <a:xfrm rot="16200000">
              <a:off x="3846981" y="265241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6" name="アーチ 405"/>
            <p:cNvSpPr/>
            <p:nvPr/>
          </p:nvSpPr>
          <p:spPr>
            <a:xfrm rot="16200000">
              <a:off x="3847756" y="2792046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7" name="アーチ 406"/>
            <p:cNvSpPr/>
            <p:nvPr/>
          </p:nvSpPr>
          <p:spPr>
            <a:xfrm rot="16200000">
              <a:off x="3847599" y="29379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8" name="アーチ 407"/>
            <p:cNvSpPr/>
            <p:nvPr/>
          </p:nvSpPr>
          <p:spPr>
            <a:xfrm rot="16200000">
              <a:off x="3847989" y="3081580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09" name="アーチ 408"/>
            <p:cNvSpPr/>
            <p:nvPr/>
          </p:nvSpPr>
          <p:spPr>
            <a:xfrm rot="16200000">
              <a:off x="3847499" y="322453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0" name="アーチ 409"/>
            <p:cNvSpPr/>
            <p:nvPr/>
          </p:nvSpPr>
          <p:spPr>
            <a:xfrm rot="16200000">
              <a:off x="3847505" y="337206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2" name="グループ化 241"/>
          <p:cNvGrpSpPr>
            <a:grpSpLocks/>
          </p:cNvGrpSpPr>
          <p:nvPr/>
        </p:nvGrpSpPr>
        <p:grpSpPr bwMode="auto">
          <a:xfrm rot="16551242">
            <a:off x="4362079" y="1526447"/>
            <a:ext cx="106123" cy="2085066"/>
            <a:chOff x="3860102" y="1008985"/>
            <a:chExt cx="120028" cy="2492298"/>
          </a:xfrm>
        </p:grpSpPr>
        <p:sp>
          <p:nvSpPr>
            <p:cNvPr id="443" name="アーチ 442"/>
            <p:cNvSpPr/>
            <p:nvPr/>
          </p:nvSpPr>
          <p:spPr>
            <a:xfrm rot="16200000">
              <a:off x="3848909" y="102084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4" name="アーチ 443"/>
            <p:cNvSpPr/>
            <p:nvPr/>
          </p:nvSpPr>
          <p:spPr>
            <a:xfrm rot="16200000">
              <a:off x="3848474" y="117074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5" name="アーチ 444"/>
            <p:cNvSpPr/>
            <p:nvPr/>
          </p:nvSpPr>
          <p:spPr>
            <a:xfrm rot="16200000">
              <a:off x="3848186" y="132222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6" name="アーチ 445"/>
            <p:cNvSpPr/>
            <p:nvPr/>
          </p:nvSpPr>
          <p:spPr>
            <a:xfrm rot="16200000">
              <a:off x="3849032" y="146882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7" name="アーチ 446"/>
            <p:cNvSpPr/>
            <p:nvPr/>
          </p:nvSpPr>
          <p:spPr>
            <a:xfrm rot="16200000">
              <a:off x="3848158" y="161398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8" name="アーチ 447"/>
            <p:cNvSpPr/>
            <p:nvPr/>
          </p:nvSpPr>
          <p:spPr>
            <a:xfrm rot="16200000">
              <a:off x="3847871" y="1765464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49" name="アーチ 448"/>
            <p:cNvSpPr/>
            <p:nvPr/>
          </p:nvSpPr>
          <p:spPr>
            <a:xfrm rot="16200000">
              <a:off x="3848862" y="191363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0" name="アーチ 449"/>
            <p:cNvSpPr/>
            <p:nvPr/>
          </p:nvSpPr>
          <p:spPr>
            <a:xfrm rot="16200000">
              <a:off x="3848281" y="206196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1" name="アーチ 450"/>
            <p:cNvSpPr/>
            <p:nvPr/>
          </p:nvSpPr>
          <p:spPr>
            <a:xfrm rot="16200000">
              <a:off x="3849848" y="220776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2" name="アーチ 451"/>
            <p:cNvSpPr/>
            <p:nvPr/>
          </p:nvSpPr>
          <p:spPr>
            <a:xfrm rot="16200000">
              <a:off x="3849267" y="235608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3" name="アーチ 452"/>
            <p:cNvSpPr/>
            <p:nvPr/>
          </p:nvSpPr>
          <p:spPr>
            <a:xfrm rot="16200000">
              <a:off x="3849247" y="250189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4" name="アーチ 453"/>
            <p:cNvSpPr/>
            <p:nvPr/>
          </p:nvSpPr>
          <p:spPr>
            <a:xfrm rot="16200000">
              <a:off x="3848520" y="264863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5" name="アーチ 454"/>
            <p:cNvSpPr/>
            <p:nvPr/>
          </p:nvSpPr>
          <p:spPr>
            <a:xfrm rot="16200000">
              <a:off x="3849648" y="2789692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6" name="アーチ 455"/>
            <p:cNvSpPr/>
            <p:nvPr/>
          </p:nvSpPr>
          <p:spPr>
            <a:xfrm rot="16200000">
              <a:off x="3848056" y="293564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7" name="アーチ 456"/>
            <p:cNvSpPr/>
            <p:nvPr/>
          </p:nvSpPr>
          <p:spPr>
            <a:xfrm rot="16200000">
              <a:off x="3848463" y="307749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8" name="アーチ 457"/>
            <p:cNvSpPr/>
            <p:nvPr/>
          </p:nvSpPr>
          <p:spPr>
            <a:xfrm rot="16200000">
              <a:off x="3850030" y="322329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9" name="アーチ 458"/>
            <p:cNvSpPr/>
            <p:nvPr/>
          </p:nvSpPr>
          <p:spPr>
            <a:xfrm rot="16200000">
              <a:off x="3848290" y="336766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7" name="アーチ 466"/>
          <p:cNvSpPr/>
          <p:nvPr/>
        </p:nvSpPr>
        <p:spPr>
          <a:xfrm rot="11177601">
            <a:off x="3262733" y="2403888"/>
            <a:ext cx="120855" cy="10612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287" name="グループ化 286"/>
          <p:cNvGrpSpPr/>
          <p:nvPr/>
        </p:nvGrpSpPr>
        <p:grpSpPr>
          <a:xfrm>
            <a:off x="570851" y="9129432"/>
            <a:ext cx="1475104" cy="167114"/>
            <a:chOff x="570851" y="9107464"/>
            <a:chExt cx="1475104" cy="167114"/>
          </a:xfrm>
        </p:grpSpPr>
        <p:sp>
          <p:nvSpPr>
            <p:cNvPr id="288" name="二等辺三角形 287"/>
            <p:cNvSpPr/>
            <p:nvPr/>
          </p:nvSpPr>
          <p:spPr>
            <a:xfrm>
              <a:off x="570851" y="9107464"/>
              <a:ext cx="193854" cy="16711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9" name="Rectangle 9"/>
            <p:cNvSpPr>
              <a:spLocks noChangeArrowheads="1"/>
            </p:cNvSpPr>
            <p:nvPr/>
          </p:nvSpPr>
          <p:spPr bwMode="auto">
            <a:xfrm>
              <a:off x="837291" y="9129464"/>
              <a:ext cx="120866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・・・規制用カラーコーンの本数</a:t>
              </a:r>
              <a:endParaRPr kumimoji="1" lang="ja-JP" altLang="ja-JP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93" name="グループ化 292"/>
          <p:cNvGrpSpPr/>
          <p:nvPr/>
        </p:nvGrpSpPr>
        <p:grpSpPr>
          <a:xfrm>
            <a:off x="560170" y="8463621"/>
            <a:ext cx="2441175" cy="226203"/>
            <a:chOff x="560170" y="8809695"/>
            <a:chExt cx="2441175" cy="226203"/>
          </a:xfrm>
        </p:grpSpPr>
        <p:sp>
          <p:nvSpPr>
            <p:cNvPr id="294" name="円/楕円 293"/>
            <p:cNvSpPr/>
            <p:nvPr/>
          </p:nvSpPr>
          <p:spPr bwMode="auto">
            <a:xfrm>
              <a:off x="560170" y="8809695"/>
              <a:ext cx="209803" cy="2262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5" name="Rectangle 9"/>
            <p:cNvSpPr>
              <a:spLocks noChangeArrowheads="1"/>
            </p:cNvSpPr>
            <p:nvPr/>
          </p:nvSpPr>
          <p:spPr bwMode="auto">
            <a:xfrm>
              <a:off x="837291" y="8861242"/>
              <a:ext cx="2164054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・・・競技用カラーコーンの本数（パラ終了後に転換）</a:t>
              </a:r>
              <a:endParaRPr lang="ja-JP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299" name="グループ化 298"/>
          <p:cNvGrpSpPr/>
          <p:nvPr/>
        </p:nvGrpSpPr>
        <p:grpSpPr>
          <a:xfrm>
            <a:off x="560170" y="8784729"/>
            <a:ext cx="969618" cy="226203"/>
            <a:chOff x="560170" y="8809695"/>
            <a:chExt cx="969618" cy="226203"/>
          </a:xfrm>
        </p:grpSpPr>
        <p:sp>
          <p:nvSpPr>
            <p:cNvPr id="300" name="円/楕円 299"/>
            <p:cNvSpPr/>
            <p:nvPr/>
          </p:nvSpPr>
          <p:spPr bwMode="auto">
            <a:xfrm>
              <a:off x="560170" y="8809695"/>
              <a:ext cx="209803" cy="226203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1" name="Rectangle 9"/>
            <p:cNvSpPr>
              <a:spLocks noChangeArrowheads="1"/>
            </p:cNvSpPr>
            <p:nvPr/>
          </p:nvSpPr>
          <p:spPr bwMode="auto">
            <a:xfrm>
              <a:off x="837291" y="8861242"/>
              <a:ext cx="69249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  <a:cs typeface="ＭＳ Ｐゴシック" pitchFamily="50" charset="-128"/>
                </a:defRPr>
              </a:lvl9pPr>
            </a:lstStyle>
            <a:p>
              <a:r>
                <a:rPr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・・・プラ柵の本数</a:t>
              </a:r>
              <a:endParaRPr lang="ja-JP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302" name="正方形/長方形 301"/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03" name="テキスト ボックス 302"/>
          <p:cNvSpPr txBox="1"/>
          <p:nvPr/>
        </p:nvSpPr>
        <p:spPr>
          <a:xfrm>
            <a:off x="0" y="576392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04" name="テキスト ボックス 303"/>
          <p:cNvSpPr txBox="1"/>
          <p:nvPr/>
        </p:nvSpPr>
        <p:spPr>
          <a:xfrm>
            <a:off x="5620700" y="3315436"/>
            <a:ext cx="12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6" name="テキスト ボックス 305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307" name="テキスト ボックス 306"/>
          <p:cNvSpPr txBox="1"/>
          <p:nvPr/>
        </p:nvSpPr>
        <p:spPr>
          <a:xfrm>
            <a:off x="6055084" y="7455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CP5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35" name="グループ化 234"/>
          <p:cNvGrpSpPr/>
          <p:nvPr/>
        </p:nvGrpSpPr>
        <p:grpSpPr>
          <a:xfrm>
            <a:off x="2166444" y="4624996"/>
            <a:ext cx="300606" cy="310395"/>
            <a:chOff x="6819797" y="4116033"/>
            <a:chExt cx="352786" cy="375330"/>
          </a:xfrm>
        </p:grpSpPr>
        <p:sp>
          <p:nvSpPr>
            <p:cNvPr id="242" name="二等辺三角形 241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51" name="グループ化 250"/>
          <p:cNvGrpSpPr/>
          <p:nvPr/>
        </p:nvGrpSpPr>
        <p:grpSpPr>
          <a:xfrm>
            <a:off x="1455569" y="2707170"/>
            <a:ext cx="300606" cy="310395"/>
            <a:chOff x="6819797" y="4116033"/>
            <a:chExt cx="352786" cy="375330"/>
          </a:xfrm>
        </p:grpSpPr>
        <p:sp>
          <p:nvSpPr>
            <p:cNvPr id="262" name="二等辺三角形 261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2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5A1E80CA-7F93-472E-9B51-6C53EFA0E3D5}"/>
              </a:ext>
            </a:extLst>
          </p:cNvPr>
          <p:cNvSpPr/>
          <p:nvPr/>
        </p:nvSpPr>
        <p:spPr>
          <a:xfrm>
            <a:off x="216453" y="8125501"/>
            <a:ext cx="5372787" cy="132324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スポーツ推進委員はＣＰ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の備品設置補助。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整理員、警備員は交通規制の為のコーン、プラ柵の設置</a:t>
            </a:r>
          </a:p>
        </p:txBody>
      </p:sp>
      <p:sp>
        <p:nvSpPr>
          <p:cNvPr id="252" name="正方形/長方形 251">
            <a:extLst>
              <a:ext uri="{FF2B5EF4-FFF2-40B4-BE49-F238E27FC236}">
                <a16:creationId xmlns:a16="http://schemas.microsoft.com/office/drawing/2014/main" id="{864DA307-63CA-4111-8713-BA4D74D379BB}"/>
              </a:ext>
            </a:extLst>
          </p:cNvPr>
          <p:cNvSpPr/>
          <p:nvPr/>
        </p:nvSpPr>
        <p:spPr>
          <a:xfrm>
            <a:off x="216453" y="7952393"/>
            <a:ext cx="1396283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cxnSp>
        <p:nvCxnSpPr>
          <p:cNvPr id="253" name="直線矢印コネクタ 252">
            <a:extLst>
              <a:ext uri="{FF2B5EF4-FFF2-40B4-BE49-F238E27FC236}">
                <a16:creationId xmlns:a16="http://schemas.microsoft.com/office/drawing/2014/main" id="{5381D9E8-AA63-4D16-AD06-3820E9A4873A}"/>
              </a:ext>
            </a:extLst>
          </p:cNvPr>
          <p:cNvCxnSpPr/>
          <p:nvPr/>
        </p:nvCxnSpPr>
        <p:spPr>
          <a:xfrm flipH="1">
            <a:off x="274350" y="8347829"/>
            <a:ext cx="556794" cy="0"/>
          </a:xfrm>
          <a:prstGeom prst="straightConnector1">
            <a:avLst/>
          </a:prstGeom>
          <a:ln w="57150">
            <a:solidFill>
              <a:srgbClr val="C00000">
                <a:alpha val="40000"/>
              </a:srgb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Rectangle 9">
            <a:extLst>
              <a:ext uri="{FF2B5EF4-FFF2-40B4-BE49-F238E27FC236}">
                <a16:creationId xmlns:a16="http://schemas.microsoft.com/office/drawing/2014/main" id="{3162F824-E7CA-409F-9D5D-694A49D3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911" y="8286273"/>
            <a:ext cx="177773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800" dirty="0">
                <a:latin typeface="MS UI Gothic" panose="020B0600070205080204" pitchFamily="50" charset="-128"/>
                <a:ea typeface="MS UI Gothic" panose="020B0600070205080204" pitchFamily="50" charset="-128"/>
                <a:cs typeface="Meiryo UI" panose="020B0604030504040204" pitchFamily="50" charset="-128"/>
              </a:rPr>
              <a:t>・・・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エリートパラトライアスロン</a:t>
            </a:r>
            <a:r>
              <a:rPr lang="en-US" altLang="ja-JP" sz="800" dirty="0">
                <a:latin typeface="MS UI Gothic" panose="020B0600070205080204" pitchFamily="50" charset="-128"/>
                <a:ea typeface="MS UI Gothic" panose="020B0600070205080204" pitchFamily="50" charset="-128"/>
                <a:cs typeface="Meiryo UI" panose="020B0604030504040204" pitchFamily="50" charset="-128"/>
              </a:rPr>
              <a:t>PTWC</a:t>
            </a:r>
            <a:r>
              <a:rPr lang="ja-JP" altLang="en-US" sz="800" dirty="0">
                <a:latin typeface="MS UI Gothic" panose="020B0600070205080204" pitchFamily="50" charset="-128"/>
                <a:ea typeface="MS UI Gothic" panose="020B0600070205080204" pitchFamily="50" charset="-128"/>
                <a:cs typeface="Meiryo UI" panose="020B0604030504040204" pitchFamily="50" charset="-128"/>
              </a:rPr>
              <a:t>ランコース</a:t>
            </a:r>
            <a:endParaRPr kumimoji="1" lang="ja-JP" altLang="ja-JP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S UI Gothic" panose="020B0600070205080204" pitchFamily="50" charset="-128"/>
              <a:ea typeface="MS UI Gothic" panose="020B060007020508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273" name="直線コネクタ 272">
            <a:extLst>
              <a:ext uri="{FF2B5EF4-FFF2-40B4-BE49-F238E27FC236}">
                <a16:creationId xmlns:a16="http://schemas.microsoft.com/office/drawing/2014/main" id="{7D2848DC-8DBB-43C6-8237-F5DA85472717}"/>
              </a:ext>
            </a:extLst>
          </p:cNvPr>
          <p:cNvCxnSpPr>
            <a:cxnSpLocks/>
          </p:cNvCxnSpPr>
          <p:nvPr/>
        </p:nvCxnSpPr>
        <p:spPr bwMode="auto">
          <a:xfrm>
            <a:off x="3357866" y="2269128"/>
            <a:ext cx="8413" cy="34735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六角形 273">
            <a:extLst>
              <a:ext uri="{FF2B5EF4-FFF2-40B4-BE49-F238E27FC236}">
                <a16:creationId xmlns:a16="http://schemas.microsoft.com/office/drawing/2014/main" id="{FC85F997-FC43-4DA0-BC10-1E107BB75D97}"/>
              </a:ext>
            </a:extLst>
          </p:cNvPr>
          <p:cNvSpPr/>
          <p:nvPr/>
        </p:nvSpPr>
        <p:spPr>
          <a:xfrm>
            <a:off x="1341723" y="1525055"/>
            <a:ext cx="140775" cy="12706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90" name="六角形 289">
            <a:extLst>
              <a:ext uri="{FF2B5EF4-FFF2-40B4-BE49-F238E27FC236}">
                <a16:creationId xmlns:a16="http://schemas.microsoft.com/office/drawing/2014/main" id="{C16596BD-7A8C-4182-A44D-0ED6D41233E7}"/>
              </a:ext>
            </a:extLst>
          </p:cNvPr>
          <p:cNvSpPr/>
          <p:nvPr/>
        </p:nvSpPr>
        <p:spPr>
          <a:xfrm>
            <a:off x="1273042" y="2303660"/>
            <a:ext cx="140775" cy="12706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grpSp>
        <p:nvGrpSpPr>
          <p:cNvPr id="296" name="グループ化 201">
            <a:extLst>
              <a:ext uri="{FF2B5EF4-FFF2-40B4-BE49-F238E27FC236}">
                <a16:creationId xmlns:a16="http://schemas.microsoft.com/office/drawing/2014/main" id="{22D93834-CA14-404C-BCA6-1C7713A19FB9}"/>
              </a:ext>
            </a:extLst>
          </p:cNvPr>
          <p:cNvGrpSpPr>
            <a:grpSpLocks/>
          </p:cNvGrpSpPr>
          <p:nvPr/>
        </p:nvGrpSpPr>
        <p:grpSpPr bwMode="auto">
          <a:xfrm>
            <a:off x="185339" y="9002969"/>
            <a:ext cx="367408" cy="298710"/>
            <a:chOff x="-664390" y="3313401"/>
            <a:chExt cx="583400" cy="450864"/>
          </a:xfrm>
        </p:grpSpPr>
        <p:sp>
          <p:nvSpPr>
            <p:cNvPr id="297" name="円/楕円 284">
              <a:extLst>
                <a:ext uri="{FF2B5EF4-FFF2-40B4-BE49-F238E27FC236}">
                  <a16:creationId xmlns:a16="http://schemas.microsoft.com/office/drawing/2014/main" id="{4394635F-C423-45E4-B606-50D9AC69903F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8" name="テキスト ボックス 259">
              <a:extLst>
                <a:ext uri="{FF2B5EF4-FFF2-40B4-BE49-F238E27FC236}">
                  <a16:creationId xmlns:a16="http://schemas.microsoft.com/office/drawing/2014/main" id="{313BA0B4-6F4A-4945-BE50-86CA05C0C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64390" y="3313401"/>
              <a:ext cx="583400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13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A764A8-0BCB-4988-B104-0D6DFA41BDE8}"/>
              </a:ext>
            </a:extLst>
          </p:cNvPr>
          <p:cNvSpPr txBox="1"/>
          <p:nvPr/>
        </p:nvSpPr>
        <p:spPr>
          <a:xfrm>
            <a:off x="425766" y="9053928"/>
            <a:ext cx="41328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２は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エリートパラトライアスロン競技が終了後カラーコーンは回収し各備品置き場に戻してください。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9644DE01-C181-40AA-8989-FCDBC1C200B6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：内藤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483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テキスト ボックス 78"/>
          <p:cNvSpPr txBox="1">
            <a:spLocks noChangeArrowheads="1"/>
          </p:cNvSpPr>
          <p:nvPr/>
        </p:nvSpPr>
        <p:spPr bwMode="auto">
          <a:xfrm>
            <a:off x="1095375" y="84271"/>
            <a:ext cx="25843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【CP5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県民ホール前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2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9" t="20523" r="7385" b="42413"/>
          <a:stretch/>
        </p:blipFill>
        <p:spPr bwMode="auto">
          <a:xfrm>
            <a:off x="284759" y="1243825"/>
            <a:ext cx="5315847" cy="6229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0" name="正方形/長方形 109"/>
          <p:cNvSpPr/>
          <p:nvPr/>
        </p:nvSpPr>
        <p:spPr>
          <a:xfrm>
            <a:off x="1612751" y="2268077"/>
            <a:ext cx="121203" cy="119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111" name="六角形 110"/>
          <p:cNvSpPr/>
          <p:nvPr/>
        </p:nvSpPr>
        <p:spPr>
          <a:xfrm>
            <a:off x="1734299" y="2252157"/>
            <a:ext cx="141182" cy="1206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grpSp>
        <p:nvGrpSpPr>
          <p:cNvPr id="2" name="グループ化 22"/>
          <p:cNvGrpSpPr>
            <a:grpSpLocks/>
          </p:cNvGrpSpPr>
          <p:nvPr/>
        </p:nvGrpSpPr>
        <p:grpSpPr bwMode="auto">
          <a:xfrm rot="6921792">
            <a:off x="1360356" y="2087232"/>
            <a:ext cx="94129" cy="147841"/>
            <a:chOff x="-710183" y="4464844"/>
            <a:chExt cx="112910" cy="176213"/>
          </a:xfrm>
        </p:grpSpPr>
        <p:cxnSp>
          <p:nvCxnSpPr>
            <p:cNvPr id="115" name="直線コネクタ 114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円/楕円 115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7" name="円/楕円 116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" name="グループ化 22"/>
          <p:cNvGrpSpPr>
            <a:grpSpLocks/>
          </p:cNvGrpSpPr>
          <p:nvPr/>
        </p:nvGrpSpPr>
        <p:grpSpPr bwMode="auto">
          <a:xfrm rot="6921792">
            <a:off x="1453588" y="2098775"/>
            <a:ext cx="94129" cy="147841"/>
            <a:chOff x="-710183" y="4464844"/>
            <a:chExt cx="112910" cy="176213"/>
          </a:xfrm>
        </p:grpSpPr>
        <p:cxnSp>
          <p:nvCxnSpPr>
            <p:cNvPr id="119" name="直線コネクタ 118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円/楕円 119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1" name="円/楕円 120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22" name="円/楕円 121"/>
          <p:cNvSpPr/>
          <p:nvPr/>
        </p:nvSpPr>
        <p:spPr>
          <a:xfrm>
            <a:off x="1861817" y="2321463"/>
            <a:ext cx="121203" cy="12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4" name="グループ化 22"/>
          <p:cNvGrpSpPr>
            <a:grpSpLocks/>
          </p:cNvGrpSpPr>
          <p:nvPr/>
        </p:nvGrpSpPr>
        <p:grpSpPr bwMode="auto">
          <a:xfrm rot="6921792">
            <a:off x="1420291" y="1602119"/>
            <a:ext cx="94129" cy="147841"/>
            <a:chOff x="-710183" y="4464844"/>
            <a:chExt cx="112910" cy="176213"/>
          </a:xfrm>
        </p:grpSpPr>
        <p:cxnSp>
          <p:nvCxnSpPr>
            <p:cNvPr id="124" name="直線コネクタ 123"/>
            <p:cNvCxnSpPr/>
            <p:nvPr/>
          </p:nvCxnSpPr>
          <p:spPr>
            <a:xfrm rot="16200000" flipH="1">
              <a:off x="-710690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円/楕円 124"/>
            <p:cNvSpPr/>
            <p:nvPr/>
          </p:nvSpPr>
          <p:spPr>
            <a:xfrm>
              <a:off x="-710479" y="4465664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6" name="円/楕円 125"/>
            <p:cNvSpPr/>
            <p:nvPr/>
          </p:nvSpPr>
          <p:spPr>
            <a:xfrm>
              <a:off x="-669296" y="4570913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" name="グループ化 22"/>
          <p:cNvGrpSpPr>
            <a:grpSpLocks/>
          </p:cNvGrpSpPr>
          <p:nvPr/>
        </p:nvGrpSpPr>
        <p:grpSpPr bwMode="auto">
          <a:xfrm rot="6921792">
            <a:off x="1513525" y="1615104"/>
            <a:ext cx="94130" cy="147841"/>
            <a:chOff x="-710183" y="4464844"/>
            <a:chExt cx="112910" cy="176213"/>
          </a:xfrm>
        </p:grpSpPr>
        <p:cxnSp>
          <p:nvCxnSpPr>
            <p:cNvPr id="128" name="直線コネクタ 127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円/楕円 128"/>
            <p:cNvSpPr/>
            <p:nvPr/>
          </p:nvSpPr>
          <p:spPr>
            <a:xfrm>
              <a:off x="-710478" y="446566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0" name="円/楕円 129"/>
            <p:cNvSpPr/>
            <p:nvPr/>
          </p:nvSpPr>
          <p:spPr>
            <a:xfrm>
              <a:off x="-669298" y="4570913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1" name="円/楕円 130"/>
          <p:cNvSpPr/>
          <p:nvPr/>
        </p:nvSpPr>
        <p:spPr>
          <a:xfrm>
            <a:off x="1949722" y="1573743"/>
            <a:ext cx="121203" cy="12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6" name="グループ化 22"/>
          <p:cNvGrpSpPr>
            <a:grpSpLocks/>
          </p:cNvGrpSpPr>
          <p:nvPr/>
        </p:nvGrpSpPr>
        <p:grpSpPr bwMode="auto">
          <a:xfrm rot="6921792">
            <a:off x="1877828" y="2180245"/>
            <a:ext cx="95455" cy="147841"/>
            <a:chOff x="-710183" y="4464844"/>
            <a:chExt cx="112910" cy="176213"/>
          </a:xfrm>
        </p:grpSpPr>
        <p:cxnSp>
          <p:nvCxnSpPr>
            <p:cNvPr id="133" name="直線コネクタ 132"/>
            <p:cNvCxnSpPr/>
            <p:nvPr/>
          </p:nvCxnSpPr>
          <p:spPr>
            <a:xfrm rot="16200000" flipH="1">
              <a:off x="-710660" y="4535359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円/楕円 133"/>
            <p:cNvSpPr/>
            <p:nvPr/>
          </p:nvSpPr>
          <p:spPr>
            <a:xfrm>
              <a:off x="-710474" y="4465665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5" name="円/楕円 134"/>
            <p:cNvSpPr/>
            <p:nvPr/>
          </p:nvSpPr>
          <p:spPr>
            <a:xfrm>
              <a:off x="-669864" y="4570913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7" name="グループ化 22"/>
          <p:cNvGrpSpPr>
            <a:grpSpLocks/>
          </p:cNvGrpSpPr>
          <p:nvPr/>
        </p:nvGrpSpPr>
        <p:grpSpPr bwMode="auto">
          <a:xfrm rot="6921792">
            <a:off x="1971699" y="2192563"/>
            <a:ext cx="94130" cy="147841"/>
            <a:chOff x="-710183" y="4464844"/>
            <a:chExt cx="112910" cy="176213"/>
          </a:xfrm>
        </p:grpSpPr>
        <p:cxnSp>
          <p:nvCxnSpPr>
            <p:cNvPr id="137" name="直線コネクタ 136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円/楕円 137"/>
            <p:cNvSpPr/>
            <p:nvPr/>
          </p:nvSpPr>
          <p:spPr>
            <a:xfrm>
              <a:off x="-710478" y="446566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9" name="円/楕円 138"/>
            <p:cNvSpPr/>
            <p:nvPr/>
          </p:nvSpPr>
          <p:spPr>
            <a:xfrm>
              <a:off x="-669298" y="4570913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8" name="グループ化 22"/>
          <p:cNvGrpSpPr>
            <a:grpSpLocks/>
          </p:cNvGrpSpPr>
          <p:nvPr/>
        </p:nvGrpSpPr>
        <p:grpSpPr bwMode="auto">
          <a:xfrm rot="6921792">
            <a:off x="1802548" y="1639633"/>
            <a:ext cx="94129" cy="147841"/>
            <a:chOff x="-710183" y="4464844"/>
            <a:chExt cx="112910" cy="176213"/>
          </a:xfrm>
        </p:grpSpPr>
        <p:cxnSp>
          <p:nvCxnSpPr>
            <p:cNvPr id="141" name="直線コネクタ 140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円/楕円 141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3" name="円/楕円 142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9" name="グループ化 22"/>
          <p:cNvGrpSpPr>
            <a:grpSpLocks/>
          </p:cNvGrpSpPr>
          <p:nvPr/>
        </p:nvGrpSpPr>
        <p:grpSpPr bwMode="auto">
          <a:xfrm rot="6921792">
            <a:off x="1897112" y="1651177"/>
            <a:ext cx="94129" cy="147841"/>
            <a:chOff x="-710183" y="4464844"/>
            <a:chExt cx="112910" cy="176213"/>
          </a:xfrm>
        </p:grpSpPr>
        <p:cxnSp>
          <p:nvCxnSpPr>
            <p:cNvPr id="145" name="直線コネクタ 144"/>
            <p:cNvCxnSpPr/>
            <p:nvPr/>
          </p:nvCxnSpPr>
          <p:spPr>
            <a:xfrm rot="16200000" flipH="1">
              <a:off x="-710690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円/楕円 145"/>
            <p:cNvSpPr/>
            <p:nvPr/>
          </p:nvSpPr>
          <p:spPr>
            <a:xfrm>
              <a:off x="-710479" y="4465664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7" name="円/楕円 146"/>
            <p:cNvSpPr/>
            <p:nvPr/>
          </p:nvSpPr>
          <p:spPr>
            <a:xfrm>
              <a:off x="-669296" y="4570913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10" name="グループ化 22"/>
          <p:cNvGrpSpPr>
            <a:grpSpLocks/>
          </p:cNvGrpSpPr>
          <p:nvPr/>
        </p:nvGrpSpPr>
        <p:grpSpPr bwMode="auto">
          <a:xfrm rot="6921792">
            <a:off x="1604093" y="1622319"/>
            <a:ext cx="94129" cy="147841"/>
            <a:chOff x="-710183" y="4464844"/>
            <a:chExt cx="112910" cy="176213"/>
          </a:xfrm>
        </p:grpSpPr>
        <p:cxnSp>
          <p:nvCxnSpPr>
            <p:cNvPr id="176" name="直線コネクタ 175"/>
            <p:cNvCxnSpPr/>
            <p:nvPr/>
          </p:nvCxnSpPr>
          <p:spPr>
            <a:xfrm rot="16200000" flipH="1">
              <a:off x="-710690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円/楕円 176"/>
            <p:cNvSpPr/>
            <p:nvPr/>
          </p:nvSpPr>
          <p:spPr>
            <a:xfrm>
              <a:off x="-710479" y="4465664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78" name="円/楕円 177"/>
            <p:cNvSpPr/>
            <p:nvPr/>
          </p:nvSpPr>
          <p:spPr>
            <a:xfrm>
              <a:off x="-669296" y="4570913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11" name="グループ化 22"/>
          <p:cNvGrpSpPr>
            <a:grpSpLocks/>
          </p:cNvGrpSpPr>
          <p:nvPr/>
        </p:nvGrpSpPr>
        <p:grpSpPr bwMode="auto">
          <a:xfrm rot="6921792">
            <a:off x="1703987" y="1632419"/>
            <a:ext cx="94130" cy="147841"/>
            <a:chOff x="-710183" y="4464844"/>
            <a:chExt cx="112910" cy="176213"/>
          </a:xfrm>
        </p:grpSpPr>
        <p:cxnSp>
          <p:nvCxnSpPr>
            <p:cNvPr id="180" name="直線コネクタ 179"/>
            <p:cNvCxnSpPr/>
            <p:nvPr/>
          </p:nvCxnSpPr>
          <p:spPr>
            <a:xfrm rot="16200000" flipH="1">
              <a:off x="-710690" y="4535867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円/楕円 180"/>
            <p:cNvSpPr/>
            <p:nvPr/>
          </p:nvSpPr>
          <p:spPr>
            <a:xfrm>
              <a:off x="-710476" y="446566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2" name="円/楕円 181"/>
            <p:cNvSpPr/>
            <p:nvPr/>
          </p:nvSpPr>
          <p:spPr>
            <a:xfrm>
              <a:off x="-669298" y="4570913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12" name="グループ化 22"/>
          <p:cNvGrpSpPr>
            <a:grpSpLocks/>
          </p:cNvGrpSpPr>
          <p:nvPr/>
        </p:nvGrpSpPr>
        <p:grpSpPr bwMode="auto">
          <a:xfrm rot="6921792">
            <a:off x="1994341" y="1662720"/>
            <a:ext cx="94129" cy="147841"/>
            <a:chOff x="-710183" y="4464844"/>
            <a:chExt cx="112910" cy="176213"/>
          </a:xfrm>
        </p:grpSpPr>
        <p:cxnSp>
          <p:nvCxnSpPr>
            <p:cNvPr id="184" name="直線コネクタ 183"/>
            <p:cNvCxnSpPr/>
            <p:nvPr/>
          </p:nvCxnSpPr>
          <p:spPr>
            <a:xfrm rot="16200000" flipH="1">
              <a:off x="-710689" y="4535866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円/楕円 184"/>
            <p:cNvSpPr/>
            <p:nvPr/>
          </p:nvSpPr>
          <p:spPr>
            <a:xfrm>
              <a:off x="-710477" y="4465665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86" name="円/楕円 185"/>
            <p:cNvSpPr/>
            <p:nvPr/>
          </p:nvSpPr>
          <p:spPr>
            <a:xfrm>
              <a:off x="-669296" y="457091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08" name="円/楕円 107"/>
          <p:cNvSpPr/>
          <p:nvPr/>
        </p:nvSpPr>
        <p:spPr>
          <a:xfrm>
            <a:off x="1778705" y="4752488"/>
            <a:ext cx="121203" cy="12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09" name="円/楕円 108"/>
          <p:cNvSpPr/>
          <p:nvPr/>
        </p:nvSpPr>
        <p:spPr>
          <a:xfrm>
            <a:off x="2170284" y="4752488"/>
            <a:ext cx="121203" cy="12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70" name="円/楕円 169"/>
          <p:cNvSpPr/>
          <p:nvPr/>
        </p:nvSpPr>
        <p:spPr>
          <a:xfrm>
            <a:off x="1498656" y="1528938"/>
            <a:ext cx="121203" cy="1193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72" name="円/楕円 171"/>
          <p:cNvSpPr/>
          <p:nvPr/>
        </p:nvSpPr>
        <p:spPr>
          <a:xfrm>
            <a:off x="1428441" y="2209061"/>
            <a:ext cx="119871" cy="12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51" name="正方形/長方形 150"/>
          <p:cNvSpPr/>
          <p:nvPr/>
        </p:nvSpPr>
        <p:spPr>
          <a:xfrm>
            <a:off x="1856379" y="4894901"/>
            <a:ext cx="121203" cy="1193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cxnSp>
        <p:nvCxnSpPr>
          <p:cNvPr id="236" name="直線矢印コネクタ 235"/>
          <p:cNvCxnSpPr>
            <a:cxnSpLocks/>
          </p:cNvCxnSpPr>
          <p:nvPr/>
        </p:nvCxnSpPr>
        <p:spPr>
          <a:xfrm flipH="1">
            <a:off x="1443601" y="1729577"/>
            <a:ext cx="39957" cy="476155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711" name="テキスト ボックス 117"/>
          <p:cNvSpPr txBox="1">
            <a:spLocks noChangeArrowheads="1"/>
          </p:cNvSpPr>
          <p:nvPr/>
        </p:nvSpPr>
        <p:spPr bwMode="auto">
          <a:xfrm>
            <a:off x="2539740" y="3824494"/>
            <a:ext cx="1269303" cy="43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ホテル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モントレ横浜</a:t>
            </a:r>
          </a:p>
        </p:txBody>
      </p:sp>
      <p:grpSp>
        <p:nvGrpSpPr>
          <p:cNvPr id="13" name="グループ化 122"/>
          <p:cNvGrpSpPr>
            <a:grpSpLocks/>
          </p:cNvGrpSpPr>
          <p:nvPr/>
        </p:nvGrpSpPr>
        <p:grpSpPr bwMode="auto">
          <a:xfrm rot="5751910">
            <a:off x="4076781" y="917020"/>
            <a:ext cx="99434" cy="2091085"/>
            <a:chOff x="3860102" y="1008985"/>
            <a:chExt cx="120028" cy="2492298"/>
          </a:xfrm>
        </p:grpSpPr>
        <p:sp>
          <p:nvSpPr>
            <p:cNvPr id="127" name="アーチ 126"/>
            <p:cNvSpPr/>
            <p:nvPr/>
          </p:nvSpPr>
          <p:spPr>
            <a:xfrm rot="16200000">
              <a:off x="3847168" y="1023075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アーチ 131"/>
            <p:cNvSpPr/>
            <p:nvPr/>
          </p:nvSpPr>
          <p:spPr>
            <a:xfrm rot="16200000">
              <a:off x="3846784" y="1174716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アーチ 152"/>
            <p:cNvSpPr/>
            <p:nvPr/>
          </p:nvSpPr>
          <p:spPr>
            <a:xfrm rot="16200000">
              <a:off x="3847828" y="132461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アーチ 154"/>
            <p:cNvSpPr/>
            <p:nvPr/>
          </p:nvSpPr>
          <p:spPr>
            <a:xfrm rot="16200000">
              <a:off x="3847118" y="14730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アーチ 155"/>
            <p:cNvSpPr/>
            <p:nvPr/>
          </p:nvSpPr>
          <p:spPr>
            <a:xfrm rot="16200000">
              <a:off x="3847508" y="1616680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アーチ 157"/>
            <p:cNvSpPr/>
            <p:nvPr/>
          </p:nvSpPr>
          <p:spPr>
            <a:xfrm rot="16200000">
              <a:off x="3847124" y="1768321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アーチ 159"/>
            <p:cNvSpPr/>
            <p:nvPr/>
          </p:nvSpPr>
          <p:spPr>
            <a:xfrm rot="16200000">
              <a:off x="3846414" y="1916803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1" name="アーチ 160"/>
            <p:cNvSpPr/>
            <p:nvPr/>
          </p:nvSpPr>
          <p:spPr>
            <a:xfrm rot="16200000">
              <a:off x="3847294" y="206512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アーチ 172"/>
            <p:cNvSpPr/>
            <p:nvPr/>
          </p:nvSpPr>
          <p:spPr>
            <a:xfrm rot="16200000">
              <a:off x="3848561" y="220949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アーチ 187"/>
            <p:cNvSpPr/>
            <p:nvPr/>
          </p:nvSpPr>
          <p:spPr>
            <a:xfrm rot="16200000">
              <a:off x="3847850" y="2357977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0" name="アーチ 189"/>
            <p:cNvSpPr/>
            <p:nvPr/>
          </p:nvSpPr>
          <p:spPr>
            <a:xfrm rot="16200000">
              <a:off x="3847692" y="2503928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アーチ 190"/>
            <p:cNvSpPr/>
            <p:nvPr/>
          </p:nvSpPr>
          <p:spPr>
            <a:xfrm rot="16200000">
              <a:off x="3846981" y="265241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4" name="アーチ 193"/>
            <p:cNvSpPr/>
            <p:nvPr/>
          </p:nvSpPr>
          <p:spPr>
            <a:xfrm rot="16200000">
              <a:off x="3847756" y="2792046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6" name="アーチ 195"/>
            <p:cNvSpPr/>
            <p:nvPr/>
          </p:nvSpPr>
          <p:spPr>
            <a:xfrm rot="16200000">
              <a:off x="3847599" y="29379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7" name="アーチ 196"/>
            <p:cNvSpPr/>
            <p:nvPr/>
          </p:nvSpPr>
          <p:spPr>
            <a:xfrm rot="16200000">
              <a:off x="3847989" y="3081580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8" name="アーチ 197"/>
            <p:cNvSpPr/>
            <p:nvPr/>
          </p:nvSpPr>
          <p:spPr>
            <a:xfrm rot="16200000">
              <a:off x="3847499" y="322453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9" name="アーチ 198"/>
            <p:cNvSpPr/>
            <p:nvPr/>
          </p:nvSpPr>
          <p:spPr>
            <a:xfrm rot="16200000">
              <a:off x="3847505" y="337206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ひし形 103"/>
          <p:cNvSpPr/>
          <p:nvPr/>
        </p:nvSpPr>
        <p:spPr>
          <a:xfrm>
            <a:off x="4149236" y="2592278"/>
            <a:ext cx="155832" cy="15511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201" name="アーチ 200"/>
          <p:cNvSpPr/>
          <p:nvPr/>
        </p:nvSpPr>
        <p:spPr>
          <a:xfrm rot="351910">
            <a:off x="2946434" y="1780101"/>
            <a:ext cx="121203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2" name="アーチ 201"/>
          <p:cNvSpPr/>
          <p:nvPr/>
        </p:nvSpPr>
        <p:spPr>
          <a:xfrm rot="351910">
            <a:off x="2821235" y="1765672"/>
            <a:ext cx="119871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3" name="アーチ 202"/>
          <p:cNvSpPr/>
          <p:nvPr/>
        </p:nvSpPr>
        <p:spPr>
          <a:xfrm rot="351910">
            <a:off x="2696042" y="1751243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4" name="アーチ 203"/>
          <p:cNvSpPr/>
          <p:nvPr/>
        </p:nvSpPr>
        <p:spPr>
          <a:xfrm rot="351910">
            <a:off x="2572168" y="1738257"/>
            <a:ext cx="121203" cy="994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5" name="アーチ 204"/>
          <p:cNvSpPr/>
          <p:nvPr/>
        </p:nvSpPr>
        <p:spPr>
          <a:xfrm rot="351910">
            <a:off x="2450971" y="1723828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6" name="アーチ 205"/>
          <p:cNvSpPr/>
          <p:nvPr/>
        </p:nvSpPr>
        <p:spPr>
          <a:xfrm rot="351910">
            <a:off x="2325768" y="1710842"/>
            <a:ext cx="121203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7" name="アーチ 206"/>
          <p:cNvSpPr/>
          <p:nvPr/>
        </p:nvSpPr>
        <p:spPr>
          <a:xfrm rot="351910">
            <a:off x="2200574" y="1696413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8" name="アーチ 207"/>
          <p:cNvSpPr/>
          <p:nvPr/>
        </p:nvSpPr>
        <p:spPr>
          <a:xfrm rot="351910">
            <a:off x="2078033" y="1683427"/>
            <a:ext cx="121203" cy="994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5" name="アーチ 214"/>
          <p:cNvSpPr/>
          <p:nvPr/>
        </p:nvSpPr>
        <p:spPr>
          <a:xfrm rot="351910">
            <a:off x="1229617" y="1620220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6" name="アーチ 215"/>
          <p:cNvSpPr/>
          <p:nvPr/>
        </p:nvSpPr>
        <p:spPr>
          <a:xfrm rot="351910">
            <a:off x="1108410" y="1607234"/>
            <a:ext cx="121203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7" name="アーチ 216"/>
          <p:cNvSpPr/>
          <p:nvPr/>
        </p:nvSpPr>
        <p:spPr>
          <a:xfrm rot="351910">
            <a:off x="987211" y="1592805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9" name="アーチ 218"/>
          <p:cNvSpPr/>
          <p:nvPr/>
        </p:nvSpPr>
        <p:spPr>
          <a:xfrm rot="351910">
            <a:off x="858017" y="1571162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0" name="アーチ 219"/>
          <p:cNvSpPr/>
          <p:nvPr/>
        </p:nvSpPr>
        <p:spPr>
          <a:xfrm rot="351910">
            <a:off x="731481" y="1558176"/>
            <a:ext cx="121203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1" name="アーチ 220"/>
          <p:cNvSpPr/>
          <p:nvPr/>
        </p:nvSpPr>
        <p:spPr>
          <a:xfrm rot="351910">
            <a:off x="606282" y="1543747"/>
            <a:ext cx="121203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2" name="アーチ 221"/>
          <p:cNvSpPr/>
          <p:nvPr/>
        </p:nvSpPr>
        <p:spPr>
          <a:xfrm rot="351910">
            <a:off x="483754" y="1529317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50" name="ひし形 149"/>
          <p:cNvSpPr/>
          <p:nvPr/>
        </p:nvSpPr>
        <p:spPr>
          <a:xfrm>
            <a:off x="946716" y="1425068"/>
            <a:ext cx="155833" cy="15511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grpSp>
        <p:nvGrpSpPr>
          <p:cNvPr id="14" name="グループ化 241"/>
          <p:cNvGrpSpPr>
            <a:grpSpLocks/>
          </p:cNvGrpSpPr>
          <p:nvPr/>
        </p:nvGrpSpPr>
        <p:grpSpPr bwMode="auto">
          <a:xfrm rot="16518124">
            <a:off x="4076081" y="1447523"/>
            <a:ext cx="100759" cy="2091085"/>
            <a:chOff x="3860102" y="1008985"/>
            <a:chExt cx="120028" cy="2492298"/>
          </a:xfrm>
        </p:grpSpPr>
        <p:sp>
          <p:nvSpPr>
            <p:cNvPr id="243" name="アーチ 242"/>
            <p:cNvSpPr/>
            <p:nvPr/>
          </p:nvSpPr>
          <p:spPr>
            <a:xfrm rot="16200000">
              <a:off x="3848909" y="102084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4" name="アーチ 243"/>
            <p:cNvSpPr/>
            <p:nvPr/>
          </p:nvSpPr>
          <p:spPr>
            <a:xfrm rot="16200000">
              <a:off x="3848474" y="117074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5" name="アーチ 244"/>
            <p:cNvSpPr/>
            <p:nvPr/>
          </p:nvSpPr>
          <p:spPr>
            <a:xfrm rot="16200000">
              <a:off x="3848186" y="132222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6" name="アーチ 245"/>
            <p:cNvSpPr/>
            <p:nvPr/>
          </p:nvSpPr>
          <p:spPr>
            <a:xfrm rot="16200000">
              <a:off x="3849032" y="146882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7" name="アーチ 246"/>
            <p:cNvSpPr/>
            <p:nvPr/>
          </p:nvSpPr>
          <p:spPr>
            <a:xfrm rot="16200000">
              <a:off x="3848158" y="161398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8" name="アーチ 247"/>
            <p:cNvSpPr/>
            <p:nvPr/>
          </p:nvSpPr>
          <p:spPr>
            <a:xfrm rot="16200000">
              <a:off x="3847871" y="1765464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9" name="アーチ 248"/>
            <p:cNvSpPr/>
            <p:nvPr/>
          </p:nvSpPr>
          <p:spPr>
            <a:xfrm rot="16200000">
              <a:off x="3848862" y="191363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0" name="アーチ 249"/>
            <p:cNvSpPr/>
            <p:nvPr/>
          </p:nvSpPr>
          <p:spPr>
            <a:xfrm rot="16200000">
              <a:off x="3848281" y="206196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1" name="アーチ 250"/>
            <p:cNvSpPr/>
            <p:nvPr/>
          </p:nvSpPr>
          <p:spPr>
            <a:xfrm rot="16200000">
              <a:off x="3849848" y="220776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2" name="アーチ 251"/>
            <p:cNvSpPr/>
            <p:nvPr/>
          </p:nvSpPr>
          <p:spPr>
            <a:xfrm rot="16200000">
              <a:off x="3849267" y="235608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3" name="アーチ 252"/>
            <p:cNvSpPr/>
            <p:nvPr/>
          </p:nvSpPr>
          <p:spPr>
            <a:xfrm rot="16200000">
              <a:off x="3849247" y="250189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4" name="アーチ 253"/>
            <p:cNvSpPr/>
            <p:nvPr/>
          </p:nvSpPr>
          <p:spPr>
            <a:xfrm rot="16200000">
              <a:off x="3848520" y="264863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5" name="アーチ 254"/>
            <p:cNvSpPr/>
            <p:nvPr/>
          </p:nvSpPr>
          <p:spPr>
            <a:xfrm rot="16200000">
              <a:off x="3849648" y="2789692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6" name="アーチ 255"/>
            <p:cNvSpPr/>
            <p:nvPr/>
          </p:nvSpPr>
          <p:spPr>
            <a:xfrm rot="16200000">
              <a:off x="3848056" y="293564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7" name="アーチ 256"/>
            <p:cNvSpPr/>
            <p:nvPr/>
          </p:nvSpPr>
          <p:spPr>
            <a:xfrm rot="16200000">
              <a:off x="3848463" y="307749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8" name="アーチ 257"/>
            <p:cNvSpPr/>
            <p:nvPr/>
          </p:nvSpPr>
          <p:spPr>
            <a:xfrm rot="16200000">
              <a:off x="3850030" y="322329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59" name="アーチ 258"/>
            <p:cNvSpPr/>
            <p:nvPr/>
          </p:nvSpPr>
          <p:spPr>
            <a:xfrm rot="16200000">
              <a:off x="3848290" y="336766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ひし形 104"/>
          <p:cNvSpPr/>
          <p:nvPr/>
        </p:nvSpPr>
        <p:spPr>
          <a:xfrm>
            <a:off x="3328650" y="1710890"/>
            <a:ext cx="157164" cy="15511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261" name="アーチ 260"/>
          <p:cNvSpPr/>
          <p:nvPr/>
        </p:nvSpPr>
        <p:spPr>
          <a:xfrm rot="11177601">
            <a:off x="406536" y="2006939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2" name="アーチ 261"/>
          <p:cNvSpPr/>
          <p:nvPr/>
        </p:nvSpPr>
        <p:spPr>
          <a:xfrm rot="11177601">
            <a:off x="531727" y="2022811"/>
            <a:ext cx="121203" cy="9943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3" name="アーチ 262"/>
          <p:cNvSpPr/>
          <p:nvPr/>
        </p:nvSpPr>
        <p:spPr>
          <a:xfrm rot="11177601">
            <a:off x="656933" y="2037239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4" name="アーチ 263"/>
          <p:cNvSpPr/>
          <p:nvPr/>
        </p:nvSpPr>
        <p:spPr>
          <a:xfrm rot="11177601">
            <a:off x="780800" y="2051668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5" name="アーチ 264"/>
          <p:cNvSpPr/>
          <p:nvPr/>
        </p:nvSpPr>
        <p:spPr>
          <a:xfrm rot="11177601">
            <a:off x="902003" y="2066097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6" name="アーチ 265"/>
          <p:cNvSpPr/>
          <p:nvPr/>
        </p:nvSpPr>
        <p:spPr>
          <a:xfrm rot="11177601">
            <a:off x="1025863" y="2081969"/>
            <a:ext cx="121203" cy="9943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7" name="アーチ 266"/>
          <p:cNvSpPr/>
          <p:nvPr/>
        </p:nvSpPr>
        <p:spPr>
          <a:xfrm rot="11177601">
            <a:off x="1152401" y="2096398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5" name="アーチ 274"/>
          <p:cNvSpPr/>
          <p:nvPr/>
        </p:nvSpPr>
        <p:spPr>
          <a:xfrm rot="11177601">
            <a:off x="2122024" y="2211830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6" name="アーチ 275"/>
          <p:cNvSpPr/>
          <p:nvPr/>
        </p:nvSpPr>
        <p:spPr>
          <a:xfrm rot="11177601">
            <a:off x="2243228" y="2226259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77" name="アーチ 276"/>
          <p:cNvSpPr/>
          <p:nvPr/>
        </p:nvSpPr>
        <p:spPr>
          <a:xfrm rot="11177601">
            <a:off x="2364430" y="2240688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7" name="アーチ 186"/>
          <p:cNvSpPr/>
          <p:nvPr/>
        </p:nvSpPr>
        <p:spPr>
          <a:xfrm rot="11177601">
            <a:off x="2540242" y="2260888"/>
            <a:ext cx="119871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9" name="アーチ 188"/>
          <p:cNvSpPr/>
          <p:nvPr/>
        </p:nvSpPr>
        <p:spPr>
          <a:xfrm rot="11177601">
            <a:off x="2660113" y="2275317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2" name="アーチ 191"/>
          <p:cNvSpPr/>
          <p:nvPr/>
        </p:nvSpPr>
        <p:spPr>
          <a:xfrm rot="11177601">
            <a:off x="2781316" y="2289746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3" name="アーチ 192"/>
          <p:cNvSpPr/>
          <p:nvPr/>
        </p:nvSpPr>
        <p:spPr>
          <a:xfrm rot="11177601">
            <a:off x="2903851" y="2314275"/>
            <a:ext cx="121203" cy="100759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9747" name="テキスト ボックス 199"/>
          <p:cNvSpPr txBox="1">
            <a:spLocks noChangeArrowheads="1"/>
          </p:cNvSpPr>
          <p:nvPr/>
        </p:nvSpPr>
        <p:spPr bwMode="auto">
          <a:xfrm>
            <a:off x="546697" y="3432027"/>
            <a:ext cx="1269302" cy="25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県民ホール</a:t>
            </a:r>
          </a:p>
        </p:txBody>
      </p:sp>
      <p:cxnSp>
        <p:nvCxnSpPr>
          <p:cNvPr id="210" name="直線コネクタ 209"/>
          <p:cNvCxnSpPr>
            <a:cxnSpLocks/>
          </p:cNvCxnSpPr>
          <p:nvPr/>
        </p:nvCxnSpPr>
        <p:spPr bwMode="auto">
          <a:xfrm flipH="1" flipV="1">
            <a:off x="2026973" y="2290317"/>
            <a:ext cx="175811" cy="346294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>
            <a:cxnSpLocks/>
          </p:cNvCxnSpPr>
          <p:nvPr/>
        </p:nvCxnSpPr>
        <p:spPr bwMode="auto">
          <a:xfrm flipV="1">
            <a:off x="998485" y="2169776"/>
            <a:ext cx="357456" cy="197704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/>
          <p:cNvCxnSpPr>
            <a:cxnSpLocks/>
          </p:cNvCxnSpPr>
          <p:nvPr/>
        </p:nvCxnSpPr>
        <p:spPr bwMode="auto">
          <a:xfrm flipH="1">
            <a:off x="2090904" y="1498374"/>
            <a:ext cx="575861" cy="24418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ひし形 208"/>
          <p:cNvSpPr/>
          <p:nvPr/>
        </p:nvSpPr>
        <p:spPr>
          <a:xfrm>
            <a:off x="2129591" y="2321416"/>
            <a:ext cx="155832" cy="15511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cxnSp>
        <p:nvCxnSpPr>
          <p:cNvPr id="232" name="直線コネクタ 231"/>
          <p:cNvCxnSpPr>
            <a:cxnSpLocks/>
          </p:cNvCxnSpPr>
          <p:nvPr/>
        </p:nvCxnSpPr>
        <p:spPr bwMode="auto">
          <a:xfrm flipH="1">
            <a:off x="1530350" y="2205499"/>
            <a:ext cx="101600" cy="35877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二等辺三角形 234"/>
          <p:cNvSpPr/>
          <p:nvPr/>
        </p:nvSpPr>
        <p:spPr>
          <a:xfrm>
            <a:off x="1623703" y="2175641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二等辺三角形 238"/>
          <p:cNvSpPr/>
          <p:nvPr/>
        </p:nvSpPr>
        <p:spPr>
          <a:xfrm>
            <a:off x="1542956" y="2170784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二等辺三角形 239"/>
          <p:cNvSpPr/>
          <p:nvPr/>
        </p:nvSpPr>
        <p:spPr>
          <a:xfrm>
            <a:off x="1785197" y="2185352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二等辺三角形 240"/>
          <p:cNvSpPr/>
          <p:nvPr/>
        </p:nvSpPr>
        <p:spPr>
          <a:xfrm>
            <a:off x="1704450" y="2180497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0" name="直線コネクタ 269"/>
          <p:cNvCxnSpPr>
            <a:cxnSpLocks/>
          </p:cNvCxnSpPr>
          <p:nvPr/>
        </p:nvCxnSpPr>
        <p:spPr bwMode="auto">
          <a:xfrm flipH="1">
            <a:off x="2074388" y="4484724"/>
            <a:ext cx="226852" cy="44229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二等辺三角形 273"/>
          <p:cNvSpPr/>
          <p:nvPr/>
        </p:nvSpPr>
        <p:spPr>
          <a:xfrm>
            <a:off x="1989961" y="4890045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7" name="二等辺三角形 306"/>
          <p:cNvSpPr/>
          <p:nvPr/>
        </p:nvSpPr>
        <p:spPr>
          <a:xfrm>
            <a:off x="2121104" y="4878075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二等辺三角形 307"/>
          <p:cNvSpPr/>
          <p:nvPr/>
        </p:nvSpPr>
        <p:spPr>
          <a:xfrm>
            <a:off x="2058139" y="4884061"/>
            <a:ext cx="41154" cy="55510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フリーフォーム 222"/>
          <p:cNvSpPr/>
          <p:nvPr/>
        </p:nvSpPr>
        <p:spPr>
          <a:xfrm>
            <a:off x="294272" y="1955718"/>
            <a:ext cx="5287649" cy="549010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8" name="フリーフォーム 227"/>
          <p:cNvSpPr/>
          <p:nvPr/>
        </p:nvSpPr>
        <p:spPr>
          <a:xfrm>
            <a:off x="294272" y="1927076"/>
            <a:ext cx="5287649" cy="549010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prstDash val="solid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0" name="正方形/長方形 229"/>
          <p:cNvSpPr/>
          <p:nvPr/>
        </p:nvSpPr>
        <p:spPr>
          <a:xfrm>
            <a:off x="4584700" y="776536"/>
            <a:ext cx="1004540" cy="51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エリート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10:06~15:00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31" name="テキスト ボックス 230"/>
          <p:cNvSpPr txBox="1"/>
          <p:nvPr/>
        </p:nvSpPr>
        <p:spPr>
          <a:xfrm>
            <a:off x="-27383" y="502538"/>
            <a:ext cx="5616623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転換ポイント地点：　コ　ー　ス　転　換　に　よ　り　、　設　置　物　の　移　動　あ　</a:t>
            </a:r>
            <a:r>
              <a:rPr kumimoji="1" lang="ja-JP" altLang="en-US" sz="1100" b="1" dirty="0" err="1">
                <a:solidFill>
                  <a:schemeClr val="bg1"/>
                </a:solidFill>
              </a:rPr>
              <a:t>り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5634864" y="3638203"/>
            <a:ext cx="12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9" name="テキスト ボックス 268"/>
          <p:cNvSpPr txBox="1"/>
          <p:nvPr/>
        </p:nvSpPr>
        <p:spPr>
          <a:xfrm>
            <a:off x="5707122" y="1200780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6055084" y="758314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CP5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67" name="グループ化 166"/>
          <p:cNvGrpSpPr/>
          <p:nvPr/>
        </p:nvGrpSpPr>
        <p:grpSpPr>
          <a:xfrm>
            <a:off x="2166444" y="4232920"/>
            <a:ext cx="300606" cy="293856"/>
            <a:chOff x="6819797" y="4116033"/>
            <a:chExt cx="352786" cy="375330"/>
          </a:xfrm>
        </p:grpSpPr>
        <p:sp>
          <p:nvSpPr>
            <p:cNvPr id="168" name="二等辺三角形 167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1" name="グループ化 170"/>
          <p:cNvGrpSpPr/>
          <p:nvPr/>
        </p:nvGrpSpPr>
        <p:grpSpPr>
          <a:xfrm>
            <a:off x="1361784" y="2613386"/>
            <a:ext cx="300606" cy="293856"/>
            <a:chOff x="6819797" y="4116033"/>
            <a:chExt cx="352786" cy="375330"/>
          </a:xfrm>
        </p:grpSpPr>
        <p:sp>
          <p:nvSpPr>
            <p:cNvPr id="174" name="二等辺三角形 173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79" name="グループ化 201"/>
          <p:cNvGrpSpPr>
            <a:grpSpLocks/>
          </p:cNvGrpSpPr>
          <p:nvPr/>
        </p:nvGrpSpPr>
        <p:grpSpPr bwMode="auto">
          <a:xfrm>
            <a:off x="2457450" y="1340111"/>
            <a:ext cx="367408" cy="282794"/>
            <a:chOff x="-652632" y="3308284"/>
            <a:chExt cx="583401" cy="450864"/>
          </a:xfrm>
        </p:grpSpPr>
        <p:sp>
          <p:nvSpPr>
            <p:cNvPr id="183" name="円/楕円 182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0" name="テキスト ボックス 259"/>
            <p:cNvSpPr txBox="1">
              <a:spLocks noChangeArrowheads="1"/>
            </p:cNvSpPr>
            <p:nvPr/>
          </p:nvSpPr>
          <p:spPr bwMode="auto">
            <a:xfrm>
              <a:off x="-652632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11" name="グループ化 201"/>
          <p:cNvGrpSpPr>
            <a:grpSpLocks/>
          </p:cNvGrpSpPr>
          <p:nvPr/>
        </p:nvGrpSpPr>
        <p:grpSpPr bwMode="auto">
          <a:xfrm>
            <a:off x="843452" y="2250400"/>
            <a:ext cx="276038" cy="282794"/>
            <a:chOff x="-580790" y="3308284"/>
            <a:chExt cx="438316" cy="450864"/>
          </a:xfrm>
        </p:grpSpPr>
        <p:sp>
          <p:nvSpPr>
            <p:cNvPr id="225" name="円/楕円 224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9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80" name="グループ化 201"/>
          <p:cNvGrpSpPr>
            <a:grpSpLocks/>
          </p:cNvGrpSpPr>
          <p:nvPr/>
        </p:nvGrpSpPr>
        <p:grpSpPr bwMode="auto">
          <a:xfrm>
            <a:off x="2064964" y="2588989"/>
            <a:ext cx="276038" cy="282794"/>
            <a:chOff x="-580790" y="3308284"/>
            <a:chExt cx="438316" cy="450864"/>
          </a:xfrm>
        </p:grpSpPr>
        <p:sp>
          <p:nvSpPr>
            <p:cNvPr id="281" name="円/楕円 280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2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95" name="正方形/長方形 194">
            <a:extLst>
              <a:ext uri="{FF2B5EF4-FFF2-40B4-BE49-F238E27FC236}">
                <a16:creationId xmlns:a16="http://schemas.microsoft.com/office/drawing/2014/main" id="{56812211-20D1-43F2-9E27-E0433643B6E4}"/>
              </a:ext>
            </a:extLst>
          </p:cNvPr>
          <p:cNvSpPr/>
          <p:nvPr/>
        </p:nvSpPr>
        <p:spPr>
          <a:xfrm>
            <a:off x="216453" y="7857937"/>
            <a:ext cx="5372787" cy="1487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スポーツ推進委員はＣＰ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の備品設置補助。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整理員、警備員は交通規制の為のコーン、プラ柵の設置。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交通規制解除のついて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分頃、白バイが大桟橋と山下橋から先導し規制解除の指示あり。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（規制解除の詳細は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109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Ｐ参照）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備品は、元の場所にまとめる。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6D3B1776-EF15-468A-9066-BB20221A9570}"/>
              </a:ext>
            </a:extLst>
          </p:cNvPr>
          <p:cNvSpPr/>
          <p:nvPr/>
        </p:nvSpPr>
        <p:spPr>
          <a:xfrm>
            <a:off x="230362" y="7684597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214" name="六角形 213">
            <a:extLst>
              <a:ext uri="{FF2B5EF4-FFF2-40B4-BE49-F238E27FC236}">
                <a16:creationId xmlns:a16="http://schemas.microsoft.com/office/drawing/2014/main" id="{D2247170-9B49-4FC0-98FF-34DC37ED8E63}"/>
              </a:ext>
            </a:extLst>
          </p:cNvPr>
          <p:cNvSpPr/>
          <p:nvPr/>
        </p:nvSpPr>
        <p:spPr>
          <a:xfrm>
            <a:off x="1363626" y="1532433"/>
            <a:ext cx="140775" cy="12706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24" name="六角形 223">
            <a:extLst>
              <a:ext uri="{FF2B5EF4-FFF2-40B4-BE49-F238E27FC236}">
                <a16:creationId xmlns:a16="http://schemas.microsoft.com/office/drawing/2014/main" id="{B19DD4A0-2EAA-42A5-B660-79EDE4108011}"/>
              </a:ext>
            </a:extLst>
          </p:cNvPr>
          <p:cNvSpPr/>
          <p:nvPr/>
        </p:nvSpPr>
        <p:spPr>
          <a:xfrm>
            <a:off x="1296102" y="2205149"/>
            <a:ext cx="140775" cy="12706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C5884A96-582A-456C-9773-9D5121C0BB7D}"/>
              </a:ext>
            </a:extLst>
          </p:cNvPr>
          <p:cNvSpPr txBox="1"/>
          <p:nvPr/>
        </p:nvSpPr>
        <p:spPr>
          <a:xfrm>
            <a:off x="5707122" y="1640632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：内藤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0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47" name="テキスト ボックス 192"/>
          <p:cNvSpPr txBox="1">
            <a:spLocks noChangeArrowheads="1"/>
          </p:cNvSpPr>
          <p:nvPr/>
        </p:nvSpPr>
        <p:spPr bwMode="auto">
          <a:xfrm>
            <a:off x="1109663" y="84270"/>
            <a:ext cx="3133630" cy="33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562" tIns="58281" rIns="116562" bIns="58281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エリート人員配置広域図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山下公園周辺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23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18617" r="15637" b="15978"/>
          <a:stretch/>
        </p:blipFill>
        <p:spPr bwMode="auto">
          <a:xfrm rot="16200000">
            <a:off x="-1009141" y="1920983"/>
            <a:ext cx="8774006" cy="614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6" name="正方形/長方形 235"/>
          <p:cNvSpPr/>
          <p:nvPr/>
        </p:nvSpPr>
        <p:spPr>
          <a:xfrm>
            <a:off x="2965767" y="607045"/>
            <a:ext cx="2314939" cy="1746231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237" name="正方形/長方形 236"/>
          <p:cNvSpPr/>
          <p:nvPr/>
        </p:nvSpPr>
        <p:spPr>
          <a:xfrm>
            <a:off x="4905312" y="624907"/>
            <a:ext cx="372103" cy="16231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38" name="正方形/長方形 237"/>
          <p:cNvSpPr/>
          <p:nvPr/>
        </p:nvSpPr>
        <p:spPr>
          <a:xfrm>
            <a:off x="2961895" y="2362371"/>
            <a:ext cx="2314939" cy="1792597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239" name="正方形/長方形 238"/>
          <p:cNvSpPr/>
          <p:nvPr/>
        </p:nvSpPr>
        <p:spPr>
          <a:xfrm>
            <a:off x="4905312" y="2348009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0" name="正方形/長方形 239"/>
          <p:cNvSpPr/>
          <p:nvPr/>
        </p:nvSpPr>
        <p:spPr>
          <a:xfrm>
            <a:off x="4905312" y="4164616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1" name="正方形/長方形 240"/>
          <p:cNvSpPr/>
          <p:nvPr/>
        </p:nvSpPr>
        <p:spPr>
          <a:xfrm>
            <a:off x="2960465" y="6005231"/>
            <a:ext cx="2314939" cy="1469203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242" name="正方形/長方形 241"/>
          <p:cNvSpPr/>
          <p:nvPr/>
        </p:nvSpPr>
        <p:spPr>
          <a:xfrm>
            <a:off x="4900372" y="6026774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3" name="正方形/長方形 242"/>
          <p:cNvSpPr/>
          <p:nvPr/>
        </p:nvSpPr>
        <p:spPr>
          <a:xfrm>
            <a:off x="4945298" y="7475121"/>
            <a:ext cx="373749" cy="16231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4188247" y="1161531"/>
            <a:ext cx="57627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50" name="正方形/長方形 249"/>
          <p:cNvSpPr/>
          <p:nvPr/>
        </p:nvSpPr>
        <p:spPr>
          <a:xfrm>
            <a:off x="4180013" y="703126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51" name="正方形/長方形 250"/>
          <p:cNvSpPr/>
          <p:nvPr/>
        </p:nvSpPr>
        <p:spPr>
          <a:xfrm>
            <a:off x="4250691" y="1684882"/>
            <a:ext cx="57627" cy="6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52" name="正方形/長方形 251"/>
          <p:cNvSpPr/>
          <p:nvPr/>
        </p:nvSpPr>
        <p:spPr>
          <a:xfrm>
            <a:off x="4074247" y="2529733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57" name="正方形/長方形 256"/>
          <p:cNvSpPr/>
          <p:nvPr/>
        </p:nvSpPr>
        <p:spPr>
          <a:xfrm>
            <a:off x="3721498" y="6595769"/>
            <a:ext cx="57627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58" name="正方形/長方形 257"/>
          <p:cNvSpPr/>
          <p:nvPr/>
        </p:nvSpPr>
        <p:spPr>
          <a:xfrm>
            <a:off x="4322463" y="6672941"/>
            <a:ext cx="57627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59" name="正方形/長方形 258"/>
          <p:cNvSpPr/>
          <p:nvPr/>
        </p:nvSpPr>
        <p:spPr>
          <a:xfrm>
            <a:off x="4306001" y="8629161"/>
            <a:ext cx="57627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60" name="正方形/長方形 259"/>
          <p:cNvSpPr/>
          <p:nvPr/>
        </p:nvSpPr>
        <p:spPr>
          <a:xfrm>
            <a:off x="3546971" y="8750639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277" name="円/楕円 276"/>
          <p:cNvSpPr/>
          <p:nvPr/>
        </p:nvSpPr>
        <p:spPr>
          <a:xfrm>
            <a:off x="4342220" y="6629658"/>
            <a:ext cx="57627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8" name="円/楕円 277"/>
          <p:cNvSpPr/>
          <p:nvPr/>
        </p:nvSpPr>
        <p:spPr>
          <a:xfrm>
            <a:off x="4337282" y="6843699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1" name="円/楕円 280"/>
          <p:cNvSpPr/>
          <p:nvPr/>
        </p:nvSpPr>
        <p:spPr>
          <a:xfrm>
            <a:off x="3402082" y="6420968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2" name="円/楕円 281"/>
          <p:cNvSpPr/>
          <p:nvPr/>
        </p:nvSpPr>
        <p:spPr>
          <a:xfrm>
            <a:off x="3700094" y="6488748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3" name="円/楕円 282"/>
          <p:cNvSpPr/>
          <p:nvPr/>
        </p:nvSpPr>
        <p:spPr>
          <a:xfrm>
            <a:off x="3681982" y="6738463"/>
            <a:ext cx="57626" cy="6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4" name="円/楕円 283"/>
          <p:cNvSpPr/>
          <p:nvPr/>
        </p:nvSpPr>
        <p:spPr>
          <a:xfrm>
            <a:off x="3403142" y="6710566"/>
            <a:ext cx="57627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5" name="円/楕円 284"/>
          <p:cNvSpPr/>
          <p:nvPr/>
        </p:nvSpPr>
        <p:spPr>
          <a:xfrm>
            <a:off x="3207118" y="8646839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6" name="円/楕円 285"/>
          <p:cNvSpPr/>
          <p:nvPr/>
        </p:nvSpPr>
        <p:spPr>
          <a:xfrm>
            <a:off x="3190653" y="8837692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7" name="円/楕円 286"/>
          <p:cNvSpPr/>
          <p:nvPr/>
        </p:nvSpPr>
        <p:spPr>
          <a:xfrm>
            <a:off x="3451477" y="8818231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8" name="円/楕円 287"/>
          <p:cNvSpPr/>
          <p:nvPr/>
        </p:nvSpPr>
        <p:spPr>
          <a:xfrm>
            <a:off x="3489345" y="8629161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9" name="円/楕円 288"/>
          <p:cNvSpPr/>
          <p:nvPr/>
        </p:nvSpPr>
        <p:spPr>
          <a:xfrm>
            <a:off x="4319172" y="8534625"/>
            <a:ext cx="57627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90" name="円/楕円 289"/>
          <p:cNvSpPr/>
          <p:nvPr/>
        </p:nvSpPr>
        <p:spPr>
          <a:xfrm>
            <a:off x="4324111" y="8704075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00" name="ひし形 299"/>
          <p:cNvSpPr/>
          <p:nvPr/>
        </p:nvSpPr>
        <p:spPr>
          <a:xfrm>
            <a:off x="3305975" y="7215253"/>
            <a:ext cx="75738" cy="8204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01" name="ひし形 300"/>
          <p:cNvSpPr/>
          <p:nvPr/>
        </p:nvSpPr>
        <p:spPr>
          <a:xfrm>
            <a:off x="3221930" y="8092557"/>
            <a:ext cx="74093" cy="8026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02" name="ひし形 301"/>
          <p:cNvSpPr/>
          <p:nvPr/>
        </p:nvSpPr>
        <p:spPr>
          <a:xfrm>
            <a:off x="3546971" y="7736621"/>
            <a:ext cx="74093" cy="8204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03" name="ひし形 302"/>
          <p:cNvSpPr/>
          <p:nvPr/>
        </p:nvSpPr>
        <p:spPr>
          <a:xfrm>
            <a:off x="3625930" y="6899935"/>
            <a:ext cx="74093" cy="8204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305" name="直線コネクタ 304"/>
          <p:cNvCxnSpPr/>
          <p:nvPr/>
        </p:nvCxnSpPr>
        <p:spPr>
          <a:xfrm rot="10800000" flipV="1">
            <a:off x="4420278" y="1588564"/>
            <a:ext cx="88910" cy="30322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正方形/長方形 305"/>
          <p:cNvSpPr/>
          <p:nvPr/>
        </p:nvSpPr>
        <p:spPr>
          <a:xfrm>
            <a:off x="4514126" y="1590347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307" name="直線コネクタ 306"/>
          <p:cNvCxnSpPr/>
          <p:nvPr/>
        </p:nvCxnSpPr>
        <p:spPr>
          <a:xfrm rot="10800000">
            <a:off x="4578339" y="1615318"/>
            <a:ext cx="195930" cy="13555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" name="正方形/長方形 307"/>
          <p:cNvSpPr/>
          <p:nvPr/>
        </p:nvSpPr>
        <p:spPr>
          <a:xfrm>
            <a:off x="4696884" y="1708070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309" name="直線コネクタ 308"/>
          <p:cNvCxnSpPr/>
          <p:nvPr/>
        </p:nvCxnSpPr>
        <p:spPr>
          <a:xfrm rot="5400000" flipH="1" flipV="1">
            <a:off x="4024148" y="966834"/>
            <a:ext cx="349600" cy="1481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線コネクタ 309"/>
          <p:cNvCxnSpPr/>
          <p:nvPr/>
        </p:nvCxnSpPr>
        <p:spPr>
          <a:xfrm rot="16200000" flipV="1">
            <a:off x="4040681" y="961003"/>
            <a:ext cx="369221" cy="2469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線コネクタ 310"/>
          <p:cNvCxnSpPr/>
          <p:nvPr/>
        </p:nvCxnSpPr>
        <p:spPr>
          <a:xfrm rot="10800000">
            <a:off x="3663021" y="1304487"/>
            <a:ext cx="375396" cy="6064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正方形/長方形 311"/>
          <p:cNvSpPr/>
          <p:nvPr/>
        </p:nvSpPr>
        <p:spPr>
          <a:xfrm>
            <a:off x="3989023" y="1350861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13" name="正方形/長方形 312"/>
          <p:cNvSpPr/>
          <p:nvPr/>
        </p:nvSpPr>
        <p:spPr>
          <a:xfrm>
            <a:off x="3475325" y="1279516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314" name="直線コネクタ 313"/>
          <p:cNvCxnSpPr/>
          <p:nvPr/>
        </p:nvCxnSpPr>
        <p:spPr>
          <a:xfrm rot="10800000" flipV="1">
            <a:off x="3529658" y="1313403"/>
            <a:ext cx="161355" cy="2318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コネクタ 328"/>
          <p:cNvCxnSpPr/>
          <p:nvPr/>
        </p:nvCxnSpPr>
        <p:spPr>
          <a:xfrm rot="5400000">
            <a:off x="3443056" y="6490988"/>
            <a:ext cx="98102" cy="1646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コネクタ 330"/>
          <p:cNvCxnSpPr/>
          <p:nvPr/>
        </p:nvCxnSpPr>
        <p:spPr>
          <a:xfrm flipH="1">
            <a:off x="3690938" y="6456642"/>
            <a:ext cx="5865" cy="106083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線コネクタ 332"/>
          <p:cNvCxnSpPr/>
          <p:nvPr/>
        </p:nvCxnSpPr>
        <p:spPr>
          <a:xfrm flipH="1">
            <a:off x="3664744" y="6713491"/>
            <a:ext cx="10654" cy="9926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線コネクタ 333"/>
          <p:cNvCxnSpPr/>
          <p:nvPr/>
        </p:nvCxnSpPr>
        <p:spPr>
          <a:xfrm flipH="1">
            <a:off x="3459956" y="6691316"/>
            <a:ext cx="14288" cy="10953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コネクタ 334"/>
          <p:cNvCxnSpPr/>
          <p:nvPr/>
        </p:nvCxnSpPr>
        <p:spPr>
          <a:xfrm rot="5400000">
            <a:off x="4308331" y="6761240"/>
            <a:ext cx="174800" cy="1152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直線コネクタ 335"/>
          <p:cNvCxnSpPr/>
          <p:nvPr/>
        </p:nvCxnSpPr>
        <p:spPr>
          <a:xfrm flipH="1">
            <a:off x="3673749" y="6548441"/>
            <a:ext cx="29095" cy="15078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コネクタ 336"/>
          <p:cNvCxnSpPr/>
          <p:nvPr/>
        </p:nvCxnSpPr>
        <p:spPr>
          <a:xfrm>
            <a:off x="3640931" y="6610350"/>
            <a:ext cx="21633" cy="69782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/>
          <p:cNvCxnSpPr/>
          <p:nvPr/>
        </p:nvCxnSpPr>
        <p:spPr>
          <a:xfrm>
            <a:off x="3526631" y="6557963"/>
            <a:ext cx="71438" cy="23812"/>
          </a:xfrm>
          <a:prstGeom prst="line">
            <a:avLst/>
          </a:prstGeom>
          <a:ln w="15875">
            <a:solidFill>
              <a:srgbClr val="FFC000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ひし形 338"/>
          <p:cNvSpPr/>
          <p:nvPr/>
        </p:nvSpPr>
        <p:spPr>
          <a:xfrm>
            <a:off x="3164314" y="9069131"/>
            <a:ext cx="74093" cy="8026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340" name="直線コネクタ 339"/>
          <p:cNvCxnSpPr/>
          <p:nvPr/>
        </p:nvCxnSpPr>
        <p:spPr>
          <a:xfrm rot="5400000">
            <a:off x="3101360" y="8757190"/>
            <a:ext cx="326414" cy="29636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直線コネクタ 340"/>
          <p:cNvCxnSpPr/>
          <p:nvPr/>
        </p:nvCxnSpPr>
        <p:spPr>
          <a:xfrm rot="5400000">
            <a:off x="3409696" y="8648437"/>
            <a:ext cx="123075" cy="1317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/>
          <p:cNvCxnSpPr/>
          <p:nvPr/>
        </p:nvCxnSpPr>
        <p:spPr>
          <a:xfrm rot="5400000">
            <a:off x="3377590" y="8898702"/>
            <a:ext cx="123075" cy="14819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/>
          <p:cNvCxnSpPr>
            <a:endCxn id="287" idx="1"/>
          </p:cNvCxnSpPr>
          <p:nvPr/>
        </p:nvCxnSpPr>
        <p:spPr>
          <a:xfrm flipH="1">
            <a:off x="3459916" y="8691588"/>
            <a:ext cx="27783" cy="13578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/>
          <p:cNvCxnSpPr/>
          <p:nvPr/>
        </p:nvCxnSpPr>
        <p:spPr>
          <a:xfrm rot="5400000">
            <a:off x="4322122" y="8640754"/>
            <a:ext cx="115940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/>
          <p:cNvCxnSpPr/>
          <p:nvPr/>
        </p:nvCxnSpPr>
        <p:spPr>
          <a:xfrm flipH="1" flipV="1">
            <a:off x="4073612" y="1668149"/>
            <a:ext cx="326938" cy="825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テキスト ボックス 189"/>
          <p:cNvSpPr txBox="1">
            <a:spLocks noChangeArrowheads="1"/>
          </p:cNvSpPr>
          <p:nvPr/>
        </p:nvSpPr>
        <p:spPr bwMode="auto">
          <a:xfrm>
            <a:off x="4197329" y="2939228"/>
            <a:ext cx="805664" cy="3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 dirty="0">
                <a:latin typeface="Calibri" pitchFamily="34" charset="0"/>
              </a:rPr>
              <a:t>メルパルク</a:t>
            </a:r>
            <a:endParaRPr lang="en-US" altLang="ja-JP" sz="831" b="1" dirty="0">
              <a:latin typeface="Calibri" pitchFamily="34" charset="0"/>
            </a:endParaRPr>
          </a:p>
          <a:p>
            <a:r>
              <a:rPr lang="en-US" altLang="ja-JP" sz="831" b="1" dirty="0">
                <a:latin typeface="Calibri" pitchFamily="34" charset="0"/>
              </a:rPr>
              <a:t>YOKOHAMA</a:t>
            </a:r>
            <a:endParaRPr lang="ja-JP" altLang="en-US" sz="831" b="1" dirty="0">
              <a:latin typeface="Calibri" pitchFamily="34" charset="0"/>
            </a:endParaRPr>
          </a:p>
        </p:txBody>
      </p:sp>
      <p:sp>
        <p:nvSpPr>
          <p:cNvPr id="353" name="テキスト ボックス 190"/>
          <p:cNvSpPr txBox="1">
            <a:spLocks noChangeArrowheads="1"/>
          </p:cNvSpPr>
          <p:nvPr/>
        </p:nvSpPr>
        <p:spPr bwMode="auto">
          <a:xfrm>
            <a:off x="3726437" y="5621879"/>
            <a:ext cx="913730" cy="3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 dirty="0">
                <a:latin typeface="Calibri" pitchFamily="34" charset="0"/>
              </a:rPr>
              <a:t>ホテル</a:t>
            </a:r>
            <a:endParaRPr lang="en-US" altLang="ja-JP" sz="831" b="1" dirty="0">
              <a:latin typeface="Calibri" pitchFamily="34" charset="0"/>
            </a:endParaRPr>
          </a:p>
          <a:p>
            <a:r>
              <a:rPr lang="ja-JP" altLang="en-US" sz="831" b="1" dirty="0">
                <a:latin typeface="Calibri" pitchFamily="34" charset="0"/>
              </a:rPr>
              <a:t>ニューグランド</a:t>
            </a:r>
            <a:endParaRPr lang="en-US" altLang="ja-JP" sz="831" b="1" dirty="0">
              <a:latin typeface="Calibri" pitchFamily="34" charset="0"/>
            </a:endParaRPr>
          </a:p>
        </p:txBody>
      </p:sp>
      <p:sp>
        <p:nvSpPr>
          <p:cNvPr id="354" name="テキスト ボックス 191"/>
          <p:cNvSpPr txBox="1">
            <a:spLocks noChangeArrowheads="1"/>
          </p:cNvSpPr>
          <p:nvPr/>
        </p:nvSpPr>
        <p:spPr bwMode="auto">
          <a:xfrm>
            <a:off x="3576608" y="8127948"/>
            <a:ext cx="825475" cy="3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>
                <a:latin typeface="Calibri" pitchFamily="34" charset="0"/>
              </a:rPr>
              <a:t>ホテル</a:t>
            </a:r>
            <a:endParaRPr lang="en-US" altLang="ja-JP" sz="831" b="1">
              <a:latin typeface="Calibri" pitchFamily="34" charset="0"/>
            </a:endParaRPr>
          </a:p>
          <a:p>
            <a:r>
              <a:rPr lang="ja-JP" altLang="en-US" sz="831" b="1">
                <a:latin typeface="Calibri" pitchFamily="34" charset="0"/>
              </a:rPr>
              <a:t>モントレ横浜</a:t>
            </a:r>
            <a:endParaRPr lang="en-US" altLang="ja-JP" sz="831" b="1">
              <a:latin typeface="Calibri" pitchFamily="34" charset="0"/>
            </a:endParaRPr>
          </a:p>
        </p:txBody>
      </p:sp>
      <p:sp>
        <p:nvSpPr>
          <p:cNvPr id="355" name="テキスト ボックス 193"/>
          <p:cNvSpPr txBox="1">
            <a:spLocks noChangeArrowheads="1"/>
          </p:cNvSpPr>
          <p:nvPr/>
        </p:nvSpPr>
        <p:spPr bwMode="auto">
          <a:xfrm>
            <a:off x="3510748" y="8909199"/>
            <a:ext cx="780449" cy="2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>
                <a:latin typeface="Calibri" pitchFamily="34" charset="0"/>
              </a:rPr>
              <a:t>県民ホール</a:t>
            </a:r>
            <a:endParaRPr lang="en-US" altLang="ja-JP" sz="831" b="1">
              <a:latin typeface="Calibri" pitchFamily="34" charset="0"/>
            </a:endParaRPr>
          </a:p>
        </p:txBody>
      </p:sp>
      <p:sp>
        <p:nvSpPr>
          <p:cNvPr id="357" name="二等辺三角形 356"/>
          <p:cNvSpPr/>
          <p:nvPr/>
        </p:nvSpPr>
        <p:spPr bwMode="auto">
          <a:xfrm rot="347568">
            <a:off x="3346338" y="8221403"/>
            <a:ext cx="97143" cy="89184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60" name="直線矢印コネクタ 359"/>
          <p:cNvCxnSpPr/>
          <p:nvPr/>
        </p:nvCxnSpPr>
        <p:spPr>
          <a:xfrm flipH="1" flipV="1">
            <a:off x="3230315" y="8855259"/>
            <a:ext cx="212971" cy="14633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矢印コネクタ 360"/>
          <p:cNvCxnSpPr/>
          <p:nvPr/>
        </p:nvCxnSpPr>
        <p:spPr>
          <a:xfrm flipH="1" flipV="1">
            <a:off x="3495985" y="6500945"/>
            <a:ext cx="185428" cy="21299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正方形/長方形 361"/>
          <p:cNvSpPr/>
          <p:nvPr/>
        </p:nvSpPr>
        <p:spPr>
          <a:xfrm>
            <a:off x="4154924" y="2478007"/>
            <a:ext cx="57626" cy="6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64" name="星 5 363"/>
          <p:cNvSpPr/>
          <p:nvPr/>
        </p:nvSpPr>
        <p:spPr>
          <a:xfrm>
            <a:off x="4476051" y="1734798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1" name="星 5 370"/>
          <p:cNvSpPr/>
          <p:nvPr/>
        </p:nvSpPr>
        <p:spPr>
          <a:xfrm>
            <a:off x="3861681" y="5330160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2" name="星 5 371"/>
          <p:cNvSpPr/>
          <p:nvPr/>
        </p:nvSpPr>
        <p:spPr>
          <a:xfrm>
            <a:off x="4589976" y="5441655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4" name="星 5 373"/>
          <p:cNvSpPr/>
          <p:nvPr/>
        </p:nvSpPr>
        <p:spPr>
          <a:xfrm>
            <a:off x="3385540" y="6419910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5" name="星 5 374"/>
          <p:cNvSpPr/>
          <p:nvPr/>
        </p:nvSpPr>
        <p:spPr>
          <a:xfrm>
            <a:off x="3745458" y="6536451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6" name="星 5 375"/>
          <p:cNvSpPr/>
          <p:nvPr/>
        </p:nvSpPr>
        <p:spPr>
          <a:xfrm>
            <a:off x="4297947" y="6623723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8" name="星 5 377"/>
          <p:cNvSpPr/>
          <p:nvPr/>
        </p:nvSpPr>
        <p:spPr>
          <a:xfrm>
            <a:off x="3152140" y="8794667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79" name="星 5 378"/>
          <p:cNvSpPr/>
          <p:nvPr/>
        </p:nvSpPr>
        <p:spPr>
          <a:xfrm>
            <a:off x="3501693" y="8817507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0" name="星 5 379"/>
          <p:cNvSpPr/>
          <p:nvPr/>
        </p:nvSpPr>
        <p:spPr>
          <a:xfrm>
            <a:off x="4279553" y="8707869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1" name="正方形/長方形 380"/>
          <p:cNvSpPr/>
          <p:nvPr/>
        </p:nvSpPr>
        <p:spPr>
          <a:xfrm>
            <a:off x="4322463" y="6739605"/>
            <a:ext cx="57627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82" name="円/楕円 381"/>
          <p:cNvSpPr/>
          <p:nvPr/>
        </p:nvSpPr>
        <p:spPr>
          <a:xfrm>
            <a:off x="4057203" y="2445924"/>
            <a:ext cx="175710" cy="161813"/>
          </a:xfrm>
          <a:prstGeom prst="ellipse">
            <a:avLst/>
          </a:prstGeom>
          <a:noFill/>
          <a:ln w="3175">
            <a:solidFill>
              <a:srgbClr val="0000FF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4" name="円/楕円 383"/>
          <p:cNvSpPr/>
          <p:nvPr/>
        </p:nvSpPr>
        <p:spPr>
          <a:xfrm rot="514943">
            <a:off x="3640875" y="6605054"/>
            <a:ext cx="774844" cy="161813"/>
          </a:xfrm>
          <a:prstGeom prst="ellipse">
            <a:avLst/>
          </a:prstGeom>
          <a:noFill/>
          <a:ln w="3175">
            <a:solidFill>
              <a:srgbClr val="0000FF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911" y="6939397"/>
            <a:ext cx="145015" cy="21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" name="正方形/長方形 386"/>
          <p:cNvSpPr/>
          <p:nvPr/>
        </p:nvSpPr>
        <p:spPr>
          <a:xfrm>
            <a:off x="2962475" y="4154599"/>
            <a:ext cx="2314939" cy="1852417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389" name="六角形 388"/>
          <p:cNvSpPr/>
          <p:nvPr/>
        </p:nvSpPr>
        <p:spPr>
          <a:xfrm>
            <a:off x="3563437" y="6372810"/>
            <a:ext cx="64212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17" name="直線コネクタ 416"/>
          <p:cNvCxnSpPr/>
          <p:nvPr/>
        </p:nvCxnSpPr>
        <p:spPr>
          <a:xfrm flipH="1" flipV="1">
            <a:off x="3593306" y="6577013"/>
            <a:ext cx="50008" cy="38100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正方形/長方形 420"/>
          <p:cNvSpPr/>
          <p:nvPr/>
        </p:nvSpPr>
        <p:spPr>
          <a:xfrm>
            <a:off x="1734267" y="6903213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9" name="正方形/長方形 438"/>
          <p:cNvSpPr/>
          <p:nvPr/>
        </p:nvSpPr>
        <p:spPr>
          <a:xfrm>
            <a:off x="2035942" y="3696788"/>
            <a:ext cx="922891" cy="1130122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1" name="正方形/長方形 440"/>
          <p:cNvSpPr/>
          <p:nvPr/>
        </p:nvSpPr>
        <p:spPr>
          <a:xfrm>
            <a:off x="2037923" y="4833443"/>
            <a:ext cx="920911" cy="1035683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2" name="正方形/長方形 441"/>
          <p:cNvSpPr/>
          <p:nvPr/>
        </p:nvSpPr>
        <p:spPr>
          <a:xfrm>
            <a:off x="2032982" y="5870719"/>
            <a:ext cx="920911" cy="1025381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3" name="正方形/長方形 442"/>
          <p:cNvSpPr/>
          <p:nvPr/>
        </p:nvSpPr>
        <p:spPr>
          <a:xfrm>
            <a:off x="2045373" y="3691847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Ｐ１</a:t>
            </a:r>
          </a:p>
        </p:txBody>
      </p:sp>
      <p:sp>
        <p:nvSpPr>
          <p:cNvPr id="444" name="正方形/長方形 443"/>
          <p:cNvSpPr/>
          <p:nvPr/>
        </p:nvSpPr>
        <p:spPr>
          <a:xfrm>
            <a:off x="2560699" y="5892433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5" name="正方形/長方形 444"/>
          <p:cNvSpPr/>
          <p:nvPr/>
        </p:nvSpPr>
        <p:spPr>
          <a:xfrm>
            <a:off x="2033101" y="4838246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52" name="正方形/長方形 451"/>
          <p:cNvSpPr/>
          <p:nvPr/>
        </p:nvSpPr>
        <p:spPr>
          <a:xfrm>
            <a:off x="1701242" y="7874091"/>
            <a:ext cx="331756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53" name="正方形/長方形 452"/>
          <p:cNvSpPr/>
          <p:nvPr/>
        </p:nvSpPr>
        <p:spPr>
          <a:xfrm>
            <a:off x="1682699" y="8868432"/>
            <a:ext cx="1321178" cy="512618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54" name="正方形/長方形 453"/>
          <p:cNvSpPr/>
          <p:nvPr/>
        </p:nvSpPr>
        <p:spPr>
          <a:xfrm>
            <a:off x="1682113" y="7870669"/>
            <a:ext cx="1321762" cy="1001620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55" name="正方形/長方形 454"/>
          <p:cNvSpPr/>
          <p:nvPr/>
        </p:nvSpPr>
        <p:spPr>
          <a:xfrm>
            <a:off x="1681296" y="8875839"/>
            <a:ext cx="351701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57" name="正方形/長方形 456"/>
          <p:cNvSpPr/>
          <p:nvPr/>
        </p:nvSpPr>
        <p:spPr>
          <a:xfrm>
            <a:off x="3003877" y="7475122"/>
            <a:ext cx="2314939" cy="1867510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58" name="フリーフォーム 457"/>
          <p:cNvSpPr/>
          <p:nvPr/>
        </p:nvSpPr>
        <p:spPr>
          <a:xfrm>
            <a:off x="1703583" y="6886645"/>
            <a:ext cx="1281057" cy="1000209"/>
          </a:xfrm>
          <a:custGeom>
            <a:avLst/>
            <a:gdLst>
              <a:gd name="connsiteX0" fmla="*/ 0 w 1209675"/>
              <a:gd name="connsiteY0" fmla="*/ 933450 h 952500"/>
              <a:gd name="connsiteX1" fmla="*/ 866775 w 1209675"/>
              <a:gd name="connsiteY1" fmla="*/ 952500 h 952500"/>
              <a:gd name="connsiteX2" fmla="*/ 876300 w 1209675"/>
              <a:gd name="connsiteY2" fmla="*/ 571500 h 952500"/>
              <a:gd name="connsiteX3" fmla="*/ 1209675 w 1209675"/>
              <a:gd name="connsiteY3" fmla="*/ 571500 h 952500"/>
              <a:gd name="connsiteX4" fmla="*/ 1209675 w 1209675"/>
              <a:gd name="connsiteY4" fmla="*/ 9525 h 952500"/>
              <a:gd name="connsiteX5" fmla="*/ 38100 w 1209675"/>
              <a:gd name="connsiteY5" fmla="*/ 0 h 952500"/>
              <a:gd name="connsiteX6" fmla="*/ 0 w 1209675"/>
              <a:gd name="connsiteY6" fmla="*/ 933450 h 952500"/>
              <a:gd name="connsiteX0" fmla="*/ 0 w 1209675"/>
              <a:gd name="connsiteY0" fmla="*/ 933450 h 952500"/>
              <a:gd name="connsiteX1" fmla="*/ 866775 w 1209675"/>
              <a:gd name="connsiteY1" fmla="*/ 952500 h 952500"/>
              <a:gd name="connsiteX2" fmla="*/ 1209675 w 1209675"/>
              <a:gd name="connsiteY2" fmla="*/ 571500 h 952500"/>
              <a:gd name="connsiteX3" fmla="*/ 1209675 w 1209675"/>
              <a:gd name="connsiteY3" fmla="*/ 9525 h 952500"/>
              <a:gd name="connsiteX4" fmla="*/ 38100 w 1209675"/>
              <a:gd name="connsiteY4" fmla="*/ 0 h 952500"/>
              <a:gd name="connsiteX5" fmla="*/ 0 w 1209675"/>
              <a:gd name="connsiteY5" fmla="*/ 933450 h 952500"/>
              <a:gd name="connsiteX0" fmla="*/ 0 w 1209675"/>
              <a:gd name="connsiteY0" fmla="*/ 933450 h 952500"/>
              <a:gd name="connsiteX1" fmla="*/ 866775 w 1209675"/>
              <a:gd name="connsiteY1" fmla="*/ 952500 h 952500"/>
              <a:gd name="connsiteX2" fmla="*/ 1209675 w 1209675"/>
              <a:gd name="connsiteY2" fmla="*/ 9525 h 952500"/>
              <a:gd name="connsiteX3" fmla="*/ 38100 w 1209675"/>
              <a:gd name="connsiteY3" fmla="*/ 0 h 952500"/>
              <a:gd name="connsiteX4" fmla="*/ 0 w 1209675"/>
              <a:gd name="connsiteY4" fmla="*/ 933450 h 952500"/>
              <a:gd name="connsiteX0" fmla="*/ 0 w 1235173"/>
              <a:gd name="connsiteY0" fmla="*/ 933450 h 964384"/>
              <a:gd name="connsiteX1" fmla="*/ 1235173 w 1235173"/>
              <a:gd name="connsiteY1" fmla="*/ 964384 h 964384"/>
              <a:gd name="connsiteX2" fmla="*/ 1209675 w 1235173"/>
              <a:gd name="connsiteY2" fmla="*/ 9525 h 964384"/>
              <a:gd name="connsiteX3" fmla="*/ 38100 w 1235173"/>
              <a:gd name="connsiteY3" fmla="*/ 0 h 964384"/>
              <a:gd name="connsiteX4" fmla="*/ 0 w 1235173"/>
              <a:gd name="connsiteY4" fmla="*/ 933450 h 96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173" h="964384">
                <a:moveTo>
                  <a:pt x="0" y="933450"/>
                </a:moveTo>
                <a:lnTo>
                  <a:pt x="1235173" y="964384"/>
                </a:lnTo>
                <a:lnTo>
                  <a:pt x="1209675" y="9525"/>
                </a:lnTo>
                <a:lnTo>
                  <a:pt x="38100" y="0"/>
                </a:lnTo>
                <a:lnTo>
                  <a:pt x="0" y="9334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1" name="ひし形 460"/>
          <p:cNvSpPr/>
          <p:nvPr/>
        </p:nvSpPr>
        <p:spPr>
          <a:xfrm>
            <a:off x="3471619" y="8454002"/>
            <a:ext cx="74093" cy="8026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469" name="六角形 468"/>
          <p:cNvSpPr/>
          <p:nvPr/>
        </p:nvSpPr>
        <p:spPr>
          <a:xfrm>
            <a:off x="3472419" y="8770639"/>
            <a:ext cx="65858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2070100" y="6579472"/>
            <a:ext cx="1555750" cy="2818527"/>
          </a:xfrm>
          <a:custGeom>
            <a:avLst/>
            <a:gdLst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17500 w 1555750"/>
              <a:gd name="connsiteY2" fmla="*/ 13335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89742 h 2815142"/>
              <a:gd name="connsiteX1" fmla="*/ 266700 w 1555750"/>
              <a:gd name="connsiteY1" fmla="*/ 205292 h 2815142"/>
              <a:gd name="connsiteX2" fmla="*/ 361950 w 1555750"/>
              <a:gd name="connsiteY2" fmla="*/ 148142 h 2815142"/>
              <a:gd name="connsiteX3" fmla="*/ 762000 w 1555750"/>
              <a:gd name="connsiteY3" fmla="*/ 198942 h 2815142"/>
              <a:gd name="connsiteX4" fmla="*/ 1092200 w 1555750"/>
              <a:gd name="connsiteY4" fmla="*/ 192592 h 2815142"/>
              <a:gd name="connsiteX5" fmla="*/ 1206500 w 1555750"/>
              <a:gd name="connsiteY5" fmla="*/ 14792 h 2815142"/>
              <a:gd name="connsiteX6" fmla="*/ 1339850 w 1555750"/>
              <a:gd name="connsiteY6" fmla="*/ 2092 h 2815142"/>
              <a:gd name="connsiteX7" fmla="*/ 1555750 w 1555750"/>
              <a:gd name="connsiteY7" fmla="*/ 122742 h 2815142"/>
              <a:gd name="connsiteX8" fmla="*/ 1276350 w 1555750"/>
              <a:gd name="connsiteY8" fmla="*/ 2815142 h 2815142"/>
              <a:gd name="connsiteX0" fmla="*/ 0 w 1555750"/>
              <a:gd name="connsiteY0" fmla="*/ 2793127 h 2818527"/>
              <a:gd name="connsiteX1" fmla="*/ 266700 w 1555750"/>
              <a:gd name="connsiteY1" fmla="*/ 20867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6700 w 1555750"/>
              <a:gd name="connsiteY1" fmla="*/ 20867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3525 w 1555750"/>
              <a:gd name="connsiteY1" fmla="*/ 22772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3525 w 1555750"/>
              <a:gd name="connsiteY1" fmla="*/ 22772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3525 w 1555750"/>
              <a:gd name="connsiteY1" fmla="*/ 22772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5750" h="2818527">
                <a:moveTo>
                  <a:pt x="0" y="2793127"/>
                </a:moveTo>
                <a:lnTo>
                  <a:pt x="263525" y="227727"/>
                </a:lnTo>
                <a:cubicBezTo>
                  <a:pt x="273050" y="170577"/>
                  <a:pt x="276225" y="142002"/>
                  <a:pt x="361950" y="151527"/>
                </a:cubicBezTo>
                <a:lnTo>
                  <a:pt x="762000" y="202327"/>
                </a:lnTo>
                <a:cubicBezTo>
                  <a:pt x="1005417" y="231960"/>
                  <a:pt x="1051983" y="239369"/>
                  <a:pt x="1092200" y="195977"/>
                </a:cubicBezTo>
                <a:lnTo>
                  <a:pt x="1206500" y="18177"/>
                </a:lnTo>
                <a:cubicBezTo>
                  <a:pt x="1219200" y="-8281"/>
                  <a:pt x="1295475" y="519"/>
                  <a:pt x="1339850" y="5477"/>
                </a:cubicBezTo>
                <a:cubicBezTo>
                  <a:pt x="1529292" y="26644"/>
                  <a:pt x="1553633" y="44635"/>
                  <a:pt x="1555750" y="126127"/>
                </a:cubicBezTo>
                <a:lnTo>
                  <a:pt x="1276350" y="2818527"/>
                </a:lnTo>
              </a:path>
            </a:pathLst>
          </a:custGeom>
          <a:ln w="28575">
            <a:solidFill>
              <a:srgbClr val="00B05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45" name="フリーフォーム 744"/>
          <p:cNvSpPr/>
          <p:nvPr/>
        </p:nvSpPr>
        <p:spPr>
          <a:xfrm>
            <a:off x="2036763" y="6612809"/>
            <a:ext cx="1555750" cy="2818527"/>
          </a:xfrm>
          <a:custGeom>
            <a:avLst/>
            <a:gdLst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17500 w 1555750"/>
              <a:gd name="connsiteY2" fmla="*/ 13335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94000 h 2819400"/>
              <a:gd name="connsiteX1" fmla="*/ 266700 w 1555750"/>
              <a:gd name="connsiteY1" fmla="*/ 209550 h 2819400"/>
              <a:gd name="connsiteX2" fmla="*/ 361950 w 1555750"/>
              <a:gd name="connsiteY2" fmla="*/ 152400 h 2819400"/>
              <a:gd name="connsiteX3" fmla="*/ 762000 w 1555750"/>
              <a:gd name="connsiteY3" fmla="*/ 203200 h 2819400"/>
              <a:gd name="connsiteX4" fmla="*/ 1092200 w 1555750"/>
              <a:gd name="connsiteY4" fmla="*/ 196850 h 2819400"/>
              <a:gd name="connsiteX5" fmla="*/ 1206500 w 1555750"/>
              <a:gd name="connsiteY5" fmla="*/ 19050 h 2819400"/>
              <a:gd name="connsiteX6" fmla="*/ 1339850 w 1555750"/>
              <a:gd name="connsiteY6" fmla="*/ 6350 h 2819400"/>
              <a:gd name="connsiteX7" fmla="*/ 1454150 w 1555750"/>
              <a:gd name="connsiteY7" fmla="*/ 0 h 2819400"/>
              <a:gd name="connsiteX8" fmla="*/ 1555750 w 1555750"/>
              <a:gd name="connsiteY8" fmla="*/ 127000 h 2819400"/>
              <a:gd name="connsiteX9" fmla="*/ 1276350 w 1555750"/>
              <a:gd name="connsiteY9" fmla="*/ 2819400 h 2819400"/>
              <a:gd name="connsiteX0" fmla="*/ 0 w 1555750"/>
              <a:gd name="connsiteY0" fmla="*/ 2789742 h 2815142"/>
              <a:gd name="connsiteX1" fmla="*/ 266700 w 1555750"/>
              <a:gd name="connsiteY1" fmla="*/ 205292 h 2815142"/>
              <a:gd name="connsiteX2" fmla="*/ 361950 w 1555750"/>
              <a:gd name="connsiteY2" fmla="*/ 148142 h 2815142"/>
              <a:gd name="connsiteX3" fmla="*/ 762000 w 1555750"/>
              <a:gd name="connsiteY3" fmla="*/ 198942 h 2815142"/>
              <a:gd name="connsiteX4" fmla="*/ 1092200 w 1555750"/>
              <a:gd name="connsiteY4" fmla="*/ 192592 h 2815142"/>
              <a:gd name="connsiteX5" fmla="*/ 1206500 w 1555750"/>
              <a:gd name="connsiteY5" fmla="*/ 14792 h 2815142"/>
              <a:gd name="connsiteX6" fmla="*/ 1339850 w 1555750"/>
              <a:gd name="connsiteY6" fmla="*/ 2092 h 2815142"/>
              <a:gd name="connsiteX7" fmla="*/ 1555750 w 1555750"/>
              <a:gd name="connsiteY7" fmla="*/ 122742 h 2815142"/>
              <a:gd name="connsiteX8" fmla="*/ 1276350 w 1555750"/>
              <a:gd name="connsiteY8" fmla="*/ 2815142 h 2815142"/>
              <a:gd name="connsiteX0" fmla="*/ 0 w 1555750"/>
              <a:gd name="connsiteY0" fmla="*/ 2793127 h 2818527"/>
              <a:gd name="connsiteX1" fmla="*/ 266700 w 1555750"/>
              <a:gd name="connsiteY1" fmla="*/ 20867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6700 w 1555750"/>
              <a:gd name="connsiteY1" fmla="*/ 20867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3525 w 1555750"/>
              <a:gd name="connsiteY1" fmla="*/ 22772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3525 w 1555750"/>
              <a:gd name="connsiteY1" fmla="*/ 22772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  <a:gd name="connsiteX0" fmla="*/ 0 w 1555750"/>
              <a:gd name="connsiteY0" fmla="*/ 2793127 h 2818527"/>
              <a:gd name="connsiteX1" fmla="*/ 263525 w 1555750"/>
              <a:gd name="connsiteY1" fmla="*/ 227727 h 2818527"/>
              <a:gd name="connsiteX2" fmla="*/ 361950 w 1555750"/>
              <a:gd name="connsiteY2" fmla="*/ 151527 h 2818527"/>
              <a:gd name="connsiteX3" fmla="*/ 762000 w 1555750"/>
              <a:gd name="connsiteY3" fmla="*/ 202327 h 2818527"/>
              <a:gd name="connsiteX4" fmla="*/ 1092200 w 1555750"/>
              <a:gd name="connsiteY4" fmla="*/ 195977 h 2818527"/>
              <a:gd name="connsiteX5" fmla="*/ 1206500 w 1555750"/>
              <a:gd name="connsiteY5" fmla="*/ 18177 h 2818527"/>
              <a:gd name="connsiteX6" fmla="*/ 1339850 w 1555750"/>
              <a:gd name="connsiteY6" fmla="*/ 5477 h 2818527"/>
              <a:gd name="connsiteX7" fmla="*/ 1555750 w 1555750"/>
              <a:gd name="connsiteY7" fmla="*/ 126127 h 2818527"/>
              <a:gd name="connsiteX8" fmla="*/ 1276350 w 1555750"/>
              <a:gd name="connsiteY8" fmla="*/ 2818527 h 281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5750" h="2818527">
                <a:moveTo>
                  <a:pt x="0" y="2793127"/>
                </a:moveTo>
                <a:lnTo>
                  <a:pt x="263525" y="227727"/>
                </a:lnTo>
                <a:cubicBezTo>
                  <a:pt x="273050" y="170577"/>
                  <a:pt x="276225" y="142002"/>
                  <a:pt x="361950" y="151527"/>
                </a:cubicBezTo>
                <a:lnTo>
                  <a:pt x="762000" y="202327"/>
                </a:lnTo>
                <a:cubicBezTo>
                  <a:pt x="1005417" y="231960"/>
                  <a:pt x="1051983" y="239369"/>
                  <a:pt x="1092200" y="195977"/>
                </a:cubicBezTo>
                <a:lnTo>
                  <a:pt x="1206500" y="18177"/>
                </a:lnTo>
                <a:cubicBezTo>
                  <a:pt x="1219200" y="-8281"/>
                  <a:pt x="1295475" y="519"/>
                  <a:pt x="1339850" y="5477"/>
                </a:cubicBezTo>
                <a:cubicBezTo>
                  <a:pt x="1529292" y="26644"/>
                  <a:pt x="1553633" y="44635"/>
                  <a:pt x="1555750" y="126127"/>
                </a:cubicBezTo>
                <a:lnTo>
                  <a:pt x="1276350" y="2818527"/>
                </a:lnTo>
              </a:path>
            </a:pathLst>
          </a:custGeom>
          <a:ln w="3175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44" name="正方形/長方形 143"/>
          <p:cNvSpPr/>
          <p:nvPr/>
        </p:nvSpPr>
        <p:spPr>
          <a:xfrm>
            <a:off x="4839453" y="3720451"/>
            <a:ext cx="57626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45" name="正方形/長方形 144"/>
          <p:cNvSpPr/>
          <p:nvPr/>
        </p:nvSpPr>
        <p:spPr>
          <a:xfrm>
            <a:off x="4534892" y="5530883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154" name="直線コネクタ 153"/>
          <p:cNvCxnSpPr/>
          <p:nvPr/>
        </p:nvCxnSpPr>
        <p:spPr>
          <a:xfrm rot="5400000">
            <a:off x="4545934" y="5559076"/>
            <a:ext cx="140910" cy="1481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/>
          <p:cNvCxnSpPr/>
          <p:nvPr/>
        </p:nvCxnSpPr>
        <p:spPr>
          <a:xfrm rot="5400000">
            <a:off x="4857841" y="3748576"/>
            <a:ext cx="142694" cy="14818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星 5 155"/>
          <p:cNvSpPr/>
          <p:nvPr/>
        </p:nvSpPr>
        <p:spPr>
          <a:xfrm>
            <a:off x="4869160" y="3656856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58" name="正方形/長方形 157"/>
          <p:cNvSpPr/>
          <p:nvPr/>
        </p:nvSpPr>
        <p:spPr>
          <a:xfrm>
            <a:off x="3881656" y="5409549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159" name="直線コネクタ 158"/>
          <p:cNvCxnSpPr/>
          <p:nvPr/>
        </p:nvCxnSpPr>
        <p:spPr>
          <a:xfrm flipH="1">
            <a:off x="3857625" y="5381732"/>
            <a:ext cx="10524" cy="8562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正方形/長方形 160"/>
          <p:cNvSpPr/>
          <p:nvPr/>
        </p:nvSpPr>
        <p:spPr>
          <a:xfrm>
            <a:off x="4172168" y="3609324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162" name="直線コネクタ 161"/>
          <p:cNvCxnSpPr/>
          <p:nvPr/>
        </p:nvCxnSpPr>
        <p:spPr>
          <a:xfrm flipH="1">
            <a:off x="4148137" y="3581507"/>
            <a:ext cx="10524" cy="8562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星 5 163"/>
          <p:cNvSpPr/>
          <p:nvPr/>
        </p:nvSpPr>
        <p:spPr>
          <a:xfrm>
            <a:off x="4115398" y="3663578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46" name="グループ化 350"/>
          <p:cNvGrpSpPr>
            <a:grpSpLocks/>
          </p:cNvGrpSpPr>
          <p:nvPr/>
        </p:nvGrpSpPr>
        <p:grpSpPr bwMode="auto">
          <a:xfrm>
            <a:off x="5562813" y="638584"/>
            <a:ext cx="1264755" cy="2238605"/>
            <a:chOff x="7637436" y="5580904"/>
            <a:chExt cx="1297204" cy="2121761"/>
          </a:xfrm>
        </p:grpSpPr>
        <p:sp>
          <p:nvSpPr>
            <p:cNvPr id="147" name="正方形/長方形 146"/>
            <p:cNvSpPr/>
            <p:nvPr/>
          </p:nvSpPr>
          <p:spPr>
            <a:xfrm>
              <a:off x="7637436" y="5580904"/>
              <a:ext cx="1223701" cy="21105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8" name="ひし形 147"/>
            <p:cNvSpPr/>
            <p:nvPr/>
          </p:nvSpPr>
          <p:spPr>
            <a:xfrm>
              <a:off x="7734234" y="6271931"/>
              <a:ext cx="131705" cy="131850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cxnSp>
          <p:nvCxnSpPr>
            <p:cNvPr id="149" name="直線コネクタ 148"/>
            <p:cNvCxnSpPr/>
            <p:nvPr/>
          </p:nvCxnSpPr>
          <p:spPr>
            <a:xfrm>
              <a:off x="7718366" y="6815655"/>
              <a:ext cx="158681" cy="0"/>
            </a:xfrm>
            <a:prstGeom prst="line">
              <a:avLst/>
            </a:prstGeom>
            <a:ln w="15875">
              <a:solidFill>
                <a:srgbClr val="FFC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rot="10800000">
              <a:off x="7724713" y="6958503"/>
              <a:ext cx="145986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0000CC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7699314" y="7267769"/>
              <a:ext cx="195177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六角形 151"/>
            <p:cNvSpPr/>
            <p:nvPr/>
          </p:nvSpPr>
          <p:spPr>
            <a:xfrm>
              <a:off x="7742167" y="5974869"/>
              <a:ext cx="119011" cy="101668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dirty="0">
                  <a:latin typeface="HGP創英角ｺﾞｼｯｸUB" pitchFamily="50" charset="-128"/>
                  <a:ea typeface="HGP創英角ｺﾞｼｯｸUB" pitchFamily="50" charset="-128"/>
                </a:rPr>
                <a:t>Ｔ</a:t>
              </a:r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7753276" y="6133725"/>
              <a:ext cx="101556" cy="1016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Ｓ</a:t>
              </a:r>
            </a:p>
          </p:txBody>
        </p:sp>
        <p:sp>
          <p:nvSpPr>
            <p:cNvPr id="157" name="正方形/長方形 156"/>
            <p:cNvSpPr/>
            <p:nvPr/>
          </p:nvSpPr>
          <p:spPr>
            <a:xfrm>
              <a:off x="7753276" y="6606087"/>
              <a:ext cx="101556" cy="101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Ｇ</a:t>
              </a:r>
            </a:p>
          </p:txBody>
        </p:sp>
        <p:sp>
          <p:nvSpPr>
            <p:cNvPr id="160" name="テキスト ボックス 159"/>
            <p:cNvSpPr txBox="1"/>
            <p:nvPr/>
          </p:nvSpPr>
          <p:spPr>
            <a:xfrm>
              <a:off x="8042075" y="5935156"/>
              <a:ext cx="611360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マーシャル</a:t>
              </a:r>
            </a:p>
          </p:txBody>
        </p:sp>
        <p:sp>
          <p:nvSpPr>
            <p:cNvPr id="163" name="テキスト ボックス 162"/>
            <p:cNvSpPr txBox="1"/>
            <p:nvPr/>
          </p:nvSpPr>
          <p:spPr>
            <a:xfrm>
              <a:off x="8042075" y="6251279"/>
              <a:ext cx="892565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スポーツ推進委員</a:t>
              </a: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8042075" y="6567962"/>
              <a:ext cx="470757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警備員</a:t>
              </a:r>
            </a:p>
          </p:txBody>
        </p:sp>
        <p:sp>
          <p:nvSpPr>
            <p:cNvPr id="167" name="テキスト ボックス 166"/>
            <p:cNvSpPr txBox="1"/>
            <p:nvPr/>
          </p:nvSpPr>
          <p:spPr>
            <a:xfrm>
              <a:off x="8042075" y="6111486"/>
              <a:ext cx="470757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整理員</a:t>
              </a:r>
            </a:p>
          </p:txBody>
        </p:sp>
        <p:sp>
          <p:nvSpPr>
            <p:cNvPr id="168" name="テキスト ボックス 167"/>
            <p:cNvSpPr txBox="1"/>
            <p:nvPr/>
          </p:nvSpPr>
          <p:spPr>
            <a:xfrm>
              <a:off x="8042075" y="6709222"/>
              <a:ext cx="380494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鉄柵</a:t>
              </a:r>
            </a:p>
          </p:txBody>
        </p:sp>
        <p:sp>
          <p:nvSpPr>
            <p:cNvPr id="169" name="テキスト ボックス 168"/>
            <p:cNvSpPr txBox="1"/>
            <p:nvPr/>
          </p:nvSpPr>
          <p:spPr>
            <a:xfrm>
              <a:off x="8042075" y="6858424"/>
              <a:ext cx="442983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プラ柵</a:t>
              </a:r>
            </a:p>
          </p:txBody>
        </p:sp>
        <p:sp>
          <p:nvSpPr>
            <p:cNvPr id="170" name="テキスト ボックス 169"/>
            <p:cNvSpPr txBox="1"/>
            <p:nvPr/>
          </p:nvSpPr>
          <p:spPr>
            <a:xfrm>
              <a:off x="8038891" y="7156569"/>
              <a:ext cx="670378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カラーコーン</a:t>
              </a:r>
            </a:p>
          </p:txBody>
        </p:sp>
        <p:cxnSp>
          <p:nvCxnSpPr>
            <p:cNvPr id="171" name="直線コネクタ 170"/>
            <p:cNvCxnSpPr/>
            <p:nvPr/>
          </p:nvCxnSpPr>
          <p:spPr>
            <a:xfrm>
              <a:off x="7680282" y="5730231"/>
              <a:ext cx="234848" cy="0"/>
            </a:xfrm>
            <a:prstGeom prst="line">
              <a:avLst/>
            </a:prstGeom>
            <a:ln w="34925">
              <a:solidFill>
                <a:srgbClr val="0066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テキスト ボックス 171"/>
            <p:cNvSpPr txBox="1"/>
            <p:nvPr/>
          </p:nvSpPr>
          <p:spPr>
            <a:xfrm>
              <a:off x="8042075" y="5628563"/>
              <a:ext cx="677321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バイクコース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cxnSp>
          <p:nvCxnSpPr>
            <p:cNvPr id="173" name="直線コネクタ 172"/>
            <p:cNvCxnSpPr/>
            <p:nvPr/>
          </p:nvCxnSpPr>
          <p:spPr>
            <a:xfrm>
              <a:off x="7683456" y="5884322"/>
              <a:ext cx="228500" cy="0"/>
            </a:xfrm>
            <a:prstGeom prst="line">
              <a:avLst/>
            </a:prstGeom>
            <a:ln w="5715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テキスト ボックス 173"/>
            <p:cNvSpPr txBox="1"/>
            <p:nvPr/>
          </p:nvSpPr>
          <p:spPr>
            <a:xfrm>
              <a:off x="8042075" y="5789008"/>
              <a:ext cx="590530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ランコース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sp>
          <p:nvSpPr>
            <p:cNvPr id="175" name="テキスト ボックス 174"/>
            <p:cNvSpPr txBox="1"/>
            <p:nvPr/>
          </p:nvSpPr>
          <p:spPr>
            <a:xfrm>
              <a:off x="8035716" y="7318602"/>
              <a:ext cx="561021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車両導線</a:t>
              </a:r>
            </a:p>
          </p:txBody>
        </p:sp>
        <p:cxnSp>
          <p:nvCxnSpPr>
            <p:cNvPr id="176" name="直線矢印コネクタ 175"/>
            <p:cNvCxnSpPr/>
            <p:nvPr/>
          </p:nvCxnSpPr>
          <p:spPr>
            <a:xfrm>
              <a:off x="7680272" y="7432979"/>
              <a:ext cx="257063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線矢印コネクタ 176"/>
            <p:cNvCxnSpPr/>
            <p:nvPr/>
          </p:nvCxnSpPr>
          <p:spPr>
            <a:xfrm>
              <a:off x="7662817" y="7606132"/>
              <a:ext cx="269757" cy="1589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テキスト ボックス 177"/>
            <p:cNvSpPr txBox="1"/>
            <p:nvPr/>
          </p:nvSpPr>
          <p:spPr>
            <a:xfrm>
              <a:off x="8035716" y="7510818"/>
              <a:ext cx="470757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横断路</a:t>
              </a:r>
            </a:p>
          </p:txBody>
        </p:sp>
        <p:cxnSp>
          <p:nvCxnSpPr>
            <p:cNvPr id="179" name="直線コネクタ 178"/>
            <p:cNvCxnSpPr/>
            <p:nvPr/>
          </p:nvCxnSpPr>
          <p:spPr>
            <a:xfrm rot="10800000">
              <a:off x="7729473" y="7116871"/>
              <a:ext cx="145986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FF0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テキスト ボックス 179"/>
            <p:cNvSpPr txBox="1"/>
            <p:nvPr/>
          </p:nvSpPr>
          <p:spPr>
            <a:xfrm>
              <a:off x="8046834" y="7016792"/>
              <a:ext cx="838753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スチールフェンス</a:t>
              </a:r>
            </a:p>
          </p:txBody>
        </p:sp>
        <p:sp>
          <p:nvSpPr>
            <p:cNvPr id="181" name="ひし形 180"/>
            <p:cNvSpPr/>
            <p:nvPr/>
          </p:nvSpPr>
          <p:spPr>
            <a:xfrm>
              <a:off x="7734234" y="6430297"/>
              <a:ext cx="131705" cy="13185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sp>
          <p:nvSpPr>
            <p:cNvPr id="182" name="テキスト ボックス 181"/>
            <p:cNvSpPr txBox="1"/>
            <p:nvPr/>
          </p:nvSpPr>
          <p:spPr>
            <a:xfrm>
              <a:off x="8042075" y="6409646"/>
              <a:ext cx="835281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一般ボランティア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9337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正方形/長方形 563"/>
          <p:cNvSpPr/>
          <p:nvPr/>
        </p:nvSpPr>
        <p:spPr>
          <a:xfrm>
            <a:off x="179567" y="7973330"/>
            <a:ext cx="5372787" cy="155801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9466" r="3538" b="34927"/>
          <a:stretch/>
        </p:blipFill>
        <p:spPr bwMode="auto">
          <a:xfrm>
            <a:off x="188190" y="1394186"/>
            <a:ext cx="5364165" cy="6319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75" name="直線コネクタ 274"/>
          <p:cNvCxnSpPr/>
          <p:nvPr/>
        </p:nvCxnSpPr>
        <p:spPr>
          <a:xfrm>
            <a:off x="705127" y="2168243"/>
            <a:ext cx="224746" cy="4967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線コネクタ 298"/>
          <p:cNvCxnSpPr/>
          <p:nvPr/>
        </p:nvCxnSpPr>
        <p:spPr>
          <a:xfrm flipV="1">
            <a:off x="933893" y="1989418"/>
            <a:ext cx="128885" cy="177452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直線コネクタ 304"/>
          <p:cNvCxnSpPr/>
          <p:nvPr/>
        </p:nvCxnSpPr>
        <p:spPr bwMode="auto">
          <a:xfrm flipH="1">
            <a:off x="1023355" y="1473367"/>
            <a:ext cx="483337" cy="526143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六角形 319"/>
          <p:cNvSpPr/>
          <p:nvPr/>
        </p:nvSpPr>
        <p:spPr>
          <a:xfrm>
            <a:off x="939043" y="2111090"/>
            <a:ext cx="139299" cy="129553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65" name="六角形 364"/>
          <p:cNvSpPr/>
          <p:nvPr/>
        </p:nvSpPr>
        <p:spPr>
          <a:xfrm>
            <a:off x="1518954" y="1923913"/>
            <a:ext cx="139299" cy="129553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368" name="円/楕円 367"/>
          <p:cNvSpPr/>
          <p:nvPr/>
        </p:nvSpPr>
        <p:spPr>
          <a:xfrm>
            <a:off x="993974" y="2606502"/>
            <a:ext cx="119586" cy="1295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369" name="グループ化 52"/>
          <p:cNvGrpSpPr>
            <a:grpSpLocks/>
          </p:cNvGrpSpPr>
          <p:nvPr/>
        </p:nvGrpSpPr>
        <p:grpSpPr bwMode="auto">
          <a:xfrm rot="6838911">
            <a:off x="714488" y="2497955"/>
            <a:ext cx="101079" cy="145870"/>
            <a:chOff x="-710183" y="4464844"/>
            <a:chExt cx="112910" cy="176213"/>
          </a:xfrm>
        </p:grpSpPr>
        <p:cxnSp>
          <p:nvCxnSpPr>
            <p:cNvPr id="370" name="直線コネクタ 369"/>
            <p:cNvCxnSpPr/>
            <p:nvPr/>
          </p:nvCxnSpPr>
          <p:spPr>
            <a:xfrm rot="16200000" flipH="1">
              <a:off x="-710756" y="4535813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1" name="円/楕円 370"/>
            <p:cNvSpPr/>
            <p:nvPr/>
          </p:nvSpPr>
          <p:spPr>
            <a:xfrm>
              <a:off x="-710678" y="4465821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2" name="円/楕円 371"/>
            <p:cNvSpPr/>
            <p:nvPr/>
          </p:nvSpPr>
          <p:spPr>
            <a:xfrm>
              <a:off x="-669146" y="457073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73" name="円/楕円 372"/>
          <p:cNvSpPr/>
          <p:nvPr/>
        </p:nvSpPr>
        <p:spPr>
          <a:xfrm>
            <a:off x="650040" y="2565908"/>
            <a:ext cx="119587" cy="1295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cxnSp>
        <p:nvCxnSpPr>
          <p:cNvPr id="375" name="直線コネクタ 374"/>
          <p:cNvCxnSpPr/>
          <p:nvPr/>
        </p:nvCxnSpPr>
        <p:spPr bwMode="auto">
          <a:xfrm rot="16200000" flipV="1">
            <a:off x="1162610" y="2622802"/>
            <a:ext cx="203582" cy="16952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3" name="グループ化 60"/>
          <p:cNvGrpSpPr>
            <a:grpSpLocks/>
          </p:cNvGrpSpPr>
          <p:nvPr/>
        </p:nvGrpSpPr>
        <p:grpSpPr bwMode="auto">
          <a:xfrm rot="6838911">
            <a:off x="1113536" y="2532485"/>
            <a:ext cx="102503" cy="145869"/>
            <a:chOff x="-710183" y="4464844"/>
            <a:chExt cx="112910" cy="176213"/>
          </a:xfrm>
        </p:grpSpPr>
        <p:cxnSp>
          <p:nvCxnSpPr>
            <p:cNvPr id="394" name="直線コネクタ 393"/>
            <p:cNvCxnSpPr/>
            <p:nvPr/>
          </p:nvCxnSpPr>
          <p:spPr>
            <a:xfrm rot="16200000" flipH="1">
              <a:off x="-710726" y="4535305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円/楕円 394"/>
            <p:cNvSpPr/>
            <p:nvPr/>
          </p:nvSpPr>
          <p:spPr>
            <a:xfrm>
              <a:off x="-710672" y="4465820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6" name="円/楕円 395"/>
            <p:cNvSpPr/>
            <p:nvPr/>
          </p:nvSpPr>
          <p:spPr>
            <a:xfrm>
              <a:off x="-669716" y="4570739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97" name="グループ化 52"/>
          <p:cNvGrpSpPr>
            <a:grpSpLocks/>
          </p:cNvGrpSpPr>
          <p:nvPr/>
        </p:nvGrpSpPr>
        <p:grpSpPr bwMode="auto">
          <a:xfrm rot="6838911">
            <a:off x="1023572" y="2524655"/>
            <a:ext cx="101080" cy="145870"/>
            <a:chOff x="-710183" y="4464844"/>
            <a:chExt cx="112910" cy="176213"/>
          </a:xfrm>
        </p:grpSpPr>
        <p:cxnSp>
          <p:nvCxnSpPr>
            <p:cNvPr id="398" name="直線コネクタ 397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円/楕円 398"/>
            <p:cNvSpPr/>
            <p:nvPr/>
          </p:nvSpPr>
          <p:spPr>
            <a:xfrm>
              <a:off x="-710679" y="4465820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0" name="円/楕円 399"/>
            <p:cNvSpPr/>
            <p:nvPr/>
          </p:nvSpPr>
          <p:spPr>
            <a:xfrm>
              <a:off x="-669146" y="4570739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402" name="直線コネクタ 401"/>
          <p:cNvCxnSpPr/>
          <p:nvPr/>
        </p:nvCxnSpPr>
        <p:spPr bwMode="auto">
          <a:xfrm flipV="1">
            <a:off x="426720" y="2553625"/>
            <a:ext cx="188492" cy="25053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6" name="グループ化 52"/>
          <p:cNvGrpSpPr>
            <a:grpSpLocks/>
          </p:cNvGrpSpPr>
          <p:nvPr/>
        </p:nvGrpSpPr>
        <p:grpSpPr bwMode="auto">
          <a:xfrm rot="6838911">
            <a:off x="607255" y="2485339"/>
            <a:ext cx="101079" cy="145870"/>
            <a:chOff x="-710183" y="4464844"/>
            <a:chExt cx="112910" cy="176213"/>
          </a:xfrm>
        </p:grpSpPr>
        <p:cxnSp>
          <p:nvCxnSpPr>
            <p:cNvPr id="407" name="直線コネクタ 406"/>
            <p:cNvCxnSpPr/>
            <p:nvPr/>
          </p:nvCxnSpPr>
          <p:spPr>
            <a:xfrm rot="16200000" flipH="1">
              <a:off x="-710756" y="4535813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8" name="円/楕円 407"/>
            <p:cNvSpPr/>
            <p:nvPr/>
          </p:nvSpPr>
          <p:spPr>
            <a:xfrm>
              <a:off x="-710678" y="4465821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9" name="円/楕円 408"/>
            <p:cNvSpPr/>
            <p:nvPr/>
          </p:nvSpPr>
          <p:spPr>
            <a:xfrm>
              <a:off x="-669146" y="457073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11" name="正方形/長方形 410"/>
          <p:cNvSpPr/>
          <p:nvPr/>
        </p:nvSpPr>
        <p:spPr>
          <a:xfrm>
            <a:off x="884482" y="4161971"/>
            <a:ext cx="119587" cy="12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325" name="正方形/長方形 324"/>
          <p:cNvSpPr/>
          <p:nvPr/>
        </p:nvSpPr>
        <p:spPr>
          <a:xfrm>
            <a:off x="755172" y="5860273"/>
            <a:ext cx="119587" cy="12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359" name="円/楕円 358"/>
          <p:cNvSpPr/>
          <p:nvPr/>
        </p:nvSpPr>
        <p:spPr>
          <a:xfrm>
            <a:off x="567250" y="5911154"/>
            <a:ext cx="119586" cy="1295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60" name="円/楕円 359"/>
          <p:cNvSpPr/>
          <p:nvPr/>
        </p:nvSpPr>
        <p:spPr>
          <a:xfrm>
            <a:off x="961491" y="5928238"/>
            <a:ext cx="119586" cy="1295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363" name="テキスト ボックス 111"/>
          <p:cNvSpPr txBox="1">
            <a:spLocks noChangeArrowheads="1"/>
          </p:cNvSpPr>
          <p:nvPr/>
        </p:nvSpPr>
        <p:spPr bwMode="auto">
          <a:xfrm>
            <a:off x="4056165" y="4604726"/>
            <a:ext cx="1252374" cy="2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県民ホール</a:t>
            </a:r>
          </a:p>
        </p:txBody>
      </p:sp>
      <p:sp>
        <p:nvSpPr>
          <p:cNvPr id="364" name="テキスト ボックス 115"/>
          <p:cNvSpPr txBox="1">
            <a:spLocks noChangeArrowheads="1"/>
          </p:cNvSpPr>
          <p:nvPr/>
        </p:nvSpPr>
        <p:spPr bwMode="auto">
          <a:xfrm>
            <a:off x="1171591" y="7315200"/>
            <a:ext cx="1550682" cy="2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ワークピア横浜</a:t>
            </a:r>
          </a:p>
        </p:txBody>
      </p:sp>
      <p:sp>
        <p:nvSpPr>
          <p:cNvPr id="387" name="星 5 386"/>
          <p:cNvSpPr/>
          <p:nvPr/>
        </p:nvSpPr>
        <p:spPr>
          <a:xfrm>
            <a:off x="568849" y="5706571"/>
            <a:ext cx="119217" cy="129151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90" name="テキスト ボックス 111"/>
          <p:cNvSpPr txBox="1">
            <a:spLocks noChangeArrowheads="1"/>
          </p:cNvSpPr>
          <p:nvPr/>
        </p:nvSpPr>
        <p:spPr bwMode="auto">
          <a:xfrm>
            <a:off x="1281792" y="5203053"/>
            <a:ext cx="231288" cy="254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</a:p>
        </p:txBody>
      </p:sp>
      <p:sp>
        <p:nvSpPr>
          <p:cNvPr id="391" name="フリーフォーム 390"/>
          <p:cNvSpPr/>
          <p:nvPr/>
        </p:nvSpPr>
        <p:spPr>
          <a:xfrm>
            <a:off x="1012742" y="4781653"/>
            <a:ext cx="783226" cy="1127530"/>
          </a:xfrm>
          <a:custGeom>
            <a:avLst/>
            <a:gdLst>
              <a:gd name="connsiteX0" fmla="*/ 946150 w 946150"/>
              <a:gd name="connsiteY0" fmla="*/ 57150 h 1257300"/>
              <a:gd name="connsiteX1" fmla="*/ 850900 w 946150"/>
              <a:gd name="connsiteY1" fmla="*/ 1257300 h 1257300"/>
              <a:gd name="connsiteX2" fmla="*/ 120650 w 946150"/>
              <a:gd name="connsiteY2" fmla="*/ 1225550 h 1257300"/>
              <a:gd name="connsiteX3" fmla="*/ 0 w 946150"/>
              <a:gd name="connsiteY3" fmla="*/ 1098550 h 1257300"/>
              <a:gd name="connsiteX4" fmla="*/ 95250 w 946150"/>
              <a:gd name="connsiteY4" fmla="*/ 0 h 1257300"/>
              <a:gd name="connsiteX5" fmla="*/ 946150 w 946150"/>
              <a:gd name="connsiteY5" fmla="*/ 571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150" h="1257300">
                <a:moveTo>
                  <a:pt x="946150" y="57150"/>
                </a:moveTo>
                <a:lnTo>
                  <a:pt x="850900" y="1257300"/>
                </a:lnTo>
                <a:lnTo>
                  <a:pt x="120650" y="1225550"/>
                </a:lnTo>
                <a:lnTo>
                  <a:pt x="0" y="1098550"/>
                </a:lnTo>
                <a:lnTo>
                  <a:pt x="95250" y="0"/>
                </a:lnTo>
                <a:lnTo>
                  <a:pt x="946150" y="5715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2" name="直線矢印コネクタ 391"/>
          <p:cNvCxnSpPr/>
          <p:nvPr/>
        </p:nvCxnSpPr>
        <p:spPr>
          <a:xfrm flipH="1" flipV="1">
            <a:off x="1454293" y="5687094"/>
            <a:ext cx="26283" cy="182228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矢印コネクタ 409"/>
          <p:cNvCxnSpPr/>
          <p:nvPr/>
        </p:nvCxnSpPr>
        <p:spPr>
          <a:xfrm flipH="1" flipV="1">
            <a:off x="1117873" y="4946796"/>
            <a:ext cx="105131" cy="85420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ひし形 420"/>
          <p:cNvSpPr/>
          <p:nvPr/>
        </p:nvSpPr>
        <p:spPr>
          <a:xfrm>
            <a:off x="4804420" y="3075627"/>
            <a:ext cx="155068" cy="16799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463" name="ひし形 462"/>
          <p:cNvSpPr/>
          <p:nvPr/>
        </p:nvSpPr>
        <p:spPr>
          <a:xfrm>
            <a:off x="1977089" y="1937694"/>
            <a:ext cx="155068" cy="16799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465" name="ひし形 464"/>
          <p:cNvSpPr/>
          <p:nvPr/>
        </p:nvSpPr>
        <p:spPr>
          <a:xfrm>
            <a:off x="3449154" y="2132899"/>
            <a:ext cx="155068" cy="16656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grpSp>
        <p:nvGrpSpPr>
          <p:cNvPr id="466" name="グループ化 202"/>
          <p:cNvGrpSpPr>
            <a:grpSpLocks/>
          </p:cNvGrpSpPr>
          <p:nvPr/>
        </p:nvGrpSpPr>
        <p:grpSpPr bwMode="auto">
          <a:xfrm rot="16568942">
            <a:off x="4174338" y="1917271"/>
            <a:ext cx="108197" cy="2063196"/>
            <a:chOff x="3860102" y="1008985"/>
            <a:chExt cx="120028" cy="2492298"/>
          </a:xfrm>
        </p:grpSpPr>
        <p:sp>
          <p:nvSpPr>
            <p:cNvPr id="467" name="アーチ 466"/>
            <p:cNvSpPr/>
            <p:nvPr/>
          </p:nvSpPr>
          <p:spPr>
            <a:xfrm rot="16200000">
              <a:off x="3849081" y="102066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8" name="アーチ 467"/>
            <p:cNvSpPr/>
            <p:nvPr/>
          </p:nvSpPr>
          <p:spPr>
            <a:xfrm rot="16200000">
              <a:off x="3847710" y="1170896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69" name="アーチ 468"/>
            <p:cNvSpPr/>
            <p:nvPr/>
          </p:nvSpPr>
          <p:spPr>
            <a:xfrm rot="16200000">
              <a:off x="3848079" y="132253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0" name="アーチ 469"/>
            <p:cNvSpPr/>
            <p:nvPr/>
          </p:nvSpPr>
          <p:spPr>
            <a:xfrm rot="16200000">
              <a:off x="3847940" y="146944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1" name="アーチ 470"/>
            <p:cNvSpPr/>
            <p:nvPr/>
          </p:nvSpPr>
          <p:spPr>
            <a:xfrm rot="16200000">
              <a:off x="3849203" y="161460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2" name="アーチ 471"/>
            <p:cNvSpPr/>
            <p:nvPr/>
          </p:nvSpPr>
          <p:spPr>
            <a:xfrm rot="16200000">
              <a:off x="3847831" y="176483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3" name="アーチ 472"/>
            <p:cNvSpPr/>
            <p:nvPr/>
          </p:nvSpPr>
          <p:spPr>
            <a:xfrm rot="16200000">
              <a:off x="3848031" y="191489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4" name="アーチ 473"/>
            <p:cNvSpPr/>
            <p:nvPr/>
          </p:nvSpPr>
          <p:spPr>
            <a:xfrm rot="16200000">
              <a:off x="3847892" y="206180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5" name="アーチ 474"/>
            <p:cNvSpPr/>
            <p:nvPr/>
          </p:nvSpPr>
          <p:spPr>
            <a:xfrm rot="16200000">
              <a:off x="3850034" y="22077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6" name="アーチ 475"/>
            <p:cNvSpPr/>
            <p:nvPr/>
          </p:nvSpPr>
          <p:spPr>
            <a:xfrm rot="16200000">
              <a:off x="3850064" y="2356231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7" name="アーチ 476"/>
            <p:cNvSpPr/>
            <p:nvPr/>
          </p:nvSpPr>
          <p:spPr>
            <a:xfrm rot="16200000">
              <a:off x="3848878" y="2500768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8" name="アーチ 477"/>
            <p:cNvSpPr/>
            <p:nvPr/>
          </p:nvSpPr>
          <p:spPr>
            <a:xfrm rot="16200000">
              <a:off x="3848908" y="264925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79" name="アーチ 478"/>
            <p:cNvSpPr/>
            <p:nvPr/>
          </p:nvSpPr>
          <p:spPr>
            <a:xfrm rot="16200000">
              <a:off x="3848802" y="278905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0" name="アーチ 479"/>
            <p:cNvSpPr/>
            <p:nvPr/>
          </p:nvSpPr>
          <p:spPr>
            <a:xfrm rot="16200000">
              <a:off x="3847785" y="293517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1" name="アーチ 480"/>
            <p:cNvSpPr/>
            <p:nvPr/>
          </p:nvSpPr>
          <p:spPr>
            <a:xfrm rot="16200000">
              <a:off x="3848708" y="307717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2" name="アーチ 481"/>
            <p:cNvSpPr/>
            <p:nvPr/>
          </p:nvSpPr>
          <p:spPr>
            <a:xfrm rot="16200000">
              <a:off x="3849278" y="322328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3" name="アーチ 482"/>
            <p:cNvSpPr/>
            <p:nvPr/>
          </p:nvSpPr>
          <p:spPr>
            <a:xfrm rot="16200000">
              <a:off x="3848092" y="336782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84" name="グループ化 202"/>
          <p:cNvGrpSpPr>
            <a:grpSpLocks/>
          </p:cNvGrpSpPr>
          <p:nvPr/>
        </p:nvGrpSpPr>
        <p:grpSpPr bwMode="auto">
          <a:xfrm rot="16568942">
            <a:off x="2239928" y="1707007"/>
            <a:ext cx="108197" cy="2063196"/>
            <a:chOff x="3860102" y="1008985"/>
            <a:chExt cx="120028" cy="2492298"/>
          </a:xfrm>
        </p:grpSpPr>
        <p:sp>
          <p:nvSpPr>
            <p:cNvPr id="485" name="アーチ 484"/>
            <p:cNvSpPr/>
            <p:nvPr/>
          </p:nvSpPr>
          <p:spPr>
            <a:xfrm rot="16200000">
              <a:off x="3849081" y="102066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6" name="アーチ 485"/>
            <p:cNvSpPr/>
            <p:nvPr/>
          </p:nvSpPr>
          <p:spPr>
            <a:xfrm rot="16200000">
              <a:off x="3847710" y="1170896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7" name="アーチ 486"/>
            <p:cNvSpPr/>
            <p:nvPr/>
          </p:nvSpPr>
          <p:spPr>
            <a:xfrm rot="16200000">
              <a:off x="3848079" y="132253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8" name="アーチ 487"/>
            <p:cNvSpPr/>
            <p:nvPr/>
          </p:nvSpPr>
          <p:spPr>
            <a:xfrm rot="16200000">
              <a:off x="3847940" y="146944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89" name="アーチ 488"/>
            <p:cNvSpPr/>
            <p:nvPr/>
          </p:nvSpPr>
          <p:spPr>
            <a:xfrm rot="16200000">
              <a:off x="3849203" y="161460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0" name="アーチ 489"/>
            <p:cNvSpPr/>
            <p:nvPr/>
          </p:nvSpPr>
          <p:spPr>
            <a:xfrm rot="16200000">
              <a:off x="3847831" y="176483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1" name="アーチ 490"/>
            <p:cNvSpPr/>
            <p:nvPr/>
          </p:nvSpPr>
          <p:spPr>
            <a:xfrm rot="16200000">
              <a:off x="3848031" y="191489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2" name="アーチ 491"/>
            <p:cNvSpPr/>
            <p:nvPr/>
          </p:nvSpPr>
          <p:spPr>
            <a:xfrm rot="16200000">
              <a:off x="3847892" y="206180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3" name="アーチ 492"/>
            <p:cNvSpPr/>
            <p:nvPr/>
          </p:nvSpPr>
          <p:spPr>
            <a:xfrm rot="16200000">
              <a:off x="3850034" y="22077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4" name="アーチ 493"/>
            <p:cNvSpPr/>
            <p:nvPr/>
          </p:nvSpPr>
          <p:spPr>
            <a:xfrm rot="16200000">
              <a:off x="3850064" y="2356231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5" name="アーチ 494"/>
            <p:cNvSpPr/>
            <p:nvPr/>
          </p:nvSpPr>
          <p:spPr>
            <a:xfrm rot="16200000">
              <a:off x="3848878" y="2500768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6" name="アーチ 495"/>
            <p:cNvSpPr/>
            <p:nvPr/>
          </p:nvSpPr>
          <p:spPr>
            <a:xfrm rot="16200000">
              <a:off x="3848908" y="264925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7" name="アーチ 496"/>
            <p:cNvSpPr/>
            <p:nvPr/>
          </p:nvSpPr>
          <p:spPr>
            <a:xfrm rot="16200000">
              <a:off x="3848802" y="278905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8" name="アーチ 497"/>
            <p:cNvSpPr/>
            <p:nvPr/>
          </p:nvSpPr>
          <p:spPr>
            <a:xfrm rot="16200000">
              <a:off x="3847785" y="293517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9" name="アーチ 498"/>
            <p:cNvSpPr/>
            <p:nvPr/>
          </p:nvSpPr>
          <p:spPr>
            <a:xfrm rot="16200000">
              <a:off x="3848708" y="307717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0" name="アーチ 499"/>
            <p:cNvSpPr/>
            <p:nvPr/>
          </p:nvSpPr>
          <p:spPr>
            <a:xfrm rot="16200000">
              <a:off x="3849278" y="322328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1" name="アーチ 500"/>
            <p:cNvSpPr/>
            <p:nvPr/>
          </p:nvSpPr>
          <p:spPr>
            <a:xfrm rot="16200000">
              <a:off x="3848092" y="336782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03" name="アーチ 502"/>
          <p:cNvSpPr/>
          <p:nvPr/>
        </p:nvSpPr>
        <p:spPr>
          <a:xfrm rot="11168942">
            <a:off x="350048" y="2503615"/>
            <a:ext cx="119587" cy="10677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04" name="アーチ 503"/>
          <p:cNvSpPr/>
          <p:nvPr/>
        </p:nvSpPr>
        <p:spPr>
          <a:xfrm rot="11168942">
            <a:off x="473576" y="2517852"/>
            <a:ext cx="119587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505" name="グループ化 119"/>
          <p:cNvGrpSpPr>
            <a:grpSpLocks/>
          </p:cNvGrpSpPr>
          <p:nvPr/>
        </p:nvGrpSpPr>
        <p:grpSpPr bwMode="auto">
          <a:xfrm rot="5751910">
            <a:off x="4174338" y="1343870"/>
            <a:ext cx="108197" cy="2063196"/>
            <a:chOff x="3860102" y="1008985"/>
            <a:chExt cx="120028" cy="2492298"/>
          </a:xfrm>
        </p:grpSpPr>
        <p:sp>
          <p:nvSpPr>
            <p:cNvPr id="506" name="アーチ 505"/>
            <p:cNvSpPr/>
            <p:nvPr/>
          </p:nvSpPr>
          <p:spPr>
            <a:xfrm rot="16200000">
              <a:off x="3847178" y="102307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7" name="アーチ 506"/>
            <p:cNvSpPr/>
            <p:nvPr/>
          </p:nvSpPr>
          <p:spPr>
            <a:xfrm rot="16200000">
              <a:off x="3846800" y="117471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8" name="アーチ 507"/>
            <p:cNvSpPr/>
            <p:nvPr/>
          </p:nvSpPr>
          <p:spPr>
            <a:xfrm rot="16200000">
              <a:off x="3847830" y="132461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9" name="アーチ 508"/>
            <p:cNvSpPr/>
            <p:nvPr/>
          </p:nvSpPr>
          <p:spPr>
            <a:xfrm rot="16200000">
              <a:off x="3847128" y="147309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0" name="アーチ 509"/>
            <p:cNvSpPr/>
            <p:nvPr/>
          </p:nvSpPr>
          <p:spPr>
            <a:xfrm rot="16200000">
              <a:off x="3847514" y="161668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1" name="アーチ 510"/>
            <p:cNvSpPr/>
            <p:nvPr/>
          </p:nvSpPr>
          <p:spPr>
            <a:xfrm rot="16200000">
              <a:off x="3847136" y="176832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2" name="アーチ 511"/>
            <p:cNvSpPr/>
            <p:nvPr/>
          </p:nvSpPr>
          <p:spPr>
            <a:xfrm rot="16200000">
              <a:off x="3846434" y="191680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3" name="アーチ 512"/>
            <p:cNvSpPr/>
            <p:nvPr/>
          </p:nvSpPr>
          <p:spPr>
            <a:xfrm rot="16200000">
              <a:off x="3847303" y="206512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4" name="アーチ 513"/>
            <p:cNvSpPr/>
            <p:nvPr/>
          </p:nvSpPr>
          <p:spPr>
            <a:xfrm rot="16200000">
              <a:off x="3848563" y="2209494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5" name="アーチ 514"/>
            <p:cNvSpPr/>
            <p:nvPr/>
          </p:nvSpPr>
          <p:spPr>
            <a:xfrm rot="16200000">
              <a:off x="3847862" y="2357977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6" name="アーチ 515"/>
            <p:cNvSpPr/>
            <p:nvPr/>
          </p:nvSpPr>
          <p:spPr>
            <a:xfrm rot="16200000">
              <a:off x="3847695" y="2503928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7" name="アーチ 516"/>
            <p:cNvSpPr/>
            <p:nvPr/>
          </p:nvSpPr>
          <p:spPr>
            <a:xfrm rot="16200000">
              <a:off x="3846994" y="265241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8" name="アーチ 517"/>
            <p:cNvSpPr/>
            <p:nvPr/>
          </p:nvSpPr>
          <p:spPr>
            <a:xfrm rot="16200000">
              <a:off x="3847770" y="27920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9" name="アーチ 518"/>
            <p:cNvSpPr/>
            <p:nvPr/>
          </p:nvSpPr>
          <p:spPr>
            <a:xfrm rot="16200000">
              <a:off x="3847602" y="293799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0" name="アーチ 519"/>
            <p:cNvSpPr/>
            <p:nvPr/>
          </p:nvSpPr>
          <p:spPr>
            <a:xfrm rot="16200000">
              <a:off x="3847988" y="308157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1" name="アーチ 520"/>
            <p:cNvSpPr/>
            <p:nvPr/>
          </p:nvSpPr>
          <p:spPr>
            <a:xfrm rot="16200000">
              <a:off x="3847516" y="3224534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2" name="アーチ 521"/>
            <p:cNvSpPr/>
            <p:nvPr/>
          </p:nvSpPr>
          <p:spPr>
            <a:xfrm rot="16200000">
              <a:off x="3847510" y="337206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23" name="アーチ 522"/>
          <p:cNvSpPr/>
          <p:nvPr/>
        </p:nvSpPr>
        <p:spPr>
          <a:xfrm rot="351910">
            <a:off x="3077252" y="2206821"/>
            <a:ext cx="119586" cy="10677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4" name="アーチ 523"/>
          <p:cNvSpPr/>
          <p:nvPr/>
        </p:nvSpPr>
        <p:spPr>
          <a:xfrm rot="351910">
            <a:off x="2952410" y="2192583"/>
            <a:ext cx="119587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5" name="アーチ 524"/>
          <p:cNvSpPr/>
          <p:nvPr/>
        </p:nvSpPr>
        <p:spPr>
          <a:xfrm rot="351910">
            <a:off x="2828881" y="2178347"/>
            <a:ext cx="119587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6" name="アーチ 525"/>
          <p:cNvSpPr/>
          <p:nvPr/>
        </p:nvSpPr>
        <p:spPr>
          <a:xfrm rot="351910">
            <a:off x="2707980" y="2165534"/>
            <a:ext cx="119587" cy="10677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7" name="アーチ 526"/>
          <p:cNvSpPr/>
          <p:nvPr/>
        </p:nvSpPr>
        <p:spPr>
          <a:xfrm rot="351910">
            <a:off x="2588393" y="2159183"/>
            <a:ext cx="119586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8" name="アーチ 527"/>
          <p:cNvSpPr/>
          <p:nvPr/>
        </p:nvSpPr>
        <p:spPr>
          <a:xfrm rot="351910">
            <a:off x="2464864" y="2146370"/>
            <a:ext cx="119586" cy="10677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29" name="アーチ 528"/>
          <p:cNvSpPr/>
          <p:nvPr/>
        </p:nvSpPr>
        <p:spPr>
          <a:xfrm rot="351910">
            <a:off x="2333451" y="2132133"/>
            <a:ext cx="118272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0" name="アーチ 529"/>
          <p:cNvSpPr/>
          <p:nvPr/>
        </p:nvSpPr>
        <p:spPr>
          <a:xfrm rot="351910">
            <a:off x="2194152" y="2120087"/>
            <a:ext cx="119586" cy="10677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1" name="アーチ 530"/>
          <p:cNvSpPr/>
          <p:nvPr/>
        </p:nvSpPr>
        <p:spPr>
          <a:xfrm rot="351910">
            <a:off x="2069309" y="2105849"/>
            <a:ext cx="119587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2" name="アーチ 531"/>
          <p:cNvSpPr/>
          <p:nvPr/>
        </p:nvSpPr>
        <p:spPr>
          <a:xfrm rot="351910">
            <a:off x="1945780" y="2091613"/>
            <a:ext cx="119587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3" name="アーチ 532"/>
          <p:cNvSpPr/>
          <p:nvPr/>
        </p:nvSpPr>
        <p:spPr>
          <a:xfrm rot="351910">
            <a:off x="1824880" y="2078800"/>
            <a:ext cx="119587" cy="106773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4" name="アーチ 533"/>
          <p:cNvSpPr/>
          <p:nvPr/>
        </p:nvSpPr>
        <p:spPr>
          <a:xfrm rot="351910">
            <a:off x="1705293" y="2064564"/>
            <a:ext cx="119586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9" name="アーチ 538"/>
          <p:cNvSpPr/>
          <p:nvPr/>
        </p:nvSpPr>
        <p:spPr>
          <a:xfrm rot="351910">
            <a:off x="375384" y="1941363"/>
            <a:ext cx="119586" cy="106774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40" name="アーチ 539"/>
          <p:cNvSpPr/>
          <p:nvPr/>
        </p:nvSpPr>
        <p:spPr>
          <a:xfrm rot="351910">
            <a:off x="251856" y="1927126"/>
            <a:ext cx="118272" cy="10819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543" name="直線コネクタ 542"/>
          <p:cNvCxnSpPr>
            <a:endCxn id="607" idx="3"/>
          </p:cNvCxnSpPr>
          <p:nvPr/>
        </p:nvCxnSpPr>
        <p:spPr bwMode="auto">
          <a:xfrm>
            <a:off x="314518" y="1801060"/>
            <a:ext cx="233721" cy="18417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7" name="グループ化 80"/>
          <p:cNvGrpSpPr>
            <a:grpSpLocks/>
          </p:cNvGrpSpPr>
          <p:nvPr/>
        </p:nvGrpSpPr>
        <p:grpSpPr bwMode="auto">
          <a:xfrm rot="6838911">
            <a:off x="760481" y="1950727"/>
            <a:ext cx="101080" cy="145869"/>
            <a:chOff x="-710183" y="4464844"/>
            <a:chExt cx="112910" cy="176213"/>
          </a:xfrm>
        </p:grpSpPr>
        <p:cxnSp>
          <p:nvCxnSpPr>
            <p:cNvPr id="548" name="直線コネクタ 547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9" name="円/楕円 548"/>
            <p:cNvSpPr/>
            <p:nvPr/>
          </p:nvSpPr>
          <p:spPr>
            <a:xfrm>
              <a:off x="-710680" y="4465820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50" name="円/楕円 549"/>
            <p:cNvSpPr/>
            <p:nvPr/>
          </p:nvSpPr>
          <p:spPr>
            <a:xfrm>
              <a:off x="-669146" y="4570739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51" name="グループ化 80"/>
          <p:cNvGrpSpPr>
            <a:grpSpLocks/>
          </p:cNvGrpSpPr>
          <p:nvPr/>
        </p:nvGrpSpPr>
        <p:grpSpPr bwMode="auto">
          <a:xfrm rot="6838911">
            <a:off x="657978" y="1950727"/>
            <a:ext cx="101080" cy="145869"/>
            <a:chOff x="-710183" y="4464844"/>
            <a:chExt cx="112910" cy="176213"/>
          </a:xfrm>
        </p:grpSpPr>
        <p:cxnSp>
          <p:nvCxnSpPr>
            <p:cNvPr id="552" name="直線コネクタ 551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3" name="円/楕円 552"/>
            <p:cNvSpPr/>
            <p:nvPr/>
          </p:nvSpPr>
          <p:spPr>
            <a:xfrm>
              <a:off x="-710680" y="4465820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54" name="円/楕円 553"/>
            <p:cNvSpPr/>
            <p:nvPr/>
          </p:nvSpPr>
          <p:spPr>
            <a:xfrm>
              <a:off x="-669146" y="4570739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555" name="円/楕円 554"/>
          <p:cNvSpPr/>
          <p:nvPr/>
        </p:nvSpPr>
        <p:spPr>
          <a:xfrm>
            <a:off x="742030" y="1871933"/>
            <a:ext cx="119587" cy="1295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557" name="円/楕円 556"/>
          <p:cNvSpPr/>
          <p:nvPr/>
        </p:nvSpPr>
        <p:spPr>
          <a:xfrm>
            <a:off x="1196035" y="1912161"/>
            <a:ext cx="119586" cy="1295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567" name="星 5 566"/>
          <p:cNvSpPr/>
          <p:nvPr/>
        </p:nvSpPr>
        <p:spPr>
          <a:xfrm>
            <a:off x="1334012" y="1748934"/>
            <a:ext cx="119217" cy="129151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582" name="グループ化 72"/>
          <p:cNvGrpSpPr>
            <a:grpSpLocks/>
          </p:cNvGrpSpPr>
          <p:nvPr/>
        </p:nvGrpSpPr>
        <p:grpSpPr bwMode="auto">
          <a:xfrm rot="7087587">
            <a:off x="1369979" y="2004212"/>
            <a:ext cx="101080" cy="145870"/>
            <a:chOff x="-710183" y="4464844"/>
            <a:chExt cx="112910" cy="176213"/>
          </a:xfrm>
        </p:grpSpPr>
        <p:cxnSp>
          <p:nvCxnSpPr>
            <p:cNvPr id="583" name="直線コネクタ 582"/>
            <p:cNvCxnSpPr/>
            <p:nvPr/>
          </p:nvCxnSpPr>
          <p:spPr>
            <a:xfrm rot="16200000" flipH="1">
              <a:off x="-710552" y="4535969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4" name="円/楕円 583"/>
            <p:cNvSpPr/>
            <p:nvPr/>
          </p:nvSpPr>
          <p:spPr>
            <a:xfrm>
              <a:off x="-710137" y="4465237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85" name="円/楕円 584"/>
            <p:cNvSpPr/>
            <p:nvPr/>
          </p:nvSpPr>
          <p:spPr>
            <a:xfrm>
              <a:off x="-669534" y="4571375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86" name="グループ化 72"/>
          <p:cNvGrpSpPr>
            <a:grpSpLocks/>
          </p:cNvGrpSpPr>
          <p:nvPr/>
        </p:nvGrpSpPr>
        <p:grpSpPr bwMode="auto">
          <a:xfrm rot="7087587">
            <a:off x="1472482" y="2012096"/>
            <a:ext cx="101080" cy="145870"/>
            <a:chOff x="-710183" y="4464844"/>
            <a:chExt cx="112910" cy="176213"/>
          </a:xfrm>
        </p:grpSpPr>
        <p:cxnSp>
          <p:nvCxnSpPr>
            <p:cNvPr id="587" name="直線コネクタ 586"/>
            <p:cNvCxnSpPr/>
            <p:nvPr/>
          </p:nvCxnSpPr>
          <p:spPr>
            <a:xfrm rot="16200000" flipH="1">
              <a:off x="-710552" y="4535969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8" name="円/楕円 587"/>
            <p:cNvSpPr/>
            <p:nvPr/>
          </p:nvSpPr>
          <p:spPr>
            <a:xfrm>
              <a:off x="-710137" y="4465237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89" name="円/楕円 588"/>
            <p:cNvSpPr/>
            <p:nvPr/>
          </p:nvSpPr>
          <p:spPr>
            <a:xfrm>
              <a:off x="-669534" y="4571375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90" name="グループ化 72"/>
          <p:cNvGrpSpPr>
            <a:grpSpLocks/>
          </p:cNvGrpSpPr>
          <p:nvPr/>
        </p:nvGrpSpPr>
        <p:grpSpPr bwMode="auto">
          <a:xfrm rot="7087587">
            <a:off x="1574984" y="2019981"/>
            <a:ext cx="101080" cy="145870"/>
            <a:chOff x="-710183" y="4464844"/>
            <a:chExt cx="112910" cy="176213"/>
          </a:xfrm>
        </p:grpSpPr>
        <p:cxnSp>
          <p:nvCxnSpPr>
            <p:cNvPr id="591" name="直線コネクタ 590"/>
            <p:cNvCxnSpPr/>
            <p:nvPr/>
          </p:nvCxnSpPr>
          <p:spPr>
            <a:xfrm rot="16200000" flipH="1">
              <a:off x="-710552" y="4535969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2" name="円/楕円 591"/>
            <p:cNvSpPr/>
            <p:nvPr/>
          </p:nvSpPr>
          <p:spPr>
            <a:xfrm>
              <a:off x="-710137" y="4465237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93" name="円/楕円 592"/>
            <p:cNvSpPr/>
            <p:nvPr/>
          </p:nvSpPr>
          <p:spPr>
            <a:xfrm>
              <a:off x="-669534" y="4571375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94" name="グループ化 72"/>
          <p:cNvGrpSpPr>
            <a:grpSpLocks/>
          </p:cNvGrpSpPr>
          <p:nvPr/>
        </p:nvGrpSpPr>
        <p:grpSpPr bwMode="auto">
          <a:xfrm rot="7087587">
            <a:off x="1275361" y="1991597"/>
            <a:ext cx="101080" cy="145870"/>
            <a:chOff x="-710183" y="4464844"/>
            <a:chExt cx="112910" cy="176213"/>
          </a:xfrm>
        </p:grpSpPr>
        <p:cxnSp>
          <p:nvCxnSpPr>
            <p:cNvPr id="595" name="直線コネクタ 594"/>
            <p:cNvCxnSpPr/>
            <p:nvPr/>
          </p:nvCxnSpPr>
          <p:spPr>
            <a:xfrm rot="16200000" flipH="1">
              <a:off x="-710552" y="4535969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6" name="円/楕円 595"/>
            <p:cNvSpPr/>
            <p:nvPr/>
          </p:nvSpPr>
          <p:spPr>
            <a:xfrm>
              <a:off x="-710137" y="4465237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597" name="円/楕円 596"/>
            <p:cNvSpPr/>
            <p:nvPr/>
          </p:nvSpPr>
          <p:spPr>
            <a:xfrm>
              <a:off x="-669534" y="4571375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599" name="直線コネクタ 598"/>
          <p:cNvCxnSpPr/>
          <p:nvPr/>
        </p:nvCxnSpPr>
        <p:spPr bwMode="auto">
          <a:xfrm flipH="1">
            <a:off x="1569805" y="1909936"/>
            <a:ext cx="317115" cy="16647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4" name="グループ化 80"/>
          <p:cNvGrpSpPr>
            <a:grpSpLocks/>
          </p:cNvGrpSpPr>
          <p:nvPr/>
        </p:nvGrpSpPr>
        <p:grpSpPr bwMode="auto">
          <a:xfrm rot="6838911">
            <a:off x="555476" y="1942842"/>
            <a:ext cx="101080" cy="145869"/>
            <a:chOff x="-710183" y="4464844"/>
            <a:chExt cx="112910" cy="176213"/>
          </a:xfrm>
        </p:grpSpPr>
        <p:cxnSp>
          <p:nvCxnSpPr>
            <p:cNvPr id="605" name="直線コネクタ 604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6" name="円/楕円 605"/>
            <p:cNvSpPr/>
            <p:nvPr/>
          </p:nvSpPr>
          <p:spPr>
            <a:xfrm>
              <a:off x="-710680" y="4465820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07" name="円/楕円 606"/>
            <p:cNvSpPr/>
            <p:nvPr/>
          </p:nvSpPr>
          <p:spPr>
            <a:xfrm>
              <a:off x="-669146" y="4570739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608" name="星 5 607"/>
          <p:cNvSpPr/>
          <p:nvPr/>
        </p:nvSpPr>
        <p:spPr>
          <a:xfrm>
            <a:off x="1009200" y="2827164"/>
            <a:ext cx="119217" cy="129151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35" name="直線コネクタ 534"/>
          <p:cNvCxnSpPr/>
          <p:nvPr/>
        </p:nvCxnSpPr>
        <p:spPr>
          <a:xfrm flipH="1">
            <a:off x="1055185" y="1460777"/>
            <a:ext cx="37848" cy="479397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6" name="直線矢印コネクタ 535"/>
          <p:cNvCxnSpPr/>
          <p:nvPr/>
        </p:nvCxnSpPr>
        <p:spPr>
          <a:xfrm flipH="1">
            <a:off x="1141530" y="2185665"/>
            <a:ext cx="25621" cy="378501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ひし形 258"/>
          <p:cNvSpPr/>
          <p:nvPr/>
        </p:nvSpPr>
        <p:spPr>
          <a:xfrm>
            <a:off x="1514513" y="2757716"/>
            <a:ext cx="155068" cy="16799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260" name="六角形 259"/>
          <p:cNvSpPr/>
          <p:nvPr/>
        </p:nvSpPr>
        <p:spPr>
          <a:xfrm>
            <a:off x="753728" y="1624746"/>
            <a:ext cx="139299" cy="129553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cxnSp>
        <p:nvCxnSpPr>
          <p:cNvPr id="266" name="直線コネクタ 265"/>
          <p:cNvCxnSpPr/>
          <p:nvPr/>
        </p:nvCxnSpPr>
        <p:spPr bwMode="auto">
          <a:xfrm flipH="1">
            <a:off x="440922" y="6016439"/>
            <a:ext cx="330718" cy="340242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7" name="二等辺三角形 266"/>
          <p:cNvSpPr/>
          <p:nvPr/>
        </p:nvSpPr>
        <p:spPr>
          <a:xfrm>
            <a:off x="741415" y="5984106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二等辺三角形 267"/>
          <p:cNvSpPr/>
          <p:nvPr/>
        </p:nvSpPr>
        <p:spPr>
          <a:xfrm>
            <a:off x="855112" y="5984106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二等辺三角形 268"/>
          <p:cNvSpPr/>
          <p:nvPr/>
        </p:nvSpPr>
        <p:spPr>
          <a:xfrm>
            <a:off x="798264" y="5984106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6" name="直線コネクタ 275"/>
          <p:cNvCxnSpPr>
            <a:stCxn id="280" idx="5"/>
          </p:cNvCxnSpPr>
          <p:nvPr/>
        </p:nvCxnSpPr>
        <p:spPr bwMode="auto">
          <a:xfrm flipH="1">
            <a:off x="790575" y="2574871"/>
            <a:ext cx="200218" cy="60647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二等辺三角形 276"/>
          <p:cNvSpPr/>
          <p:nvPr/>
        </p:nvSpPr>
        <p:spPr>
          <a:xfrm>
            <a:off x="838125" y="2535211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二等辺三角形 277"/>
          <p:cNvSpPr/>
          <p:nvPr/>
        </p:nvSpPr>
        <p:spPr>
          <a:xfrm>
            <a:off x="877549" y="2537182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二等辺三角形 278"/>
          <p:cNvSpPr/>
          <p:nvPr/>
        </p:nvSpPr>
        <p:spPr>
          <a:xfrm>
            <a:off x="922886" y="2541125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二等辺三角形 279"/>
          <p:cNvSpPr/>
          <p:nvPr/>
        </p:nvSpPr>
        <p:spPr>
          <a:xfrm>
            <a:off x="960339" y="2545067"/>
            <a:ext cx="40605" cy="59608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フリーフォーム 260"/>
          <p:cNvSpPr/>
          <p:nvPr/>
        </p:nvSpPr>
        <p:spPr>
          <a:xfrm>
            <a:off x="194688" y="2480350"/>
            <a:ext cx="5351169" cy="541688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prstDash val="sys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2" name="フリーフォーム 261"/>
          <p:cNvSpPr/>
          <p:nvPr/>
        </p:nvSpPr>
        <p:spPr>
          <a:xfrm>
            <a:off x="194688" y="2463296"/>
            <a:ext cx="5351169" cy="541688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3" name="フリーフォーム 262"/>
          <p:cNvSpPr/>
          <p:nvPr/>
        </p:nvSpPr>
        <p:spPr>
          <a:xfrm>
            <a:off x="194688" y="2253947"/>
            <a:ext cx="5351169" cy="541688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4" name="フリーフォーム 263"/>
          <p:cNvSpPr/>
          <p:nvPr/>
        </p:nvSpPr>
        <p:spPr>
          <a:xfrm>
            <a:off x="1165014" y="1407642"/>
            <a:ext cx="4380843" cy="1167217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5095142"/>
              <a:gd name="connsiteY0" fmla="*/ 0 h 1410018"/>
              <a:gd name="connsiteX1" fmla="*/ 5095142 w 5095142"/>
              <a:gd name="connsiteY1" fmla="*/ 1410018 h 1410018"/>
              <a:gd name="connsiteX0" fmla="*/ 87504 w 5182646"/>
              <a:gd name="connsiteY0" fmla="*/ 0 h 1410018"/>
              <a:gd name="connsiteX1" fmla="*/ 236087 w 5182646"/>
              <a:gd name="connsiteY1" fmla="*/ 914465 h 1410018"/>
              <a:gd name="connsiteX2" fmla="*/ 5182646 w 5182646"/>
              <a:gd name="connsiteY2" fmla="*/ 1410018 h 1410018"/>
              <a:gd name="connsiteX0" fmla="*/ 236981 w 5332123"/>
              <a:gd name="connsiteY0" fmla="*/ 0 h 1410018"/>
              <a:gd name="connsiteX1" fmla="*/ 385564 w 5332123"/>
              <a:gd name="connsiteY1" fmla="*/ 914465 h 1410018"/>
              <a:gd name="connsiteX2" fmla="*/ 5332123 w 5332123"/>
              <a:gd name="connsiteY2" fmla="*/ 1410018 h 1410018"/>
              <a:gd name="connsiteX0" fmla="*/ 302819 w 5397961"/>
              <a:gd name="connsiteY0" fmla="*/ 0 h 1410018"/>
              <a:gd name="connsiteX1" fmla="*/ 240910 w 5397961"/>
              <a:gd name="connsiteY1" fmla="*/ 641415 h 1410018"/>
              <a:gd name="connsiteX2" fmla="*/ 451402 w 5397961"/>
              <a:gd name="connsiteY2" fmla="*/ 914465 h 1410018"/>
              <a:gd name="connsiteX3" fmla="*/ 5397961 w 5397961"/>
              <a:gd name="connsiteY3" fmla="*/ 1410018 h 1410018"/>
              <a:gd name="connsiteX0" fmla="*/ 302819 w 5397961"/>
              <a:gd name="connsiteY0" fmla="*/ 0 h 1410018"/>
              <a:gd name="connsiteX1" fmla="*/ 240910 w 5397961"/>
              <a:gd name="connsiteY1" fmla="*/ 641415 h 1410018"/>
              <a:gd name="connsiteX2" fmla="*/ 451402 w 5397961"/>
              <a:gd name="connsiteY2" fmla="*/ 914465 h 1410018"/>
              <a:gd name="connsiteX3" fmla="*/ 5397961 w 5397961"/>
              <a:gd name="connsiteY3" fmla="*/ 1410018 h 1410018"/>
              <a:gd name="connsiteX0" fmla="*/ 302819 w 5397961"/>
              <a:gd name="connsiteY0" fmla="*/ 0 h 1410018"/>
              <a:gd name="connsiteX1" fmla="*/ 240910 w 5397961"/>
              <a:gd name="connsiteY1" fmla="*/ 641415 h 1410018"/>
              <a:gd name="connsiteX2" fmla="*/ 451402 w 5397961"/>
              <a:gd name="connsiteY2" fmla="*/ 914465 h 1410018"/>
              <a:gd name="connsiteX3" fmla="*/ 5397961 w 5397961"/>
              <a:gd name="connsiteY3" fmla="*/ 1410018 h 1410018"/>
              <a:gd name="connsiteX0" fmla="*/ 67502 w 5162644"/>
              <a:gd name="connsiteY0" fmla="*/ 0 h 1410018"/>
              <a:gd name="connsiteX1" fmla="*/ 5593 w 5162644"/>
              <a:gd name="connsiteY1" fmla="*/ 641415 h 1410018"/>
              <a:gd name="connsiteX2" fmla="*/ 216085 w 5162644"/>
              <a:gd name="connsiteY2" fmla="*/ 914465 h 1410018"/>
              <a:gd name="connsiteX3" fmla="*/ 5162644 w 5162644"/>
              <a:gd name="connsiteY3" fmla="*/ 1410018 h 1410018"/>
              <a:gd name="connsiteX0" fmla="*/ 86230 w 5181372"/>
              <a:gd name="connsiteY0" fmla="*/ 0 h 1410018"/>
              <a:gd name="connsiteX1" fmla="*/ 24321 w 5181372"/>
              <a:gd name="connsiteY1" fmla="*/ 641415 h 1410018"/>
              <a:gd name="connsiteX2" fmla="*/ 234813 w 5181372"/>
              <a:gd name="connsiteY2" fmla="*/ 914465 h 1410018"/>
              <a:gd name="connsiteX3" fmla="*/ 5181372 w 5181372"/>
              <a:gd name="connsiteY3" fmla="*/ 1410018 h 1410018"/>
              <a:gd name="connsiteX0" fmla="*/ 83534 w 5178676"/>
              <a:gd name="connsiteY0" fmla="*/ 0 h 1410018"/>
              <a:gd name="connsiteX1" fmla="*/ 21625 w 5178676"/>
              <a:gd name="connsiteY1" fmla="*/ 641415 h 1410018"/>
              <a:gd name="connsiteX2" fmla="*/ 232117 w 5178676"/>
              <a:gd name="connsiteY2" fmla="*/ 914465 h 1410018"/>
              <a:gd name="connsiteX3" fmla="*/ 5178676 w 5178676"/>
              <a:gd name="connsiteY3" fmla="*/ 1410018 h 1410018"/>
              <a:gd name="connsiteX0" fmla="*/ 83534 w 5178676"/>
              <a:gd name="connsiteY0" fmla="*/ 0 h 1410018"/>
              <a:gd name="connsiteX1" fmla="*/ 21625 w 5178676"/>
              <a:gd name="connsiteY1" fmla="*/ 641415 h 1410018"/>
              <a:gd name="connsiteX2" fmla="*/ 232117 w 5178676"/>
              <a:gd name="connsiteY2" fmla="*/ 914465 h 1410018"/>
              <a:gd name="connsiteX3" fmla="*/ 5178676 w 5178676"/>
              <a:gd name="connsiteY3" fmla="*/ 1410018 h 1410018"/>
              <a:gd name="connsiteX0" fmla="*/ 78158 w 5173300"/>
              <a:gd name="connsiteY0" fmla="*/ 0 h 1410018"/>
              <a:gd name="connsiteX1" fmla="*/ 16249 w 5173300"/>
              <a:gd name="connsiteY1" fmla="*/ 641415 h 1410018"/>
              <a:gd name="connsiteX2" fmla="*/ 226741 w 5173300"/>
              <a:gd name="connsiteY2" fmla="*/ 914465 h 1410018"/>
              <a:gd name="connsiteX3" fmla="*/ 5173300 w 5173300"/>
              <a:gd name="connsiteY3" fmla="*/ 1410018 h 1410018"/>
              <a:gd name="connsiteX0" fmla="*/ 64426 w 5159568"/>
              <a:gd name="connsiteY0" fmla="*/ 0 h 1410018"/>
              <a:gd name="connsiteX1" fmla="*/ 2517 w 5159568"/>
              <a:gd name="connsiteY1" fmla="*/ 641415 h 1410018"/>
              <a:gd name="connsiteX2" fmla="*/ 213009 w 5159568"/>
              <a:gd name="connsiteY2" fmla="*/ 914465 h 1410018"/>
              <a:gd name="connsiteX3" fmla="*/ 5159568 w 5159568"/>
              <a:gd name="connsiteY3" fmla="*/ 1410018 h 14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9568" h="1410018">
                <a:moveTo>
                  <a:pt x="64426" y="0"/>
                </a:moveTo>
                <a:cubicBezTo>
                  <a:pt x="36567" y="240252"/>
                  <a:pt x="21089" y="508054"/>
                  <a:pt x="2517" y="641415"/>
                </a:cubicBezTo>
                <a:cubicBezTo>
                  <a:pt x="2516" y="762076"/>
                  <a:pt x="-38756" y="875265"/>
                  <a:pt x="213009" y="914465"/>
                </a:cubicBezTo>
                <a:lnTo>
                  <a:pt x="5159568" y="141001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329" name="グループ化 328"/>
          <p:cNvGrpSpPr/>
          <p:nvPr/>
        </p:nvGrpSpPr>
        <p:grpSpPr>
          <a:xfrm>
            <a:off x="188190" y="2295756"/>
            <a:ext cx="5255334" cy="636869"/>
            <a:chOff x="284759" y="1730128"/>
            <a:chExt cx="6348530" cy="769348"/>
          </a:xfrm>
        </p:grpSpPr>
        <p:sp>
          <p:nvSpPr>
            <p:cNvPr id="330" name="二等辺三角形 329"/>
            <p:cNvSpPr/>
            <p:nvPr/>
          </p:nvSpPr>
          <p:spPr>
            <a:xfrm>
              <a:off x="284759" y="173012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二等辺三角形 330"/>
            <p:cNvSpPr/>
            <p:nvPr/>
          </p:nvSpPr>
          <p:spPr>
            <a:xfrm>
              <a:off x="809716" y="178824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2" name="二等辺三角形 331"/>
            <p:cNvSpPr/>
            <p:nvPr/>
          </p:nvSpPr>
          <p:spPr>
            <a:xfrm>
              <a:off x="1334673" y="184635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3" name="二等辺三角形 332"/>
            <p:cNvSpPr/>
            <p:nvPr/>
          </p:nvSpPr>
          <p:spPr>
            <a:xfrm>
              <a:off x="1859630" y="190446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二等辺三角形 333"/>
            <p:cNvSpPr/>
            <p:nvPr/>
          </p:nvSpPr>
          <p:spPr>
            <a:xfrm>
              <a:off x="2384587" y="196257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5" name="二等辺三角形 334"/>
            <p:cNvSpPr/>
            <p:nvPr/>
          </p:nvSpPr>
          <p:spPr>
            <a:xfrm>
              <a:off x="2909544" y="202068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6" name="二等辺三角形 335"/>
            <p:cNvSpPr/>
            <p:nvPr/>
          </p:nvSpPr>
          <p:spPr>
            <a:xfrm>
              <a:off x="3434501" y="207880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二等辺三角形 336"/>
            <p:cNvSpPr/>
            <p:nvPr/>
          </p:nvSpPr>
          <p:spPr>
            <a:xfrm>
              <a:off x="3959458" y="213691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8" name="二等辺三角形 337"/>
            <p:cNvSpPr/>
            <p:nvPr/>
          </p:nvSpPr>
          <p:spPr>
            <a:xfrm>
              <a:off x="4484415" y="219502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9" name="二等辺三角形 338"/>
            <p:cNvSpPr/>
            <p:nvPr/>
          </p:nvSpPr>
          <p:spPr>
            <a:xfrm>
              <a:off x="5009372" y="225313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0" name="二等辺三角形 339"/>
            <p:cNvSpPr/>
            <p:nvPr/>
          </p:nvSpPr>
          <p:spPr>
            <a:xfrm>
              <a:off x="5534329" y="231124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1" name="二等辺三角形 340"/>
            <p:cNvSpPr/>
            <p:nvPr/>
          </p:nvSpPr>
          <p:spPr>
            <a:xfrm>
              <a:off x="6059286" y="236936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2" name="二等辺三角形 341"/>
            <p:cNvSpPr/>
            <p:nvPr/>
          </p:nvSpPr>
          <p:spPr>
            <a:xfrm>
              <a:off x="6584237" y="242746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3" name="グループ化 342"/>
          <p:cNvGrpSpPr/>
          <p:nvPr/>
        </p:nvGrpSpPr>
        <p:grpSpPr>
          <a:xfrm>
            <a:off x="206173" y="2097223"/>
            <a:ext cx="5298409" cy="546771"/>
            <a:chOff x="232723" y="1838967"/>
            <a:chExt cx="6400566" cy="660509"/>
          </a:xfrm>
        </p:grpSpPr>
        <p:sp>
          <p:nvSpPr>
            <p:cNvPr id="344" name="二等辺三角形 343"/>
            <p:cNvSpPr/>
            <p:nvPr/>
          </p:nvSpPr>
          <p:spPr>
            <a:xfrm>
              <a:off x="232723" y="183896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5" name="二等辺三角形 344"/>
            <p:cNvSpPr/>
            <p:nvPr/>
          </p:nvSpPr>
          <p:spPr>
            <a:xfrm>
              <a:off x="524639" y="187077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6" name="二等辺三角形 345"/>
            <p:cNvSpPr/>
            <p:nvPr/>
          </p:nvSpPr>
          <p:spPr>
            <a:xfrm>
              <a:off x="1436546" y="190677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7" name="二等辺三角形 346"/>
            <p:cNvSpPr/>
            <p:nvPr/>
          </p:nvSpPr>
          <p:spPr>
            <a:xfrm>
              <a:off x="1859630" y="194021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8" name="二等辺三角形 347"/>
            <p:cNvSpPr/>
            <p:nvPr/>
          </p:nvSpPr>
          <p:spPr>
            <a:xfrm>
              <a:off x="2384587" y="198352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9" name="二等辺三角形 348"/>
            <p:cNvSpPr/>
            <p:nvPr/>
          </p:nvSpPr>
          <p:spPr>
            <a:xfrm>
              <a:off x="2909544" y="204291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二等辺三角形 349"/>
            <p:cNvSpPr/>
            <p:nvPr/>
          </p:nvSpPr>
          <p:spPr>
            <a:xfrm>
              <a:off x="3434501" y="210739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二等辺三角形 350"/>
            <p:cNvSpPr/>
            <p:nvPr/>
          </p:nvSpPr>
          <p:spPr>
            <a:xfrm>
              <a:off x="3959458" y="215559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二等辺三角形 351"/>
            <p:cNvSpPr/>
            <p:nvPr/>
          </p:nvSpPr>
          <p:spPr>
            <a:xfrm>
              <a:off x="4484415" y="220618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二等辺三角形 352"/>
            <p:cNvSpPr/>
            <p:nvPr/>
          </p:nvSpPr>
          <p:spPr>
            <a:xfrm>
              <a:off x="5009372" y="225313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二等辺三角形 353"/>
            <p:cNvSpPr/>
            <p:nvPr/>
          </p:nvSpPr>
          <p:spPr>
            <a:xfrm>
              <a:off x="5534329" y="231124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二等辺三角形 354"/>
            <p:cNvSpPr/>
            <p:nvPr/>
          </p:nvSpPr>
          <p:spPr>
            <a:xfrm>
              <a:off x="6059286" y="236936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二等辺三角形 355"/>
            <p:cNvSpPr/>
            <p:nvPr/>
          </p:nvSpPr>
          <p:spPr>
            <a:xfrm>
              <a:off x="6584237" y="242746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7" name="二等辺三角形 356"/>
          <p:cNvSpPr/>
          <p:nvPr/>
        </p:nvSpPr>
        <p:spPr>
          <a:xfrm>
            <a:off x="1110483" y="2112035"/>
            <a:ext cx="40605" cy="596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二等辺三角形 357"/>
          <p:cNvSpPr/>
          <p:nvPr/>
        </p:nvSpPr>
        <p:spPr>
          <a:xfrm>
            <a:off x="1072730" y="2021543"/>
            <a:ext cx="40605" cy="596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195740" y="2351772"/>
            <a:ext cx="5229217" cy="567707"/>
          </a:xfrm>
          <a:custGeom>
            <a:avLst/>
            <a:gdLst>
              <a:gd name="connsiteX0" fmla="*/ 0 w 6316980"/>
              <a:gd name="connsiteY0" fmla="*/ 0 h 685800"/>
              <a:gd name="connsiteX1" fmla="*/ 3162300 w 6316980"/>
              <a:gd name="connsiteY1" fmla="*/ 342900 h 685800"/>
              <a:gd name="connsiteX2" fmla="*/ 6316980 w 6316980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16980" h="685800">
                <a:moveTo>
                  <a:pt x="0" y="0"/>
                </a:moveTo>
                <a:lnTo>
                  <a:pt x="3162300" y="342900"/>
                </a:lnTo>
                <a:lnTo>
                  <a:pt x="6316980" y="68580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/>
          <p:cNvSpPr/>
          <p:nvPr/>
        </p:nvSpPr>
        <p:spPr>
          <a:xfrm>
            <a:off x="1078840" y="2067918"/>
            <a:ext cx="4402887" cy="555092"/>
          </a:xfrm>
          <a:custGeom>
            <a:avLst/>
            <a:gdLst>
              <a:gd name="connsiteX0" fmla="*/ 0 w 5318760"/>
              <a:gd name="connsiteY0" fmla="*/ 0 h 670560"/>
              <a:gd name="connsiteX1" fmla="*/ 38100 w 5318760"/>
              <a:gd name="connsiteY1" fmla="*/ 99060 h 670560"/>
              <a:gd name="connsiteX2" fmla="*/ 160020 w 5318760"/>
              <a:gd name="connsiteY2" fmla="*/ 152400 h 670560"/>
              <a:gd name="connsiteX3" fmla="*/ 2194560 w 5318760"/>
              <a:gd name="connsiteY3" fmla="*/ 358140 h 670560"/>
              <a:gd name="connsiteX4" fmla="*/ 5318760 w 5318760"/>
              <a:gd name="connsiteY4" fmla="*/ 670560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8760" h="670560">
                <a:moveTo>
                  <a:pt x="0" y="0"/>
                </a:moveTo>
                <a:lnTo>
                  <a:pt x="38100" y="99060"/>
                </a:lnTo>
                <a:lnTo>
                  <a:pt x="160020" y="152400"/>
                </a:lnTo>
                <a:lnTo>
                  <a:pt x="2194560" y="358140"/>
                </a:lnTo>
                <a:lnTo>
                  <a:pt x="5318760" y="67056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226228" y="2138356"/>
            <a:ext cx="904127" cy="105131"/>
          </a:xfrm>
          <a:custGeom>
            <a:avLst/>
            <a:gdLst>
              <a:gd name="connsiteX0" fmla="*/ 1092200 w 1092200"/>
              <a:gd name="connsiteY0" fmla="*/ 25400 h 127000"/>
              <a:gd name="connsiteX1" fmla="*/ 996950 w 1092200"/>
              <a:gd name="connsiteY1" fmla="*/ 127000 h 127000"/>
              <a:gd name="connsiteX2" fmla="*/ 298450 w 1092200"/>
              <a:gd name="connsiteY2" fmla="*/ 38100 h 127000"/>
              <a:gd name="connsiteX3" fmla="*/ 0 w 1092200"/>
              <a:gd name="connsiteY3" fmla="*/ 0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200" h="127000">
                <a:moveTo>
                  <a:pt x="1092200" y="25400"/>
                </a:moveTo>
                <a:lnTo>
                  <a:pt x="996950" y="127000"/>
                </a:lnTo>
                <a:lnTo>
                  <a:pt x="298450" y="38100"/>
                </a:lnTo>
                <a:lnTo>
                  <a:pt x="0" y="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9511" name="グループ化 149510"/>
          <p:cNvGrpSpPr/>
          <p:nvPr/>
        </p:nvGrpSpPr>
        <p:grpSpPr>
          <a:xfrm>
            <a:off x="2144368" y="8030885"/>
            <a:ext cx="3274991" cy="1466270"/>
            <a:chOff x="2498343" y="3748614"/>
            <a:chExt cx="3956244" cy="1771278"/>
          </a:xfrm>
        </p:grpSpPr>
        <p:pic>
          <p:nvPicPr>
            <p:cNvPr id="30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7" t="9466" r="52813" b="77696"/>
            <a:stretch/>
          </p:blipFill>
          <p:spPr bwMode="auto">
            <a:xfrm>
              <a:off x="3811694" y="3757362"/>
              <a:ext cx="2642893" cy="17625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06" name="直線コネクタ 305"/>
            <p:cNvCxnSpPr/>
            <p:nvPr/>
          </p:nvCxnSpPr>
          <p:spPr>
            <a:xfrm>
              <a:off x="4379302" y="4711928"/>
              <a:ext cx="271497" cy="6000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V="1">
              <a:off x="4655655" y="4495904"/>
              <a:ext cx="155695" cy="214365"/>
            </a:xfrm>
            <a:prstGeom prst="line">
              <a:avLst/>
            </a:prstGeom>
            <a:ln w="28575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/>
            <p:cNvCxnSpPr/>
            <p:nvPr/>
          </p:nvCxnSpPr>
          <p:spPr>
            <a:xfrm flipH="1">
              <a:off x="4822782" y="3799479"/>
              <a:ext cx="83821" cy="63500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1" name="フリーフォーム 310"/>
            <p:cNvSpPr/>
            <p:nvPr/>
          </p:nvSpPr>
          <p:spPr>
            <a:xfrm>
              <a:off x="3815608" y="3799252"/>
              <a:ext cx="976630" cy="811003"/>
            </a:xfrm>
            <a:custGeom>
              <a:avLst/>
              <a:gdLst>
                <a:gd name="connsiteX0" fmla="*/ 0 w 5400675"/>
                <a:gd name="connsiteY0" fmla="*/ 0 h 666750"/>
                <a:gd name="connsiteX1" fmla="*/ 5400675 w 5400675"/>
                <a:gd name="connsiteY1" fmla="*/ 666750 h 666750"/>
                <a:gd name="connsiteX0" fmla="*/ 0 w 6101715"/>
                <a:gd name="connsiteY0" fmla="*/ 0 h 811530"/>
                <a:gd name="connsiteX1" fmla="*/ 6101715 w 6101715"/>
                <a:gd name="connsiteY1" fmla="*/ 811530 h 811530"/>
                <a:gd name="connsiteX0" fmla="*/ 0 w 6101715"/>
                <a:gd name="connsiteY0" fmla="*/ 0 h 811530"/>
                <a:gd name="connsiteX1" fmla="*/ 3569970 w 6101715"/>
                <a:gd name="connsiteY1" fmla="*/ 407670 h 811530"/>
                <a:gd name="connsiteX2" fmla="*/ 6101715 w 6101715"/>
                <a:gd name="connsiteY2" fmla="*/ 811530 h 811530"/>
                <a:gd name="connsiteX0" fmla="*/ 0 w 6124575"/>
                <a:gd name="connsiteY0" fmla="*/ 0 h 811530"/>
                <a:gd name="connsiteX1" fmla="*/ 3569970 w 6124575"/>
                <a:gd name="connsiteY1" fmla="*/ 407670 h 811530"/>
                <a:gd name="connsiteX2" fmla="*/ 6124575 w 6124575"/>
                <a:gd name="connsiteY2" fmla="*/ 811530 h 811530"/>
                <a:gd name="connsiteX0" fmla="*/ 0 w 6296025"/>
                <a:gd name="connsiteY0" fmla="*/ 0 h 749618"/>
                <a:gd name="connsiteX1" fmla="*/ 3569970 w 6296025"/>
                <a:gd name="connsiteY1" fmla="*/ 407670 h 749618"/>
                <a:gd name="connsiteX2" fmla="*/ 6296025 w 6296025"/>
                <a:gd name="connsiteY2" fmla="*/ 749618 h 74961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02375"/>
                <a:gd name="connsiteY0" fmla="*/ 0 h 654368"/>
                <a:gd name="connsiteX1" fmla="*/ 3550920 w 6302375"/>
                <a:gd name="connsiteY1" fmla="*/ 382270 h 654368"/>
                <a:gd name="connsiteX2" fmla="*/ 6302375 w 6302375"/>
                <a:gd name="connsiteY2" fmla="*/ 654368 h 654368"/>
                <a:gd name="connsiteX0" fmla="*/ 0 w 6302375"/>
                <a:gd name="connsiteY0" fmla="*/ 0 h 654368"/>
                <a:gd name="connsiteX1" fmla="*/ 3550920 w 6302375"/>
                <a:gd name="connsiteY1" fmla="*/ 382270 h 654368"/>
                <a:gd name="connsiteX2" fmla="*/ 6302375 w 6302375"/>
                <a:gd name="connsiteY2" fmla="*/ 654368 h 654368"/>
                <a:gd name="connsiteX0" fmla="*/ 0 w 6302375"/>
                <a:gd name="connsiteY0" fmla="*/ 0 h 654368"/>
                <a:gd name="connsiteX1" fmla="*/ 6302375 w 6302375"/>
                <a:gd name="connsiteY1" fmla="*/ 654368 h 654368"/>
                <a:gd name="connsiteX0" fmla="*/ 0 w 996741"/>
                <a:gd name="connsiteY0" fmla="*/ 761682 h 761682"/>
                <a:gd name="connsiteX1" fmla="*/ 996741 w 996741"/>
                <a:gd name="connsiteY1" fmla="*/ 0 h 761682"/>
                <a:gd name="connsiteX0" fmla="*/ 0 w 996741"/>
                <a:gd name="connsiteY0" fmla="*/ 761682 h 761948"/>
                <a:gd name="connsiteX1" fmla="*/ 937274 w 996741"/>
                <a:gd name="connsiteY1" fmla="*/ 717588 h 761948"/>
                <a:gd name="connsiteX2" fmla="*/ 996741 w 996741"/>
                <a:gd name="connsiteY2" fmla="*/ 0 h 761948"/>
                <a:gd name="connsiteX0" fmla="*/ 0 w 996741"/>
                <a:gd name="connsiteY0" fmla="*/ 761682 h 803954"/>
                <a:gd name="connsiteX1" fmla="*/ 937274 w 996741"/>
                <a:gd name="connsiteY1" fmla="*/ 717588 h 803954"/>
                <a:gd name="connsiteX2" fmla="*/ 996741 w 996741"/>
                <a:gd name="connsiteY2" fmla="*/ 0 h 803954"/>
                <a:gd name="connsiteX0" fmla="*/ 0 w 996741"/>
                <a:gd name="connsiteY0" fmla="*/ 761682 h 826093"/>
                <a:gd name="connsiteX1" fmla="*/ 832028 w 996741"/>
                <a:gd name="connsiteY1" fmla="*/ 825538 h 826093"/>
                <a:gd name="connsiteX2" fmla="*/ 937274 w 996741"/>
                <a:gd name="connsiteY2" fmla="*/ 717588 h 826093"/>
                <a:gd name="connsiteX3" fmla="*/ 996741 w 996741"/>
                <a:gd name="connsiteY3" fmla="*/ 0 h 826093"/>
                <a:gd name="connsiteX0" fmla="*/ 0 w 996741"/>
                <a:gd name="connsiteY0" fmla="*/ 761682 h 826093"/>
                <a:gd name="connsiteX1" fmla="*/ 832028 w 996741"/>
                <a:gd name="connsiteY1" fmla="*/ 825538 h 826093"/>
                <a:gd name="connsiteX2" fmla="*/ 937274 w 996741"/>
                <a:gd name="connsiteY2" fmla="*/ 717588 h 826093"/>
                <a:gd name="connsiteX3" fmla="*/ 996741 w 996741"/>
                <a:gd name="connsiteY3" fmla="*/ 0 h 826093"/>
                <a:gd name="connsiteX0" fmla="*/ 0 w 996741"/>
                <a:gd name="connsiteY0" fmla="*/ 761682 h 826093"/>
                <a:gd name="connsiteX1" fmla="*/ 832028 w 996741"/>
                <a:gd name="connsiteY1" fmla="*/ 825538 h 826093"/>
                <a:gd name="connsiteX2" fmla="*/ 937274 w 996741"/>
                <a:gd name="connsiteY2" fmla="*/ 717588 h 826093"/>
                <a:gd name="connsiteX3" fmla="*/ 996741 w 996741"/>
                <a:gd name="connsiteY3" fmla="*/ 0 h 826093"/>
                <a:gd name="connsiteX0" fmla="*/ 0 w 1011599"/>
                <a:gd name="connsiteY0" fmla="*/ 769302 h 833713"/>
                <a:gd name="connsiteX1" fmla="*/ 832028 w 1011599"/>
                <a:gd name="connsiteY1" fmla="*/ 833158 h 833713"/>
                <a:gd name="connsiteX2" fmla="*/ 937274 w 1011599"/>
                <a:gd name="connsiteY2" fmla="*/ 725208 h 833713"/>
                <a:gd name="connsiteX3" fmla="*/ 1011599 w 1011599"/>
                <a:gd name="connsiteY3" fmla="*/ 0 h 833713"/>
                <a:gd name="connsiteX0" fmla="*/ 0 w 1026457"/>
                <a:gd name="connsiteY0" fmla="*/ 746442 h 810853"/>
                <a:gd name="connsiteX1" fmla="*/ 832028 w 1026457"/>
                <a:gd name="connsiteY1" fmla="*/ 810298 h 810853"/>
                <a:gd name="connsiteX2" fmla="*/ 937274 w 1026457"/>
                <a:gd name="connsiteY2" fmla="*/ 702348 h 810853"/>
                <a:gd name="connsiteX3" fmla="*/ 1026457 w 1026457"/>
                <a:gd name="connsiteY3" fmla="*/ 0 h 810853"/>
                <a:gd name="connsiteX0" fmla="*/ 0 w 1026457"/>
                <a:gd name="connsiteY0" fmla="*/ 746442 h 810853"/>
                <a:gd name="connsiteX1" fmla="*/ 832028 w 1026457"/>
                <a:gd name="connsiteY1" fmla="*/ 810298 h 810853"/>
                <a:gd name="connsiteX2" fmla="*/ 937274 w 1026457"/>
                <a:gd name="connsiteY2" fmla="*/ 702348 h 810853"/>
                <a:gd name="connsiteX3" fmla="*/ 1026457 w 1026457"/>
                <a:gd name="connsiteY3" fmla="*/ 0 h 810853"/>
                <a:gd name="connsiteX0" fmla="*/ 0 w 1026457"/>
                <a:gd name="connsiteY0" fmla="*/ 746442 h 810853"/>
                <a:gd name="connsiteX1" fmla="*/ 832028 w 1026457"/>
                <a:gd name="connsiteY1" fmla="*/ 810298 h 810853"/>
                <a:gd name="connsiteX2" fmla="*/ 937274 w 1026457"/>
                <a:gd name="connsiteY2" fmla="*/ 702348 h 810853"/>
                <a:gd name="connsiteX3" fmla="*/ 1026457 w 1026457"/>
                <a:gd name="connsiteY3" fmla="*/ 0 h 810853"/>
                <a:gd name="connsiteX0" fmla="*/ 0 w 952166"/>
                <a:gd name="connsiteY0" fmla="*/ 749617 h 810878"/>
                <a:gd name="connsiteX1" fmla="*/ 757737 w 952166"/>
                <a:gd name="connsiteY1" fmla="*/ 810298 h 810878"/>
                <a:gd name="connsiteX2" fmla="*/ 862983 w 952166"/>
                <a:gd name="connsiteY2" fmla="*/ 702348 h 810878"/>
                <a:gd name="connsiteX3" fmla="*/ 952166 w 952166"/>
                <a:gd name="connsiteY3" fmla="*/ 0 h 810878"/>
                <a:gd name="connsiteX0" fmla="*/ 0 w 952166"/>
                <a:gd name="connsiteY0" fmla="*/ 749617 h 811003"/>
                <a:gd name="connsiteX1" fmla="*/ 757737 w 952166"/>
                <a:gd name="connsiteY1" fmla="*/ 810298 h 811003"/>
                <a:gd name="connsiteX2" fmla="*/ 862983 w 952166"/>
                <a:gd name="connsiteY2" fmla="*/ 702348 h 811003"/>
                <a:gd name="connsiteX3" fmla="*/ 952166 w 952166"/>
                <a:gd name="connsiteY3" fmla="*/ 0 h 81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166" h="811003">
                  <a:moveTo>
                    <a:pt x="0" y="749617"/>
                  </a:moveTo>
                  <a:cubicBezTo>
                    <a:pt x="136608" y="765551"/>
                    <a:pt x="601525" y="817647"/>
                    <a:pt x="757737" y="810298"/>
                  </a:cubicBezTo>
                  <a:cubicBezTo>
                    <a:pt x="833467" y="783899"/>
                    <a:pt x="827276" y="788079"/>
                    <a:pt x="862983" y="702348"/>
                  </a:cubicBezTo>
                  <a:cubicBezTo>
                    <a:pt x="897663" y="417432"/>
                    <a:pt x="917486" y="300156"/>
                    <a:pt x="952166" y="0"/>
                  </a:cubicBezTo>
                </a:path>
              </a:pathLst>
            </a:custGeom>
            <a:ln w="57150">
              <a:solidFill>
                <a:srgbClr val="006600">
                  <a:alpha val="4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12" name="フリーフォーム 311"/>
            <p:cNvSpPr/>
            <p:nvPr/>
          </p:nvSpPr>
          <p:spPr>
            <a:xfrm>
              <a:off x="4972601" y="3748614"/>
              <a:ext cx="1436411" cy="1036638"/>
            </a:xfrm>
            <a:custGeom>
              <a:avLst/>
              <a:gdLst>
                <a:gd name="connsiteX0" fmla="*/ 0 w 5400675"/>
                <a:gd name="connsiteY0" fmla="*/ 0 h 666750"/>
                <a:gd name="connsiteX1" fmla="*/ 5400675 w 5400675"/>
                <a:gd name="connsiteY1" fmla="*/ 666750 h 666750"/>
                <a:gd name="connsiteX0" fmla="*/ 0 w 6101715"/>
                <a:gd name="connsiteY0" fmla="*/ 0 h 811530"/>
                <a:gd name="connsiteX1" fmla="*/ 6101715 w 6101715"/>
                <a:gd name="connsiteY1" fmla="*/ 811530 h 811530"/>
                <a:gd name="connsiteX0" fmla="*/ 0 w 6101715"/>
                <a:gd name="connsiteY0" fmla="*/ 0 h 811530"/>
                <a:gd name="connsiteX1" fmla="*/ 3569970 w 6101715"/>
                <a:gd name="connsiteY1" fmla="*/ 407670 h 811530"/>
                <a:gd name="connsiteX2" fmla="*/ 6101715 w 6101715"/>
                <a:gd name="connsiteY2" fmla="*/ 811530 h 811530"/>
                <a:gd name="connsiteX0" fmla="*/ 0 w 6124575"/>
                <a:gd name="connsiteY0" fmla="*/ 0 h 811530"/>
                <a:gd name="connsiteX1" fmla="*/ 3569970 w 6124575"/>
                <a:gd name="connsiteY1" fmla="*/ 407670 h 811530"/>
                <a:gd name="connsiteX2" fmla="*/ 6124575 w 6124575"/>
                <a:gd name="connsiteY2" fmla="*/ 811530 h 811530"/>
                <a:gd name="connsiteX0" fmla="*/ 0 w 6296025"/>
                <a:gd name="connsiteY0" fmla="*/ 0 h 749618"/>
                <a:gd name="connsiteX1" fmla="*/ 3569970 w 6296025"/>
                <a:gd name="connsiteY1" fmla="*/ 407670 h 749618"/>
                <a:gd name="connsiteX2" fmla="*/ 6296025 w 6296025"/>
                <a:gd name="connsiteY2" fmla="*/ 749618 h 74961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21425"/>
                <a:gd name="connsiteY0" fmla="*/ 0 h 679768"/>
                <a:gd name="connsiteX1" fmla="*/ 3569970 w 6321425"/>
                <a:gd name="connsiteY1" fmla="*/ 407670 h 679768"/>
                <a:gd name="connsiteX2" fmla="*/ 6321425 w 6321425"/>
                <a:gd name="connsiteY2" fmla="*/ 679768 h 679768"/>
                <a:gd name="connsiteX0" fmla="*/ 0 w 6302375"/>
                <a:gd name="connsiteY0" fmla="*/ 0 h 654368"/>
                <a:gd name="connsiteX1" fmla="*/ 3550920 w 6302375"/>
                <a:gd name="connsiteY1" fmla="*/ 382270 h 654368"/>
                <a:gd name="connsiteX2" fmla="*/ 6302375 w 6302375"/>
                <a:gd name="connsiteY2" fmla="*/ 654368 h 654368"/>
                <a:gd name="connsiteX0" fmla="*/ 0 w 6302375"/>
                <a:gd name="connsiteY0" fmla="*/ 0 h 654368"/>
                <a:gd name="connsiteX1" fmla="*/ 3550920 w 6302375"/>
                <a:gd name="connsiteY1" fmla="*/ 382270 h 654368"/>
                <a:gd name="connsiteX2" fmla="*/ 6302375 w 6302375"/>
                <a:gd name="connsiteY2" fmla="*/ 654368 h 654368"/>
                <a:gd name="connsiteX0" fmla="*/ 0 w 6302375"/>
                <a:gd name="connsiteY0" fmla="*/ 0 h 654368"/>
                <a:gd name="connsiteX1" fmla="*/ 6302375 w 6302375"/>
                <a:gd name="connsiteY1" fmla="*/ 654368 h 654368"/>
                <a:gd name="connsiteX0" fmla="*/ 0 w 5095142"/>
                <a:gd name="connsiteY0" fmla="*/ 0 h 1410018"/>
                <a:gd name="connsiteX1" fmla="*/ 5095142 w 5095142"/>
                <a:gd name="connsiteY1" fmla="*/ 1410018 h 1410018"/>
                <a:gd name="connsiteX0" fmla="*/ 87504 w 5182646"/>
                <a:gd name="connsiteY0" fmla="*/ 0 h 1410018"/>
                <a:gd name="connsiteX1" fmla="*/ 236087 w 5182646"/>
                <a:gd name="connsiteY1" fmla="*/ 914465 h 1410018"/>
                <a:gd name="connsiteX2" fmla="*/ 5182646 w 5182646"/>
                <a:gd name="connsiteY2" fmla="*/ 1410018 h 1410018"/>
                <a:gd name="connsiteX0" fmla="*/ 236981 w 5332123"/>
                <a:gd name="connsiteY0" fmla="*/ 0 h 1410018"/>
                <a:gd name="connsiteX1" fmla="*/ 385564 w 5332123"/>
                <a:gd name="connsiteY1" fmla="*/ 914465 h 1410018"/>
                <a:gd name="connsiteX2" fmla="*/ 5332123 w 5332123"/>
                <a:gd name="connsiteY2" fmla="*/ 1410018 h 1410018"/>
                <a:gd name="connsiteX0" fmla="*/ 302819 w 5397961"/>
                <a:gd name="connsiteY0" fmla="*/ 0 h 1410018"/>
                <a:gd name="connsiteX1" fmla="*/ 240910 w 5397961"/>
                <a:gd name="connsiteY1" fmla="*/ 641415 h 1410018"/>
                <a:gd name="connsiteX2" fmla="*/ 451402 w 5397961"/>
                <a:gd name="connsiteY2" fmla="*/ 914465 h 1410018"/>
                <a:gd name="connsiteX3" fmla="*/ 5397961 w 5397961"/>
                <a:gd name="connsiteY3" fmla="*/ 1410018 h 1410018"/>
                <a:gd name="connsiteX0" fmla="*/ 302819 w 5397961"/>
                <a:gd name="connsiteY0" fmla="*/ 0 h 1410018"/>
                <a:gd name="connsiteX1" fmla="*/ 240910 w 5397961"/>
                <a:gd name="connsiteY1" fmla="*/ 641415 h 1410018"/>
                <a:gd name="connsiteX2" fmla="*/ 451402 w 5397961"/>
                <a:gd name="connsiteY2" fmla="*/ 914465 h 1410018"/>
                <a:gd name="connsiteX3" fmla="*/ 5397961 w 5397961"/>
                <a:gd name="connsiteY3" fmla="*/ 1410018 h 1410018"/>
                <a:gd name="connsiteX0" fmla="*/ 302819 w 5397961"/>
                <a:gd name="connsiteY0" fmla="*/ 0 h 1410018"/>
                <a:gd name="connsiteX1" fmla="*/ 240910 w 5397961"/>
                <a:gd name="connsiteY1" fmla="*/ 641415 h 1410018"/>
                <a:gd name="connsiteX2" fmla="*/ 451402 w 5397961"/>
                <a:gd name="connsiteY2" fmla="*/ 914465 h 1410018"/>
                <a:gd name="connsiteX3" fmla="*/ 5397961 w 5397961"/>
                <a:gd name="connsiteY3" fmla="*/ 1410018 h 1410018"/>
                <a:gd name="connsiteX0" fmla="*/ 67502 w 5162644"/>
                <a:gd name="connsiteY0" fmla="*/ 0 h 1410018"/>
                <a:gd name="connsiteX1" fmla="*/ 5593 w 5162644"/>
                <a:gd name="connsiteY1" fmla="*/ 641415 h 1410018"/>
                <a:gd name="connsiteX2" fmla="*/ 216085 w 5162644"/>
                <a:gd name="connsiteY2" fmla="*/ 914465 h 1410018"/>
                <a:gd name="connsiteX3" fmla="*/ 5162644 w 5162644"/>
                <a:gd name="connsiteY3" fmla="*/ 1410018 h 1410018"/>
                <a:gd name="connsiteX0" fmla="*/ 86230 w 5181372"/>
                <a:gd name="connsiteY0" fmla="*/ 0 h 1410018"/>
                <a:gd name="connsiteX1" fmla="*/ 24321 w 5181372"/>
                <a:gd name="connsiteY1" fmla="*/ 641415 h 1410018"/>
                <a:gd name="connsiteX2" fmla="*/ 234813 w 5181372"/>
                <a:gd name="connsiteY2" fmla="*/ 914465 h 1410018"/>
                <a:gd name="connsiteX3" fmla="*/ 5181372 w 5181372"/>
                <a:gd name="connsiteY3" fmla="*/ 1410018 h 1410018"/>
                <a:gd name="connsiteX0" fmla="*/ 83534 w 5178676"/>
                <a:gd name="connsiteY0" fmla="*/ 0 h 1410018"/>
                <a:gd name="connsiteX1" fmla="*/ 21625 w 5178676"/>
                <a:gd name="connsiteY1" fmla="*/ 641415 h 1410018"/>
                <a:gd name="connsiteX2" fmla="*/ 232117 w 5178676"/>
                <a:gd name="connsiteY2" fmla="*/ 914465 h 1410018"/>
                <a:gd name="connsiteX3" fmla="*/ 5178676 w 5178676"/>
                <a:gd name="connsiteY3" fmla="*/ 1410018 h 1410018"/>
                <a:gd name="connsiteX0" fmla="*/ 83534 w 5178676"/>
                <a:gd name="connsiteY0" fmla="*/ 0 h 1410018"/>
                <a:gd name="connsiteX1" fmla="*/ 21625 w 5178676"/>
                <a:gd name="connsiteY1" fmla="*/ 641415 h 1410018"/>
                <a:gd name="connsiteX2" fmla="*/ 232117 w 5178676"/>
                <a:gd name="connsiteY2" fmla="*/ 914465 h 1410018"/>
                <a:gd name="connsiteX3" fmla="*/ 5178676 w 5178676"/>
                <a:gd name="connsiteY3" fmla="*/ 1410018 h 1410018"/>
                <a:gd name="connsiteX0" fmla="*/ 78158 w 5173300"/>
                <a:gd name="connsiteY0" fmla="*/ 0 h 1410018"/>
                <a:gd name="connsiteX1" fmla="*/ 16249 w 5173300"/>
                <a:gd name="connsiteY1" fmla="*/ 641415 h 1410018"/>
                <a:gd name="connsiteX2" fmla="*/ 226741 w 5173300"/>
                <a:gd name="connsiteY2" fmla="*/ 914465 h 1410018"/>
                <a:gd name="connsiteX3" fmla="*/ 5173300 w 5173300"/>
                <a:gd name="connsiteY3" fmla="*/ 1410018 h 1410018"/>
                <a:gd name="connsiteX0" fmla="*/ 64426 w 5159568"/>
                <a:gd name="connsiteY0" fmla="*/ 0 h 1410018"/>
                <a:gd name="connsiteX1" fmla="*/ 2517 w 5159568"/>
                <a:gd name="connsiteY1" fmla="*/ 641415 h 1410018"/>
                <a:gd name="connsiteX2" fmla="*/ 213009 w 5159568"/>
                <a:gd name="connsiteY2" fmla="*/ 914465 h 1410018"/>
                <a:gd name="connsiteX3" fmla="*/ 5159568 w 5159568"/>
                <a:gd name="connsiteY3" fmla="*/ 1410018 h 1410018"/>
                <a:gd name="connsiteX0" fmla="*/ 64426 w 1400430"/>
                <a:gd name="connsiteY0" fmla="*/ 0 h 1036638"/>
                <a:gd name="connsiteX1" fmla="*/ 2517 w 1400430"/>
                <a:gd name="connsiteY1" fmla="*/ 641415 h 1036638"/>
                <a:gd name="connsiteX2" fmla="*/ 213009 w 1400430"/>
                <a:gd name="connsiteY2" fmla="*/ 914465 h 1036638"/>
                <a:gd name="connsiteX3" fmla="*/ 1400430 w 1400430"/>
                <a:gd name="connsiteY3" fmla="*/ 1036638 h 103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0430" h="1036638">
                  <a:moveTo>
                    <a:pt x="64426" y="0"/>
                  </a:moveTo>
                  <a:cubicBezTo>
                    <a:pt x="36567" y="240252"/>
                    <a:pt x="21089" y="508054"/>
                    <a:pt x="2517" y="641415"/>
                  </a:cubicBezTo>
                  <a:cubicBezTo>
                    <a:pt x="2516" y="762076"/>
                    <a:pt x="-38756" y="875265"/>
                    <a:pt x="213009" y="914465"/>
                  </a:cubicBezTo>
                  <a:lnTo>
                    <a:pt x="1400430" y="1036638"/>
                  </a:lnTo>
                </a:path>
              </a:pathLst>
            </a:custGeom>
            <a:ln w="57150">
              <a:solidFill>
                <a:srgbClr val="FF0000">
                  <a:alpha val="40000"/>
                </a:srgb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15" name="グループ化 14"/>
            <p:cNvGrpSpPr/>
            <p:nvPr/>
          </p:nvGrpSpPr>
          <p:grpSpPr>
            <a:xfrm>
              <a:off x="4850961" y="4528317"/>
              <a:ext cx="737977" cy="264318"/>
              <a:chOff x="1409939" y="2138538"/>
              <a:chExt cx="737977" cy="264318"/>
            </a:xfrm>
          </p:grpSpPr>
          <p:sp>
            <p:nvSpPr>
              <p:cNvPr id="313" name="二等辺三角形 312"/>
              <p:cNvSpPr/>
              <p:nvPr/>
            </p:nvSpPr>
            <p:spPr>
              <a:xfrm>
                <a:off x="1455545" y="2247853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14" name="二等辺三角形 313"/>
              <p:cNvSpPr/>
              <p:nvPr/>
            </p:nvSpPr>
            <p:spPr>
              <a:xfrm>
                <a:off x="1409939" y="213853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21" name="二等辺三角形 320"/>
              <p:cNvSpPr/>
              <p:nvPr/>
            </p:nvSpPr>
            <p:spPr>
              <a:xfrm>
                <a:off x="1594808" y="2286145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323" name="二等辺三角形 322"/>
              <p:cNvSpPr/>
              <p:nvPr/>
            </p:nvSpPr>
            <p:spPr>
              <a:xfrm>
                <a:off x="2098864" y="2330848"/>
                <a:ext cx="49052" cy="72008"/>
              </a:xfrm>
              <a:prstGeom prst="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grpSp>
          <p:nvGrpSpPr>
            <p:cNvPr id="19" name="グループ化 18"/>
            <p:cNvGrpSpPr/>
            <p:nvPr/>
          </p:nvGrpSpPr>
          <p:grpSpPr>
            <a:xfrm rot="279125">
              <a:off x="4181462" y="4429832"/>
              <a:ext cx="423862" cy="131631"/>
              <a:chOff x="758034" y="2070519"/>
              <a:chExt cx="423862" cy="131631"/>
            </a:xfrm>
          </p:grpSpPr>
          <p:grpSp>
            <p:nvGrpSpPr>
              <p:cNvPr id="324" name="グループ化 80"/>
              <p:cNvGrpSpPr>
                <a:grpSpLocks/>
              </p:cNvGrpSpPr>
              <p:nvPr/>
            </p:nvGrpSpPr>
            <p:grpSpPr bwMode="auto">
              <a:xfrm rot="6838911">
                <a:off x="1032737" y="2052991"/>
                <a:ext cx="122106" cy="176212"/>
                <a:chOff x="-710183" y="4464844"/>
                <a:chExt cx="112910" cy="176213"/>
              </a:xfrm>
            </p:grpSpPr>
            <p:cxnSp>
              <p:nvCxnSpPr>
                <p:cNvPr id="326" name="直線コネクタ 325"/>
                <p:cNvCxnSpPr/>
                <p:nvPr/>
              </p:nvCxnSpPr>
              <p:spPr>
                <a:xfrm rot="16200000" flipH="1">
                  <a:off x="-710757" y="4535813"/>
                  <a:ext cx="109538" cy="39756"/>
                </a:xfrm>
                <a:prstGeom prst="line">
                  <a:avLst/>
                </a:prstGeom>
                <a:ln w="44450" cmpd="dbl">
                  <a:solidFill>
                    <a:srgbClr val="0000CC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7" name="円/楕円 326"/>
                <p:cNvSpPr/>
                <p:nvPr/>
              </p:nvSpPr>
              <p:spPr>
                <a:xfrm>
                  <a:off x="-710680" y="4465820"/>
                  <a:ext cx="71563" cy="71437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328" name="円/楕円 327"/>
                <p:cNvSpPr/>
                <p:nvPr/>
              </p:nvSpPr>
              <p:spPr>
                <a:xfrm>
                  <a:off x="-669146" y="4570739"/>
                  <a:ext cx="71562" cy="71438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453" name="グループ化 80"/>
              <p:cNvGrpSpPr>
                <a:grpSpLocks/>
              </p:cNvGrpSpPr>
              <p:nvPr/>
            </p:nvGrpSpPr>
            <p:grpSpPr bwMode="auto">
              <a:xfrm rot="6838911">
                <a:off x="908912" y="2052991"/>
                <a:ext cx="122106" cy="176212"/>
                <a:chOff x="-710183" y="4464844"/>
                <a:chExt cx="112910" cy="176213"/>
              </a:xfrm>
            </p:grpSpPr>
            <p:cxnSp>
              <p:nvCxnSpPr>
                <p:cNvPr id="454" name="直線コネクタ 453"/>
                <p:cNvCxnSpPr/>
                <p:nvPr/>
              </p:nvCxnSpPr>
              <p:spPr>
                <a:xfrm rot="16200000" flipH="1">
                  <a:off x="-710757" y="4535813"/>
                  <a:ext cx="109538" cy="39756"/>
                </a:xfrm>
                <a:prstGeom prst="line">
                  <a:avLst/>
                </a:prstGeom>
                <a:ln w="44450" cmpd="dbl">
                  <a:solidFill>
                    <a:srgbClr val="0000CC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5" name="円/楕円 454"/>
                <p:cNvSpPr/>
                <p:nvPr/>
              </p:nvSpPr>
              <p:spPr>
                <a:xfrm>
                  <a:off x="-710680" y="4465820"/>
                  <a:ext cx="71563" cy="71437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56" name="円/楕円 455"/>
                <p:cNvSpPr/>
                <p:nvPr/>
              </p:nvSpPr>
              <p:spPr>
                <a:xfrm>
                  <a:off x="-669146" y="4570739"/>
                  <a:ext cx="71562" cy="71438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  <p:grpSp>
            <p:nvGrpSpPr>
              <p:cNvPr id="457" name="グループ化 80"/>
              <p:cNvGrpSpPr>
                <a:grpSpLocks/>
              </p:cNvGrpSpPr>
              <p:nvPr/>
            </p:nvGrpSpPr>
            <p:grpSpPr bwMode="auto">
              <a:xfrm rot="6838911">
                <a:off x="785087" y="2043466"/>
                <a:ext cx="122106" cy="176212"/>
                <a:chOff x="-710183" y="4464844"/>
                <a:chExt cx="112910" cy="176213"/>
              </a:xfrm>
            </p:grpSpPr>
            <p:cxnSp>
              <p:nvCxnSpPr>
                <p:cNvPr id="458" name="直線コネクタ 457"/>
                <p:cNvCxnSpPr/>
                <p:nvPr/>
              </p:nvCxnSpPr>
              <p:spPr>
                <a:xfrm rot="16200000" flipH="1">
                  <a:off x="-710757" y="4535813"/>
                  <a:ext cx="109538" cy="39756"/>
                </a:xfrm>
                <a:prstGeom prst="line">
                  <a:avLst/>
                </a:prstGeom>
                <a:ln w="44450" cmpd="dbl">
                  <a:solidFill>
                    <a:srgbClr val="0000CC"/>
                  </a:solidFill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9" name="円/楕円 458"/>
                <p:cNvSpPr/>
                <p:nvPr/>
              </p:nvSpPr>
              <p:spPr>
                <a:xfrm>
                  <a:off x="-710680" y="4465820"/>
                  <a:ext cx="71563" cy="71437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460" name="円/楕円 459"/>
                <p:cNvSpPr/>
                <p:nvPr/>
              </p:nvSpPr>
              <p:spPr>
                <a:xfrm>
                  <a:off x="-669146" y="4570739"/>
                  <a:ext cx="71562" cy="71438"/>
                </a:xfrm>
                <a:prstGeom prst="ellipse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</p:grpSp>
        <p:sp>
          <p:nvSpPr>
            <p:cNvPr id="461" name="二等辺三角形 460"/>
            <p:cNvSpPr/>
            <p:nvPr/>
          </p:nvSpPr>
          <p:spPr>
            <a:xfrm>
              <a:off x="3816394" y="486433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2" name="二等辺三角形 461"/>
            <p:cNvSpPr/>
            <p:nvPr/>
          </p:nvSpPr>
          <p:spPr>
            <a:xfrm>
              <a:off x="4341351" y="492244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464" name="二等辺三角形 463"/>
            <p:cNvSpPr/>
            <p:nvPr/>
          </p:nvSpPr>
          <p:spPr>
            <a:xfrm>
              <a:off x="4866308" y="498055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02" name="二等辺三角形 501"/>
            <p:cNvSpPr/>
            <p:nvPr/>
          </p:nvSpPr>
          <p:spPr>
            <a:xfrm>
              <a:off x="5391265" y="503866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37" name="二等辺三角形 536"/>
            <p:cNvSpPr/>
            <p:nvPr/>
          </p:nvSpPr>
          <p:spPr>
            <a:xfrm>
              <a:off x="5916222" y="509678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42" name="二等辺三角形 541"/>
            <p:cNvSpPr/>
            <p:nvPr/>
          </p:nvSpPr>
          <p:spPr>
            <a:xfrm>
              <a:off x="6121009" y="479198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0" name="直線コネクタ 29"/>
            <p:cNvCxnSpPr>
              <a:cxnSpLocks/>
            </p:cNvCxnSpPr>
            <p:nvPr/>
          </p:nvCxnSpPr>
          <p:spPr>
            <a:xfrm flipV="1">
              <a:off x="3499352" y="4005485"/>
              <a:ext cx="1272016" cy="102823"/>
            </a:xfrm>
            <a:prstGeom prst="line">
              <a:avLst/>
            </a:prstGeom>
            <a:ln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グループ化 27"/>
            <p:cNvGrpSpPr/>
            <p:nvPr/>
          </p:nvGrpSpPr>
          <p:grpSpPr>
            <a:xfrm>
              <a:off x="2498343" y="3861167"/>
              <a:ext cx="1132987" cy="408979"/>
              <a:chOff x="-4027721" y="325839"/>
              <a:chExt cx="1132987" cy="408979"/>
            </a:xfrm>
          </p:grpSpPr>
          <p:sp>
            <p:nvSpPr>
              <p:cNvPr id="27" name="正方形/長方形 26"/>
              <p:cNvSpPr/>
              <p:nvPr/>
            </p:nvSpPr>
            <p:spPr>
              <a:xfrm>
                <a:off x="-3952800" y="358069"/>
                <a:ext cx="929051" cy="345714"/>
              </a:xfrm>
              <a:prstGeom prst="rect">
                <a:avLst/>
              </a:prstGeom>
              <a:solidFill>
                <a:srgbClr val="00B050"/>
              </a:solidFill>
              <a:ln w="127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44" name="テキスト ボックス 543"/>
              <p:cNvSpPr txBox="1"/>
              <p:nvPr/>
            </p:nvSpPr>
            <p:spPr>
              <a:xfrm>
                <a:off x="-4027721" y="325839"/>
                <a:ext cx="1132987" cy="40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4Laps</a:t>
                </a:r>
                <a:r>
                  <a:rPr lang="ja-JP" altLang="en-US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</a:t>
                </a:r>
                <a:endParaRPr lang="en-US" altLang="ja-JP" sz="8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r>
                  <a:rPr kumimoji="1" lang="ja-JP" altLang="en-US" sz="8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山下公園に入る</a:t>
                </a:r>
              </a:p>
            </p:txBody>
          </p:sp>
        </p:grpSp>
      </p:grpSp>
      <p:cxnSp>
        <p:nvCxnSpPr>
          <p:cNvPr id="558" name="直線矢印コネクタ 557"/>
          <p:cNvCxnSpPr/>
          <p:nvPr/>
        </p:nvCxnSpPr>
        <p:spPr>
          <a:xfrm flipH="1">
            <a:off x="662373" y="2032559"/>
            <a:ext cx="15770" cy="165581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正方形/長方形 559"/>
          <p:cNvSpPr/>
          <p:nvPr/>
        </p:nvSpPr>
        <p:spPr>
          <a:xfrm>
            <a:off x="440922" y="2056807"/>
            <a:ext cx="189608" cy="79847"/>
          </a:xfrm>
          <a:prstGeom prst="rect">
            <a:avLst/>
          </a:prstGeom>
          <a:solidFill>
            <a:srgbClr val="5690D1"/>
          </a:solidFill>
          <a:ln w="127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1" name="テキスト ボックス 560"/>
          <p:cNvSpPr txBox="1"/>
          <p:nvPr/>
        </p:nvSpPr>
        <p:spPr>
          <a:xfrm>
            <a:off x="359677" y="2032314"/>
            <a:ext cx="289546" cy="1401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3m</a:t>
            </a:r>
            <a:r>
              <a:rPr kumimoji="1" lang="ja-JP" altLang="en-US" sz="5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幅</a:t>
            </a:r>
          </a:p>
        </p:txBody>
      </p:sp>
      <p:sp>
        <p:nvSpPr>
          <p:cNvPr id="562" name="正方形/長方形 561"/>
          <p:cNvSpPr/>
          <p:nvPr/>
        </p:nvSpPr>
        <p:spPr>
          <a:xfrm>
            <a:off x="3228764" y="7828907"/>
            <a:ext cx="2190596" cy="1917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4Laps</a:t>
            </a:r>
            <a:r>
              <a:rPr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は山下公園に入る</a:t>
            </a:r>
            <a:endParaRPr kumimoji="1" lang="ja-JP" altLang="en-US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9513" name="正方形/長方形 149512"/>
          <p:cNvSpPr/>
          <p:nvPr/>
        </p:nvSpPr>
        <p:spPr>
          <a:xfrm>
            <a:off x="184291" y="1392256"/>
            <a:ext cx="2190596" cy="1459028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9515" name="直線コネクタ 149514"/>
          <p:cNvCxnSpPr>
            <a:endCxn id="562" idx="1"/>
          </p:cNvCxnSpPr>
          <p:nvPr/>
        </p:nvCxnSpPr>
        <p:spPr>
          <a:xfrm>
            <a:off x="2371952" y="2850093"/>
            <a:ext cx="856812" cy="507470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63" name="直線コネクタ 562"/>
          <p:cNvCxnSpPr>
            <a:endCxn id="562" idx="3"/>
          </p:cNvCxnSpPr>
          <p:nvPr/>
        </p:nvCxnSpPr>
        <p:spPr>
          <a:xfrm>
            <a:off x="2384567" y="1405593"/>
            <a:ext cx="3034793" cy="6519207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1733" name="テキスト ボックス 72"/>
          <p:cNvSpPr txBox="1">
            <a:spLocks noChangeArrowheads="1"/>
          </p:cNvSpPr>
          <p:nvPr/>
        </p:nvSpPr>
        <p:spPr bwMode="auto">
          <a:xfrm>
            <a:off x="1095375" y="84271"/>
            <a:ext cx="29306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【CP6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産業貿易センター前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96" name="テキスト ボックス 295"/>
          <p:cNvSpPr txBox="1"/>
          <p:nvPr/>
        </p:nvSpPr>
        <p:spPr>
          <a:xfrm>
            <a:off x="0" y="576392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424" name="正方形/長方形 423"/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25" name="テキスト ボックス 424"/>
          <p:cNvSpPr txBox="1"/>
          <p:nvPr/>
        </p:nvSpPr>
        <p:spPr>
          <a:xfrm>
            <a:off x="5645373" y="3290426"/>
            <a:ext cx="12961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コース転換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パラからエリートへコース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転換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周回看板設置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公園入り口付近に設置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（パラのみ）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27" name="テキスト ボックス 426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428" name="テキスト ボックス 427"/>
          <p:cNvSpPr txBox="1"/>
          <p:nvPr/>
        </p:nvSpPr>
        <p:spPr>
          <a:xfrm>
            <a:off x="6055084" y="7455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CP6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3661013" y="1918761"/>
            <a:ext cx="419491" cy="554011"/>
            <a:chOff x="2885672" y="1855733"/>
            <a:chExt cx="419491" cy="554011"/>
          </a:xfrm>
        </p:grpSpPr>
        <p:sp>
          <p:nvSpPr>
            <p:cNvPr id="316" name="円/楕円 315"/>
            <p:cNvSpPr/>
            <p:nvPr/>
          </p:nvSpPr>
          <p:spPr bwMode="auto">
            <a:xfrm>
              <a:off x="2980915" y="1905204"/>
              <a:ext cx="186838" cy="200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83" name="グループ化 119"/>
            <p:cNvGrpSpPr>
              <a:grpSpLocks/>
            </p:cNvGrpSpPr>
            <p:nvPr/>
          </p:nvGrpSpPr>
          <p:grpSpPr bwMode="auto">
            <a:xfrm>
              <a:off x="2885672" y="1855733"/>
              <a:ext cx="419491" cy="554011"/>
              <a:chOff x="-564640" y="3347865"/>
              <a:chExt cx="489806" cy="598336"/>
            </a:xfrm>
          </p:grpSpPr>
          <p:cxnSp>
            <p:nvCxnSpPr>
              <p:cNvPr id="384" name="直線コネクタ 383"/>
              <p:cNvCxnSpPr/>
              <p:nvPr/>
            </p:nvCxnSpPr>
            <p:spPr>
              <a:xfrm>
                <a:off x="-315837" y="3492354"/>
                <a:ext cx="241003" cy="453847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5" name="テキスト ボックス 302"/>
              <p:cNvSpPr txBox="1">
                <a:spLocks noChangeArrowheads="1"/>
              </p:cNvSpPr>
              <p:nvPr/>
            </p:nvSpPr>
            <p:spPr bwMode="auto">
              <a:xfrm>
                <a:off x="-564640" y="3347865"/>
                <a:ext cx="428993" cy="332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Calibri" pitchFamily="34" charset="0"/>
                  </a:rPr>
                  <a:t>15</a:t>
                </a:r>
                <a:endParaRPr lang="ja-JP" altLang="en-U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35" name="グループ化 434"/>
          <p:cNvGrpSpPr/>
          <p:nvPr/>
        </p:nvGrpSpPr>
        <p:grpSpPr>
          <a:xfrm>
            <a:off x="3533774" y="2761642"/>
            <a:ext cx="495702" cy="582059"/>
            <a:chOff x="2885672" y="1581451"/>
            <a:chExt cx="495702" cy="582059"/>
          </a:xfrm>
        </p:grpSpPr>
        <p:sp>
          <p:nvSpPr>
            <p:cNvPr id="436" name="円/楕円 435"/>
            <p:cNvSpPr/>
            <p:nvPr/>
          </p:nvSpPr>
          <p:spPr bwMode="auto">
            <a:xfrm>
              <a:off x="2980915" y="1905204"/>
              <a:ext cx="186838" cy="200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437" name="グループ化 119"/>
            <p:cNvGrpSpPr>
              <a:grpSpLocks/>
            </p:cNvGrpSpPr>
            <p:nvPr/>
          </p:nvGrpSpPr>
          <p:grpSpPr bwMode="auto">
            <a:xfrm>
              <a:off x="2885672" y="1581451"/>
              <a:ext cx="495702" cy="582059"/>
              <a:chOff x="-564640" y="3051638"/>
              <a:chExt cx="578792" cy="628628"/>
            </a:xfrm>
          </p:grpSpPr>
          <p:cxnSp>
            <p:nvCxnSpPr>
              <p:cNvPr id="438" name="直線コネクタ 437"/>
              <p:cNvCxnSpPr/>
              <p:nvPr/>
            </p:nvCxnSpPr>
            <p:spPr>
              <a:xfrm flipV="1">
                <a:off x="-315837" y="3051638"/>
                <a:ext cx="329989" cy="440715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9" name="テキスト ボックス 302"/>
              <p:cNvSpPr txBox="1">
                <a:spLocks noChangeArrowheads="1"/>
              </p:cNvSpPr>
              <p:nvPr/>
            </p:nvSpPr>
            <p:spPr bwMode="auto">
              <a:xfrm>
                <a:off x="-564640" y="3347865"/>
                <a:ext cx="428993" cy="332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chemeClr val="bg1"/>
                    </a:solidFill>
                    <a:latin typeface="Calibri" pitchFamily="34" charset="0"/>
                  </a:rPr>
                  <a:t>13</a:t>
                </a:r>
                <a:endParaRPr lang="ja-JP" altLang="en-U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grpSp>
        <p:nvGrpSpPr>
          <p:cNvPr id="440" name="グループ化 439"/>
          <p:cNvGrpSpPr/>
          <p:nvPr/>
        </p:nvGrpSpPr>
        <p:grpSpPr>
          <a:xfrm>
            <a:off x="280697" y="6304231"/>
            <a:ext cx="300606" cy="319816"/>
            <a:chOff x="6819797" y="4116033"/>
            <a:chExt cx="352786" cy="375330"/>
          </a:xfrm>
        </p:grpSpPr>
        <p:sp>
          <p:nvSpPr>
            <p:cNvPr id="441" name="二等辺三角形 440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2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443" name="グループ化 442"/>
          <p:cNvGrpSpPr/>
          <p:nvPr/>
        </p:nvGrpSpPr>
        <p:grpSpPr>
          <a:xfrm>
            <a:off x="560170" y="3069925"/>
            <a:ext cx="300606" cy="319816"/>
            <a:chOff x="6819797" y="4116033"/>
            <a:chExt cx="352786" cy="375330"/>
          </a:xfrm>
        </p:grpSpPr>
        <p:sp>
          <p:nvSpPr>
            <p:cNvPr id="444" name="二等辺三角形 443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5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446" name="グループ化 201"/>
          <p:cNvGrpSpPr>
            <a:grpSpLocks/>
          </p:cNvGrpSpPr>
          <p:nvPr/>
        </p:nvGrpSpPr>
        <p:grpSpPr bwMode="auto">
          <a:xfrm>
            <a:off x="226464" y="2696682"/>
            <a:ext cx="276038" cy="307777"/>
            <a:chOff x="-580790" y="3308284"/>
            <a:chExt cx="438316" cy="450864"/>
          </a:xfrm>
        </p:grpSpPr>
        <p:sp>
          <p:nvSpPr>
            <p:cNvPr id="447" name="円/楕円 446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48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449" name="グループ化 201"/>
          <p:cNvGrpSpPr>
            <a:grpSpLocks/>
          </p:cNvGrpSpPr>
          <p:nvPr/>
        </p:nvGrpSpPr>
        <p:grpSpPr bwMode="auto">
          <a:xfrm>
            <a:off x="1194305" y="2735474"/>
            <a:ext cx="276038" cy="307777"/>
            <a:chOff x="-580790" y="3308284"/>
            <a:chExt cx="438316" cy="450864"/>
          </a:xfrm>
        </p:grpSpPr>
        <p:sp>
          <p:nvSpPr>
            <p:cNvPr id="450" name="円/楕円 449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51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452" name="グループ化 201"/>
          <p:cNvGrpSpPr>
            <a:grpSpLocks/>
          </p:cNvGrpSpPr>
          <p:nvPr/>
        </p:nvGrpSpPr>
        <p:grpSpPr bwMode="auto">
          <a:xfrm>
            <a:off x="1713366" y="1752925"/>
            <a:ext cx="276038" cy="307777"/>
            <a:chOff x="-580790" y="3308284"/>
            <a:chExt cx="438316" cy="450864"/>
          </a:xfrm>
        </p:grpSpPr>
        <p:sp>
          <p:nvSpPr>
            <p:cNvPr id="538" name="円/楕円 537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41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545" name="グループ化 201"/>
          <p:cNvGrpSpPr>
            <a:grpSpLocks/>
          </p:cNvGrpSpPr>
          <p:nvPr/>
        </p:nvGrpSpPr>
        <p:grpSpPr bwMode="auto">
          <a:xfrm>
            <a:off x="215522" y="1613589"/>
            <a:ext cx="276038" cy="307777"/>
            <a:chOff x="-580790" y="3308284"/>
            <a:chExt cx="438316" cy="450864"/>
          </a:xfrm>
        </p:grpSpPr>
        <p:sp>
          <p:nvSpPr>
            <p:cNvPr id="546" name="円/楕円 545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56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559" name="正方形/長方形 558"/>
          <p:cNvSpPr/>
          <p:nvPr/>
        </p:nvSpPr>
        <p:spPr>
          <a:xfrm>
            <a:off x="179567" y="7800223"/>
            <a:ext cx="1396283" cy="1610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1327486" y="1392256"/>
            <a:ext cx="276038" cy="307777"/>
            <a:chOff x="-997348" y="2032559"/>
            <a:chExt cx="276038" cy="307777"/>
          </a:xfrm>
        </p:grpSpPr>
        <p:sp>
          <p:nvSpPr>
            <p:cNvPr id="566" name="円/楕円 565"/>
            <p:cNvSpPr/>
            <p:nvPr/>
          </p:nvSpPr>
          <p:spPr bwMode="auto">
            <a:xfrm>
              <a:off x="-971194" y="2072507"/>
              <a:ext cx="209803" cy="2262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69" name="テキスト ボックス 259"/>
            <p:cNvSpPr txBox="1">
              <a:spLocks noChangeArrowheads="1"/>
            </p:cNvSpPr>
            <p:nvPr/>
          </p:nvSpPr>
          <p:spPr bwMode="auto">
            <a:xfrm>
              <a:off x="-997348" y="203255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317" name="フリーフォーム 365">
            <a:extLst>
              <a:ext uri="{FF2B5EF4-FFF2-40B4-BE49-F238E27FC236}">
                <a16:creationId xmlns:a16="http://schemas.microsoft.com/office/drawing/2014/main" id="{00E79793-354E-4C7E-A996-24AE1A98B915}"/>
              </a:ext>
            </a:extLst>
          </p:cNvPr>
          <p:cNvSpPr/>
          <p:nvPr/>
        </p:nvSpPr>
        <p:spPr bwMode="auto">
          <a:xfrm rot="21120520">
            <a:off x="3301633" y="8754410"/>
            <a:ext cx="1896751" cy="431800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2504234"/>
              <a:gd name="connsiteY0" fmla="*/ 0 h 263843"/>
              <a:gd name="connsiteX1" fmla="*/ 2504234 w 2504234"/>
              <a:gd name="connsiteY1" fmla="*/ 263843 h 26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4234" h="263843">
                <a:moveTo>
                  <a:pt x="0" y="0"/>
                </a:moveTo>
                <a:lnTo>
                  <a:pt x="2504234" y="263843"/>
                </a:lnTo>
              </a:path>
            </a:pathLst>
          </a:cu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0AB40A6B-E50D-4C93-B7FC-60030DED3F03}"/>
              </a:ext>
            </a:extLst>
          </p:cNvPr>
          <p:cNvCxnSpPr>
            <a:cxnSpLocks/>
            <a:stCxn id="322" idx="3"/>
          </p:cNvCxnSpPr>
          <p:nvPr/>
        </p:nvCxnSpPr>
        <p:spPr>
          <a:xfrm>
            <a:off x="3016974" y="8661122"/>
            <a:ext cx="428043" cy="227895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8755717B-C606-44C6-BB8E-49522FC4718E}"/>
              </a:ext>
            </a:extLst>
          </p:cNvPr>
          <p:cNvSpPr txBox="1"/>
          <p:nvPr/>
        </p:nvSpPr>
        <p:spPr>
          <a:xfrm>
            <a:off x="1873647" y="8553400"/>
            <a:ext cx="1143327" cy="21544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3Laps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直進</a:t>
            </a:r>
            <a:endParaRPr kumimoji="1" lang="ja-JP" altLang="en-US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2" name="フリーフォーム 366">
            <a:extLst>
              <a:ext uri="{FF2B5EF4-FFF2-40B4-BE49-F238E27FC236}">
                <a16:creationId xmlns:a16="http://schemas.microsoft.com/office/drawing/2014/main" id="{C61E9999-47A7-4AA0-B5B3-C1F9271DF0AD}"/>
              </a:ext>
            </a:extLst>
          </p:cNvPr>
          <p:cNvSpPr/>
          <p:nvPr/>
        </p:nvSpPr>
        <p:spPr bwMode="auto">
          <a:xfrm rot="21324336">
            <a:off x="3189417" y="8997052"/>
            <a:ext cx="2283223" cy="431800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2513521"/>
              <a:gd name="connsiteY0" fmla="*/ 0 h 263843"/>
              <a:gd name="connsiteX1" fmla="*/ 2513521 w 2513521"/>
              <a:gd name="connsiteY1" fmla="*/ 263843 h 26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13521" h="263843">
                <a:moveTo>
                  <a:pt x="0" y="0"/>
                </a:moveTo>
                <a:lnTo>
                  <a:pt x="2513521" y="26384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B70D9574-598A-4783-9269-EF6132F97935}"/>
              </a:ext>
            </a:extLst>
          </p:cNvPr>
          <p:cNvGrpSpPr/>
          <p:nvPr/>
        </p:nvGrpSpPr>
        <p:grpSpPr>
          <a:xfrm>
            <a:off x="558319" y="8020693"/>
            <a:ext cx="1121554" cy="1799158"/>
            <a:chOff x="-3975051" y="4134045"/>
            <a:chExt cx="1676400" cy="3773908"/>
          </a:xfrm>
        </p:grpSpPr>
        <p:sp>
          <p:nvSpPr>
            <p:cNvPr id="645" name="四角形吹き出し 149516">
              <a:extLst>
                <a:ext uri="{FF2B5EF4-FFF2-40B4-BE49-F238E27FC236}">
                  <a16:creationId xmlns:a16="http://schemas.microsoft.com/office/drawing/2014/main" id="{F6723448-3C02-4FF3-9958-C5A1C8393960}"/>
                </a:ext>
              </a:extLst>
            </p:cNvPr>
            <p:cNvSpPr/>
            <p:nvPr/>
          </p:nvSpPr>
          <p:spPr>
            <a:xfrm>
              <a:off x="-3975051" y="4134045"/>
              <a:ext cx="1676400" cy="3067050"/>
            </a:xfrm>
            <a:prstGeom prst="wedgeRectCallout">
              <a:avLst>
                <a:gd name="adj1" fmla="val 192593"/>
                <a:gd name="adj2" fmla="val 3720"/>
              </a:avLst>
            </a:prstGeom>
            <a:solidFill>
              <a:srgbClr val="FFFF66">
                <a:alpha val="91000"/>
              </a:srgbClr>
            </a:solidFill>
            <a:ln w="127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636" name="グループ化 149510">
              <a:extLst>
                <a:ext uri="{FF2B5EF4-FFF2-40B4-BE49-F238E27FC236}">
                  <a16:creationId xmlns:a16="http://schemas.microsoft.com/office/drawing/2014/main" id="{13555394-1E55-43B5-A12B-255BCB5F7F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951065" y="4190800"/>
              <a:ext cx="1594452" cy="3717153"/>
              <a:chOff x="1189709" y="3286705"/>
              <a:chExt cx="1708419" cy="3984028"/>
            </a:xfrm>
          </p:grpSpPr>
          <p:sp>
            <p:nvSpPr>
              <p:cNvPr id="637" name="正方形/長方形 636">
                <a:extLst>
                  <a:ext uri="{FF2B5EF4-FFF2-40B4-BE49-F238E27FC236}">
                    <a16:creationId xmlns:a16="http://schemas.microsoft.com/office/drawing/2014/main" id="{A8D75DF6-9DDD-4E90-872E-3FC28B5D020B}"/>
                  </a:ext>
                </a:extLst>
              </p:cNvPr>
              <p:cNvSpPr/>
              <p:nvPr/>
            </p:nvSpPr>
            <p:spPr>
              <a:xfrm>
                <a:off x="1202302" y="3726846"/>
                <a:ext cx="1644837" cy="2708750"/>
              </a:xfrm>
              <a:prstGeom prst="rect">
                <a:avLst/>
              </a:prstGeom>
              <a:solidFill>
                <a:srgbClr val="0000FF">
                  <a:alpha val="72000"/>
                </a:srgbClr>
              </a:solidFill>
              <a:ln w="127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38" name="テキスト ボックス 149503">
                <a:extLst>
                  <a:ext uri="{FF2B5EF4-FFF2-40B4-BE49-F238E27FC236}">
                    <a16:creationId xmlns:a16="http://schemas.microsoft.com/office/drawing/2014/main" id="{69562446-0820-4182-BA0A-E3AAE51A63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3965" y="4295383"/>
                <a:ext cx="573018" cy="2975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1</a:t>
                </a:r>
              </a:p>
              <a:p>
                <a:pPr eaLnBrk="1" hangingPunct="1"/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eaLnBrk="1" hangingPunct="1"/>
                <a:r>
                  <a:rPr lang="en-US" altLang="ja-JP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3</a:t>
                </a:r>
              </a:p>
              <a:p>
                <a:pPr eaLnBrk="1" hangingPunct="1"/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39" name="テキスト ボックス 639">
                <a:extLst>
                  <a:ext uri="{FF2B5EF4-FFF2-40B4-BE49-F238E27FC236}">
                    <a16:creationId xmlns:a16="http://schemas.microsoft.com/office/drawing/2014/main" id="{486302B3-1486-4A5D-B1BC-5A29AAEC3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6049" y="4404247"/>
                <a:ext cx="852854" cy="1591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4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4</a:t>
                </a:r>
              </a:p>
            </p:txBody>
          </p:sp>
          <p:sp>
            <p:nvSpPr>
              <p:cNvPr id="640" name="曲折矢印 149506">
                <a:extLst>
                  <a:ext uri="{FF2B5EF4-FFF2-40B4-BE49-F238E27FC236}">
                    <a16:creationId xmlns:a16="http://schemas.microsoft.com/office/drawing/2014/main" id="{6AD02B8A-4A78-4523-A8D1-8757FFF9D237}"/>
                  </a:ext>
                </a:extLst>
              </p:cNvPr>
              <p:cNvSpPr/>
              <p:nvPr/>
            </p:nvSpPr>
            <p:spPr>
              <a:xfrm flipH="1">
                <a:off x="1387519" y="4010141"/>
                <a:ext cx="477654" cy="468796"/>
              </a:xfrm>
              <a:prstGeom prst="bentArrow">
                <a:avLst/>
              </a:prstGeom>
              <a:solidFill>
                <a:srgbClr val="FF0000"/>
              </a:solidFill>
              <a:ln w="127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140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41" name="テキスト ボックス 149507">
                <a:extLst>
                  <a:ext uri="{FF2B5EF4-FFF2-40B4-BE49-F238E27FC236}">
                    <a16:creationId xmlns:a16="http://schemas.microsoft.com/office/drawing/2014/main" id="{1ABF4AC0-FC0D-4AD4-8123-6C19CA22F8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1539" y="5049401"/>
                <a:ext cx="1084422" cy="7075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eaLnBrk="1" hangingPunct="1"/>
                <a:r>
                  <a:rPr lang="en-US" altLang="ja-JP" sz="32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~</a:t>
                </a:r>
                <a:endParaRPr lang="ja-JP" altLang="en-US" sz="32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642" name="下矢印 149508">
                <a:extLst>
                  <a:ext uri="{FF2B5EF4-FFF2-40B4-BE49-F238E27FC236}">
                    <a16:creationId xmlns:a16="http://schemas.microsoft.com/office/drawing/2014/main" id="{20C06B19-BF9D-4966-BA7E-98B0AE8CB81B}"/>
                  </a:ext>
                </a:extLst>
              </p:cNvPr>
              <p:cNvSpPr/>
              <p:nvPr/>
            </p:nvSpPr>
            <p:spPr>
              <a:xfrm flipV="1">
                <a:off x="2200087" y="3923394"/>
                <a:ext cx="418942" cy="523453"/>
              </a:xfrm>
              <a:prstGeom prst="downArrow">
                <a:avLst/>
              </a:prstGeom>
              <a:solidFill>
                <a:srgbClr val="FF0000"/>
              </a:solidFill>
              <a:ln w="127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200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643" name="図 640">
                <a:extLst>
                  <a:ext uri="{FF2B5EF4-FFF2-40B4-BE49-F238E27FC236}">
                    <a16:creationId xmlns:a16="http://schemas.microsoft.com/office/drawing/2014/main" id="{A1168B62-44D1-48EB-92CB-56E80D0171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519" y="6146882"/>
                <a:ext cx="944010" cy="2908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44" name="テキスト ボックス 149509">
                <a:extLst>
                  <a:ext uri="{FF2B5EF4-FFF2-40B4-BE49-F238E27FC236}">
                    <a16:creationId xmlns:a16="http://schemas.microsoft.com/office/drawing/2014/main" id="{FDC99B63-129A-4EE6-8EF6-FE244DC4CB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9709" y="3286705"/>
                <a:ext cx="1708419" cy="62274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algn="ctr" eaLnBrk="1" hangingPunct="1"/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看板設置</a:t>
                </a:r>
              </a:p>
            </p:txBody>
          </p:sp>
        </p:grpSp>
      </p:grpSp>
      <p:sp>
        <p:nvSpPr>
          <p:cNvPr id="646" name="二等辺三角形 645">
            <a:extLst>
              <a:ext uri="{FF2B5EF4-FFF2-40B4-BE49-F238E27FC236}">
                <a16:creationId xmlns:a16="http://schemas.microsoft.com/office/drawing/2014/main" id="{019BB722-B15A-41F3-84F6-28CAC1101C48}"/>
              </a:ext>
            </a:extLst>
          </p:cNvPr>
          <p:cNvSpPr/>
          <p:nvPr/>
        </p:nvSpPr>
        <p:spPr>
          <a:xfrm>
            <a:off x="3538991" y="8786374"/>
            <a:ext cx="40605" cy="596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7" name="二等辺三角形 646">
            <a:extLst>
              <a:ext uri="{FF2B5EF4-FFF2-40B4-BE49-F238E27FC236}">
                <a16:creationId xmlns:a16="http://schemas.microsoft.com/office/drawing/2014/main" id="{3C92961C-9440-4759-A766-A1A59284D2DB}"/>
              </a:ext>
            </a:extLst>
          </p:cNvPr>
          <p:cNvSpPr/>
          <p:nvPr/>
        </p:nvSpPr>
        <p:spPr>
          <a:xfrm>
            <a:off x="3408697" y="8771060"/>
            <a:ext cx="40605" cy="596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8" name="二等辺三角形 647">
            <a:extLst>
              <a:ext uri="{FF2B5EF4-FFF2-40B4-BE49-F238E27FC236}">
                <a16:creationId xmlns:a16="http://schemas.microsoft.com/office/drawing/2014/main" id="{281DB6E6-C715-46E5-86C7-F111D101B2FC}"/>
              </a:ext>
            </a:extLst>
          </p:cNvPr>
          <p:cNvSpPr/>
          <p:nvPr/>
        </p:nvSpPr>
        <p:spPr>
          <a:xfrm>
            <a:off x="3260170" y="8760178"/>
            <a:ext cx="40605" cy="596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29" name="直線矢印コネクタ 428">
            <a:extLst>
              <a:ext uri="{FF2B5EF4-FFF2-40B4-BE49-F238E27FC236}">
                <a16:creationId xmlns:a16="http://schemas.microsoft.com/office/drawing/2014/main" id="{EFA3D20D-B2F4-4200-901F-F3733C798E95}"/>
              </a:ext>
            </a:extLst>
          </p:cNvPr>
          <p:cNvCxnSpPr/>
          <p:nvPr/>
        </p:nvCxnSpPr>
        <p:spPr>
          <a:xfrm flipH="1">
            <a:off x="3542400" y="8625582"/>
            <a:ext cx="15770" cy="165581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B74AD0CC-307C-4FCC-B86E-7822E5951EA0}"/>
              </a:ext>
            </a:extLst>
          </p:cNvPr>
          <p:cNvSpPr/>
          <p:nvPr/>
        </p:nvSpPr>
        <p:spPr>
          <a:xfrm>
            <a:off x="3242576" y="8424140"/>
            <a:ext cx="385406" cy="143010"/>
          </a:xfrm>
          <a:prstGeom prst="wedgeRectCallout">
            <a:avLst>
              <a:gd name="adj1" fmla="val 30243"/>
              <a:gd name="adj2" fmla="val 124663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600" dirty="0">
                <a:solidFill>
                  <a:schemeClr val="tx1"/>
                </a:solidFill>
              </a:rPr>
              <a:t>3m</a:t>
            </a:r>
            <a:r>
              <a:rPr kumimoji="1" lang="ja-JP" altLang="en-US" sz="600" dirty="0">
                <a:solidFill>
                  <a:schemeClr val="tx1"/>
                </a:solidFill>
              </a:rPr>
              <a:t>幅</a:t>
            </a:r>
          </a:p>
        </p:txBody>
      </p:sp>
      <p:sp>
        <p:nvSpPr>
          <p:cNvPr id="651" name="六角形 650">
            <a:extLst>
              <a:ext uri="{FF2B5EF4-FFF2-40B4-BE49-F238E27FC236}">
                <a16:creationId xmlns:a16="http://schemas.microsoft.com/office/drawing/2014/main" id="{0ADABE5D-824F-456F-B11D-B4A33805BA7E}"/>
              </a:ext>
            </a:extLst>
          </p:cNvPr>
          <p:cNvSpPr/>
          <p:nvPr/>
        </p:nvSpPr>
        <p:spPr>
          <a:xfrm>
            <a:off x="1312584" y="1913890"/>
            <a:ext cx="139299" cy="129553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652" name="六角形 651">
            <a:extLst>
              <a:ext uri="{FF2B5EF4-FFF2-40B4-BE49-F238E27FC236}">
                <a16:creationId xmlns:a16="http://schemas.microsoft.com/office/drawing/2014/main" id="{6BE3377D-211D-4788-9158-1BD102FBF89F}"/>
              </a:ext>
            </a:extLst>
          </p:cNvPr>
          <p:cNvSpPr/>
          <p:nvPr/>
        </p:nvSpPr>
        <p:spPr>
          <a:xfrm>
            <a:off x="1083613" y="2617301"/>
            <a:ext cx="139299" cy="129553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cxnSp>
        <p:nvCxnSpPr>
          <p:cNvPr id="654" name="直線矢印コネクタ 653">
            <a:extLst>
              <a:ext uri="{FF2B5EF4-FFF2-40B4-BE49-F238E27FC236}">
                <a16:creationId xmlns:a16="http://schemas.microsoft.com/office/drawing/2014/main" id="{AD205F87-5316-42F8-9FA0-387640C5144B}"/>
              </a:ext>
            </a:extLst>
          </p:cNvPr>
          <p:cNvCxnSpPr>
            <a:cxnSpLocks/>
            <a:endCxn id="385" idx="1"/>
          </p:cNvCxnSpPr>
          <p:nvPr/>
        </p:nvCxnSpPr>
        <p:spPr>
          <a:xfrm>
            <a:off x="3419362" y="1752925"/>
            <a:ext cx="241651" cy="319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" name="テキスト ボックス 654">
            <a:extLst>
              <a:ext uri="{FF2B5EF4-FFF2-40B4-BE49-F238E27FC236}">
                <a16:creationId xmlns:a16="http://schemas.microsoft.com/office/drawing/2014/main" id="{35C42BEB-443C-4A5A-89E5-568046E0FF53}"/>
              </a:ext>
            </a:extLst>
          </p:cNvPr>
          <p:cNvSpPr txBox="1"/>
          <p:nvPr/>
        </p:nvSpPr>
        <p:spPr>
          <a:xfrm>
            <a:off x="2348880" y="1400953"/>
            <a:ext cx="3190297" cy="415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lt"/>
                <a:ea typeface="+mn-ea"/>
              </a:rPr>
              <a:t>※</a:t>
            </a:r>
            <a:r>
              <a:rPr lang="ja-JP" altLang="en-US" sz="1050" dirty="0">
                <a:solidFill>
                  <a:srgbClr val="FF0000"/>
                </a:solidFill>
                <a:latin typeface="+mn-lt"/>
                <a:ea typeface="+mn-ea"/>
              </a:rPr>
              <a:t>エリートパラトライアスロン競技が終了後</a:t>
            </a:r>
            <a:endParaRPr lang="en-US" altLang="ja-JP" sz="1050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lt"/>
                <a:ea typeface="+mn-ea"/>
              </a:rPr>
              <a:t>カラーコーンは回収し各備品置き場に戻してください。</a:t>
            </a:r>
          </a:p>
        </p:txBody>
      </p:sp>
      <p:cxnSp>
        <p:nvCxnSpPr>
          <p:cNvPr id="656" name="直線矢印コネクタ 655">
            <a:extLst>
              <a:ext uri="{FF2B5EF4-FFF2-40B4-BE49-F238E27FC236}">
                <a16:creationId xmlns:a16="http://schemas.microsoft.com/office/drawing/2014/main" id="{D8E1503A-52F0-4677-A218-38F8118BCC62}"/>
              </a:ext>
            </a:extLst>
          </p:cNvPr>
          <p:cNvCxnSpPr>
            <a:cxnSpLocks/>
            <a:endCxn id="439" idx="0"/>
          </p:cNvCxnSpPr>
          <p:nvPr/>
        </p:nvCxnSpPr>
        <p:spPr>
          <a:xfrm>
            <a:off x="3072109" y="1826423"/>
            <a:ext cx="645369" cy="120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7" name="テキスト ボックス 656">
            <a:extLst>
              <a:ext uri="{FF2B5EF4-FFF2-40B4-BE49-F238E27FC236}">
                <a16:creationId xmlns:a16="http://schemas.microsoft.com/office/drawing/2014/main" id="{8D92C3D2-C2CC-4310-B9EF-5898FF1EBDB2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：内藤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923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テキスト ボックス 72"/>
          <p:cNvSpPr txBox="1">
            <a:spLocks noChangeArrowheads="1"/>
          </p:cNvSpPr>
          <p:nvPr/>
        </p:nvSpPr>
        <p:spPr bwMode="auto">
          <a:xfrm>
            <a:off x="1095375" y="84271"/>
            <a:ext cx="29306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【CP6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産業貿易センター前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7" t="9466" r="3538" b="29172"/>
          <a:stretch/>
        </p:blipFill>
        <p:spPr bwMode="auto">
          <a:xfrm>
            <a:off x="180522" y="1236481"/>
            <a:ext cx="5408718" cy="63442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60139" y="5446928"/>
            <a:ext cx="120580" cy="117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107" name="六角形 106"/>
          <p:cNvSpPr/>
          <p:nvPr/>
        </p:nvSpPr>
        <p:spPr>
          <a:xfrm>
            <a:off x="1147738" y="1425021"/>
            <a:ext cx="140456" cy="117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cxnSp>
        <p:nvCxnSpPr>
          <p:cNvPr id="108" name="直線コネクタ 107"/>
          <p:cNvCxnSpPr>
            <a:cxnSpLocks/>
          </p:cNvCxnSpPr>
          <p:nvPr/>
        </p:nvCxnSpPr>
        <p:spPr>
          <a:xfrm flipV="1">
            <a:off x="833345" y="2020270"/>
            <a:ext cx="194787" cy="44875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>
            <a:cxnSpLocks/>
          </p:cNvCxnSpPr>
          <p:nvPr/>
        </p:nvCxnSpPr>
        <p:spPr>
          <a:xfrm flipV="1">
            <a:off x="1024360" y="1780261"/>
            <a:ext cx="49871" cy="236985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グループ化 52"/>
          <p:cNvGrpSpPr>
            <a:grpSpLocks/>
          </p:cNvGrpSpPr>
          <p:nvPr/>
        </p:nvGrpSpPr>
        <p:grpSpPr bwMode="auto">
          <a:xfrm rot="6838911">
            <a:off x="698281" y="2250972"/>
            <a:ext cx="91956" cy="147080"/>
            <a:chOff x="-710183" y="4464844"/>
            <a:chExt cx="112910" cy="176213"/>
          </a:xfrm>
        </p:grpSpPr>
        <p:cxnSp>
          <p:nvCxnSpPr>
            <p:cNvPr id="117" name="直線コネクタ 116"/>
            <p:cNvCxnSpPr/>
            <p:nvPr/>
          </p:nvCxnSpPr>
          <p:spPr>
            <a:xfrm rot="16200000" flipH="1">
              <a:off x="-710756" y="4535813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円/楕円 117"/>
            <p:cNvSpPr/>
            <p:nvPr/>
          </p:nvSpPr>
          <p:spPr>
            <a:xfrm>
              <a:off x="-710679" y="4465820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19" name="円/楕円 118"/>
            <p:cNvSpPr/>
            <p:nvPr/>
          </p:nvSpPr>
          <p:spPr>
            <a:xfrm>
              <a:off x="-669146" y="4570739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" name="グループ化 60"/>
          <p:cNvGrpSpPr>
            <a:grpSpLocks/>
          </p:cNvGrpSpPr>
          <p:nvPr/>
        </p:nvGrpSpPr>
        <p:grpSpPr bwMode="auto">
          <a:xfrm rot="6838911">
            <a:off x="1140201" y="2282703"/>
            <a:ext cx="93252" cy="147080"/>
            <a:chOff x="-710183" y="4464844"/>
            <a:chExt cx="112910" cy="176213"/>
          </a:xfrm>
        </p:grpSpPr>
        <p:cxnSp>
          <p:nvCxnSpPr>
            <p:cNvPr id="125" name="直線コネクタ 124"/>
            <p:cNvCxnSpPr/>
            <p:nvPr/>
          </p:nvCxnSpPr>
          <p:spPr>
            <a:xfrm rot="16200000" flipH="1">
              <a:off x="-710726" y="4535305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円/楕円 125"/>
            <p:cNvSpPr/>
            <p:nvPr/>
          </p:nvSpPr>
          <p:spPr>
            <a:xfrm>
              <a:off x="-710672" y="4465820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27" name="円/楕円 126"/>
            <p:cNvSpPr/>
            <p:nvPr/>
          </p:nvSpPr>
          <p:spPr>
            <a:xfrm>
              <a:off x="-669716" y="4570739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32" name="円/楕円 131"/>
          <p:cNvSpPr/>
          <p:nvPr/>
        </p:nvSpPr>
        <p:spPr>
          <a:xfrm>
            <a:off x="1023778" y="2364667"/>
            <a:ext cx="120579" cy="117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4" name="グループ化 68"/>
          <p:cNvGrpSpPr>
            <a:grpSpLocks/>
          </p:cNvGrpSpPr>
          <p:nvPr/>
        </p:nvGrpSpPr>
        <p:grpSpPr bwMode="auto">
          <a:xfrm rot="7087587">
            <a:off x="1164699" y="1784713"/>
            <a:ext cx="91956" cy="147080"/>
            <a:chOff x="-710183" y="4464844"/>
            <a:chExt cx="112910" cy="176213"/>
          </a:xfrm>
        </p:grpSpPr>
        <p:cxnSp>
          <p:nvCxnSpPr>
            <p:cNvPr id="135" name="直線コネクタ 134"/>
            <p:cNvCxnSpPr/>
            <p:nvPr/>
          </p:nvCxnSpPr>
          <p:spPr>
            <a:xfrm rot="16200000" flipH="1">
              <a:off x="-710552" y="4535968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円/楕円 135"/>
            <p:cNvSpPr/>
            <p:nvPr/>
          </p:nvSpPr>
          <p:spPr>
            <a:xfrm>
              <a:off x="-710140" y="4465237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37" name="円/楕円 136"/>
            <p:cNvSpPr/>
            <p:nvPr/>
          </p:nvSpPr>
          <p:spPr>
            <a:xfrm>
              <a:off x="-669532" y="457137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5" name="グループ化 72"/>
          <p:cNvGrpSpPr>
            <a:grpSpLocks/>
          </p:cNvGrpSpPr>
          <p:nvPr/>
        </p:nvGrpSpPr>
        <p:grpSpPr bwMode="auto">
          <a:xfrm rot="7087587">
            <a:off x="1258778" y="1796369"/>
            <a:ext cx="91957" cy="147081"/>
            <a:chOff x="-710183" y="4464844"/>
            <a:chExt cx="112910" cy="176213"/>
          </a:xfrm>
        </p:grpSpPr>
        <p:cxnSp>
          <p:nvCxnSpPr>
            <p:cNvPr id="139" name="直線コネクタ 138"/>
            <p:cNvCxnSpPr/>
            <p:nvPr/>
          </p:nvCxnSpPr>
          <p:spPr>
            <a:xfrm rot="16200000" flipH="1">
              <a:off x="-710552" y="4535969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円/楕円 139"/>
            <p:cNvSpPr/>
            <p:nvPr/>
          </p:nvSpPr>
          <p:spPr>
            <a:xfrm>
              <a:off x="-710137" y="4465237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1" name="円/楕円 140"/>
            <p:cNvSpPr/>
            <p:nvPr/>
          </p:nvSpPr>
          <p:spPr>
            <a:xfrm>
              <a:off x="-669534" y="4571375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6" name="グループ化 76"/>
          <p:cNvGrpSpPr>
            <a:grpSpLocks/>
          </p:cNvGrpSpPr>
          <p:nvPr/>
        </p:nvGrpSpPr>
        <p:grpSpPr bwMode="auto">
          <a:xfrm rot="6838911">
            <a:off x="673104" y="1741973"/>
            <a:ext cx="91957" cy="147081"/>
            <a:chOff x="-710183" y="4464844"/>
            <a:chExt cx="112910" cy="176213"/>
          </a:xfrm>
        </p:grpSpPr>
        <p:cxnSp>
          <p:nvCxnSpPr>
            <p:cNvPr id="143" name="直線コネクタ 142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円/楕円 143"/>
            <p:cNvSpPr/>
            <p:nvPr/>
          </p:nvSpPr>
          <p:spPr>
            <a:xfrm>
              <a:off x="-710679" y="4465820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5" name="円/楕円 144"/>
            <p:cNvSpPr/>
            <p:nvPr/>
          </p:nvSpPr>
          <p:spPr>
            <a:xfrm>
              <a:off x="-669146" y="4570739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7" name="グループ化 80"/>
          <p:cNvGrpSpPr>
            <a:grpSpLocks/>
          </p:cNvGrpSpPr>
          <p:nvPr/>
        </p:nvGrpSpPr>
        <p:grpSpPr bwMode="auto">
          <a:xfrm rot="6838911">
            <a:off x="769833" y="1741973"/>
            <a:ext cx="91957" cy="147080"/>
            <a:chOff x="-710183" y="4464844"/>
            <a:chExt cx="112910" cy="176213"/>
          </a:xfrm>
        </p:grpSpPr>
        <p:cxnSp>
          <p:nvCxnSpPr>
            <p:cNvPr id="147" name="直線コネクタ 146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円/楕円 147"/>
            <p:cNvSpPr/>
            <p:nvPr/>
          </p:nvSpPr>
          <p:spPr>
            <a:xfrm>
              <a:off x="-710680" y="4465820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49" name="円/楕円 148"/>
            <p:cNvSpPr/>
            <p:nvPr/>
          </p:nvSpPr>
          <p:spPr>
            <a:xfrm>
              <a:off x="-669146" y="4570739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8" name="グループ化 52"/>
          <p:cNvGrpSpPr>
            <a:grpSpLocks/>
          </p:cNvGrpSpPr>
          <p:nvPr/>
        </p:nvGrpSpPr>
        <p:grpSpPr bwMode="auto">
          <a:xfrm rot="6838911">
            <a:off x="696956" y="2244595"/>
            <a:ext cx="91956" cy="147081"/>
            <a:chOff x="-710183" y="4464844"/>
            <a:chExt cx="112910" cy="176213"/>
          </a:xfrm>
        </p:grpSpPr>
        <p:cxnSp>
          <p:nvCxnSpPr>
            <p:cNvPr id="151" name="直線コネクタ 150"/>
            <p:cNvCxnSpPr/>
            <p:nvPr/>
          </p:nvCxnSpPr>
          <p:spPr>
            <a:xfrm rot="16200000" flipH="1">
              <a:off x="-710756" y="4535813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円/楕円 151"/>
            <p:cNvSpPr/>
            <p:nvPr/>
          </p:nvSpPr>
          <p:spPr>
            <a:xfrm>
              <a:off x="-710678" y="4465821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3" name="円/楕円 152"/>
            <p:cNvSpPr/>
            <p:nvPr/>
          </p:nvSpPr>
          <p:spPr>
            <a:xfrm>
              <a:off x="-669146" y="457073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9" name="グループ化 52"/>
          <p:cNvGrpSpPr>
            <a:grpSpLocks/>
          </p:cNvGrpSpPr>
          <p:nvPr/>
        </p:nvGrpSpPr>
        <p:grpSpPr bwMode="auto">
          <a:xfrm rot="6838911">
            <a:off x="1049419" y="2275580"/>
            <a:ext cx="91957" cy="147081"/>
            <a:chOff x="-710183" y="4464844"/>
            <a:chExt cx="112910" cy="176213"/>
          </a:xfrm>
        </p:grpSpPr>
        <p:cxnSp>
          <p:nvCxnSpPr>
            <p:cNvPr id="155" name="直線コネクタ 154"/>
            <p:cNvCxnSpPr/>
            <p:nvPr/>
          </p:nvCxnSpPr>
          <p:spPr>
            <a:xfrm rot="16200000" flipH="1">
              <a:off x="-710757" y="4535813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円/楕円 155"/>
            <p:cNvSpPr/>
            <p:nvPr/>
          </p:nvSpPr>
          <p:spPr>
            <a:xfrm>
              <a:off x="-710679" y="4465820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57" name="円/楕円 156"/>
            <p:cNvSpPr/>
            <p:nvPr/>
          </p:nvSpPr>
          <p:spPr>
            <a:xfrm>
              <a:off x="-669146" y="4570739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115" name="正方形/長方形 114"/>
          <p:cNvSpPr/>
          <p:nvPr/>
        </p:nvSpPr>
        <p:spPr>
          <a:xfrm>
            <a:off x="871377" y="3303681"/>
            <a:ext cx="120580" cy="1178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Ｇ</a:t>
            </a:r>
          </a:p>
        </p:txBody>
      </p:sp>
      <p:sp>
        <p:nvSpPr>
          <p:cNvPr id="133" name="六角形 132"/>
          <p:cNvSpPr/>
          <p:nvPr/>
        </p:nvSpPr>
        <p:spPr>
          <a:xfrm>
            <a:off x="822385" y="2386867"/>
            <a:ext cx="139130" cy="117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96" name="ひし形 95"/>
          <p:cNvSpPr/>
          <p:nvPr/>
        </p:nvSpPr>
        <p:spPr>
          <a:xfrm>
            <a:off x="4794676" y="2772538"/>
            <a:ext cx="156356" cy="15282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538213" y="5293068"/>
            <a:ext cx="120579" cy="117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01" name="円/楕円 100"/>
          <p:cNvSpPr/>
          <p:nvPr/>
        </p:nvSpPr>
        <p:spPr>
          <a:xfrm>
            <a:off x="919828" y="5308610"/>
            <a:ext cx="120579" cy="117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78" name="円/楕円 177"/>
          <p:cNvSpPr/>
          <p:nvPr/>
        </p:nvSpPr>
        <p:spPr>
          <a:xfrm>
            <a:off x="762147" y="1691824"/>
            <a:ext cx="120580" cy="117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81" name="円/楕円 180"/>
          <p:cNvSpPr/>
          <p:nvPr/>
        </p:nvSpPr>
        <p:spPr>
          <a:xfrm>
            <a:off x="703845" y="2356642"/>
            <a:ext cx="120580" cy="1178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cxnSp>
        <p:nvCxnSpPr>
          <p:cNvPr id="243" name="直線矢印コネクタ 242"/>
          <p:cNvCxnSpPr/>
          <p:nvPr/>
        </p:nvCxnSpPr>
        <p:spPr>
          <a:xfrm rot="5400000">
            <a:off x="952587" y="2044956"/>
            <a:ext cx="427404" cy="397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コネクタ 170"/>
          <p:cNvCxnSpPr/>
          <p:nvPr/>
        </p:nvCxnSpPr>
        <p:spPr>
          <a:xfrm flipV="1">
            <a:off x="1075381" y="1586502"/>
            <a:ext cx="36107" cy="196866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60" name="テキスト ボックス 111"/>
          <p:cNvSpPr txBox="1">
            <a:spLocks noChangeArrowheads="1"/>
          </p:cNvSpPr>
          <p:nvPr/>
        </p:nvSpPr>
        <p:spPr bwMode="auto">
          <a:xfrm>
            <a:off x="2528814" y="4594975"/>
            <a:ext cx="1262776" cy="23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県民ホール</a:t>
            </a:r>
          </a:p>
        </p:txBody>
      </p:sp>
      <p:sp>
        <p:nvSpPr>
          <p:cNvPr id="201761" name="テキスト ボックス 115"/>
          <p:cNvSpPr txBox="1">
            <a:spLocks noChangeArrowheads="1"/>
          </p:cNvSpPr>
          <p:nvPr/>
        </p:nvSpPr>
        <p:spPr bwMode="auto">
          <a:xfrm>
            <a:off x="1420698" y="6048946"/>
            <a:ext cx="1563562" cy="23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ワークピア横浜</a:t>
            </a:r>
          </a:p>
        </p:txBody>
      </p:sp>
      <p:grpSp>
        <p:nvGrpSpPr>
          <p:cNvPr id="10" name="グループ化 119"/>
          <p:cNvGrpSpPr>
            <a:grpSpLocks/>
          </p:cNvGrpSpPr>
          <p:nvPr/>
        </p:nvGrpSpPr>
        <p:grpSpPr bwMode="auto">
          <a:xfrm rot="5751910">
            <a:off x="3973885" y="1073881"/>
            <a:ext cx="98432" cy="2080333"/>
            <a:chOff x="3860102" y="1008985"/>
            <a:chExt cx="120028" cy="2492298"/>
          </a:xfrm>
        </p:grpSpPr>
        <p:sp>
          <p:nvSpPr>
            <p:cNvPr id="121" name="アーチ 120"/>
            <p:cNvSpPr/>
            <p:nvPr/>
          </p:nvSpPr>
          <p:spPr>
            <a:xfrm rot="16200000">
              <a:off x="3847178" y="102307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アーチ 121"/>
            <p:cNvSpPr/>
            <p:nvPr/>
          </p:nvSpPr>
          <p:spPr>
            <a:xfrm rot="16200000">
              <a:off x="3846800" y="117471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アーチ 122"/>
            <p:cNvSpPr/>
            <p:nvPr/>
          </p:nvSpPr>
          <p:spPr>
            <a:xfrm rot="16200000">
              <a:off x="3847830" y="132461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アーチ 123"/>
            <p:cNvSpPr/>
            <p:nvPr/>
          </p:nvSpPr>
          <p:spPr>
            <a:xfrm rot="16200000">
              <a:off x="3847128" y="147309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アーチ 127"/>
            <p:cNvSpPr/>
            <p:nvPr/>
          </p:nvSpPr>
          <p:spPr>
            <a:xfrm rot="16200000">
              <a:off x="3847514" y="161668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アーチ 128"/>
            <p:cNvSpPr/>
            <p:nvPr/>
          </p:nvSpPr>
          <p:spPr>
            <a:xfrm rot="16200000">
              <a:off x="3847136" y="176832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アーチ 129"/>
            <p:cNvSpPr/>
            <p:nvPr/>
          </p:nvSpPr>
          <p:spPr>
            <a:xfrm rot="16200000">
              <a:off x="3846434" y="191680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アーチ 130"/>
            <p:cNvSpPr/>
            <p:nvPr/>
          </p:nvSpPr>
          <p:spPr>
            <a:xfrm rot="16200000">
              <a:off x="3847303" y="206512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アーチ 133"/>
            <p:cNvSpPr/>
            <p:nvPr/>
          </p:nvSpPr>
          <p:spPr>
            <a:xfrm rot="16200000">
              <a:off x="3848563" y="2209494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アーチ 137"/>
            <p:cNvSpPr/>
            <p:nvPr/>
          </p:nvSpPr>
          <p:spPr>
            <a:xfrm rot="16200000">
              <a:off x="3847862" y="2357977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アーチ 141"/>
            <p:cNvSpPr/>
            <p:nvPr/>
          </p:nvSpPr>
          <p:spPr>
            <a:xfrm rot="16200000">
              <a:off x="3847695" y="2503928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アーチ 157"/>
            <p:cNvSpPr/>
            <p:nvPr/>
          </p:nvSpPr>
          <p:spPr>
            <a:xfrm rot="16200000">
              <a:off x="3846994" y="2652411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アーチ 158"/>
            <p:cNvSpPr/>
            <p:nvPr/>
          </p:nvSpPr>
          <p:spPr>
            <a:xfrm rot="16200000">
              <a:off x="3847770" y="27920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アーチ 161"/>
            <p:cNvSpPr/>
            <p:nvPr/>
          </p:nvSpPr>
          <p:spPr>
            <a:xfrm rot="16200000">
              <a:off x="3847602" y="293799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アーチ 163"/>
            <p:cNvSpPr/>
            <p:nvPr/>
          </p:nvSpPr>
          <p:spPr>
            <a:xfrm rot="16200000">
              <a:off x="3847988" y="308157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アーチ 164"/>
            <p:cNvSpPr/>
            <p:nvPr/>
          </p:nvSpPr>
          <p:spPr>
            <a:xfrm rot="16200000">
              <a:off x="3847516" y="3224534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アーチ 167"/>
            <p:cNvSpPr/>
            <p:nvPr/>
          </p:nvSpPr>
          <p:spPr>
            <a:xfrm rot="16200000">
              <a:off x="3847510" y="337206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5" name="アーチ 174"/>
          <p:cNvSpPr/>
          <p:nvPr/>
        </p:nvSpPr>
        <p:spPr>
          <a:xfrm rot="351910">
            <a:off x="2862355" y="1953448"/>
            <a:ext cx="120579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77" name="アーチ 176"/>
          <p:cNvSpPr/>
          <p:nvPr/>
        </p:nvSpPr>
        <p:spPr>
          <a:xfrm rot="351910">
            <a:off x="2736476" y="1940495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4" name="アーチ 183"/>
          <p:cNvSpPr/>
          <p:nvPr/>
        </p:nvSpPr>
        <p:spPr>
          <a:xfrm rot="351910">
            <a:off x="2611921" y="1927544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9" name="アーチ 188"/>
          <p:cNvSpPr/>
          <p:nvPr/>
        </p:nvSpPr>
        <p:spPr>
          <a:xfrm rot="351910">
            <a:off x="2490016" y="1915887"/>
            <a:ext cx="120580" cy="9713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0" name="アーチ 189"/>
          <p:cNvSpPr/>
          <p:nvPr/>
        </p:nvSpPr>
        <p:spPr>
          <a:xfrm rot="351910">
            <a:off x="2369436" y="1902936"/>
            <a:ext cx="120579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1" name="アーチ 190"/>
          <p:cNvSpPr/>
          <p:nvPr/>
        </p:nvSpPr>
        <p:spPr>
          <a:xfrm rot="351910">
            <a:off x="2244881" y="1891280"/>
            <a:ext cx="120579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2" name="アーチ 191"/>
          <p:cNvSpPr/>
          <p:nvPr/>
        </p:nvSpPr>
        <p:spPr>
          <a:xfrm rot="351910">
            <a:off x="2120327" y="1878328"/>
            <a:ext cx="119255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3" name="アーチ 192"/>
          <p:cNvSpPr/>
          <p:nvPr/>
        </p:nvSpPr>
        <p:spPr>
          <a:xfrm rot="351910">
            <a:off x="1998422" y="1866671"/>
            <a:ext cx="119255" cy="9713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4" name="アーチ 193"/>
          <p:cNvSpPr/>
          <p:nvPr/>
        </p:nvSpPr>
        <p:spPr>
          <a:xfrm rot="351910">
            <a:off x="1875192" y="1853720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5" name="アーチ 194"/>
          <p:cNvSpPr/>
          <p:nvPr/>
        </p:nvSpPr>
        <p:spPr>
          <a:xfrm rot="351910">
            <a:off x="1753287" y="1842063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6" name="アーチ 195"/>
          <p:cNvSpPr/>
          <p:nvPr/>
        </p:nvSpPr>
        <p:spPr>
          <a:xfrm rot="351910">
            <a:off x="1632707" y="1829112"/>
            <a:ext cx="119255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7" name="アーチ 196"/>
          <p:cNvSpPr/>
          <p:nvPr/>
        </p:nvSpPr>
        <p:spPr>
          <a:xfrm rot="351910">
            <a:off x="1509476" y="1817455"/>
            <a:ext cx="120580" cy="9713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8" name="アーチ 197"/>
          <p:cNvSpPr/>
          <p:nvPr/>
        </p:nvSpPr>
        <p:spPr>
          <a:xfrm rot="351910">
            <a:off x="1392872" y="1805799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9" name="アーチ 198"/>
          <p:cNvSpPr/>
          <p:nvPr/>
        </p:nvSpPr>
        <p:spPr>
          <a:xfrm rot="351910">
            <a:off x="1272292" y="1792847"/>
            <a:ext cx="120579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0" name="アーチ 199"/>
          <p:cNvSpPr/>
          <p:nvPr/>
        </p:nvSpPr>
        <p:spPr>
          <a:xfrm rot="351910">
            <a:off x="558088" y="1729385"/>
            <a:ext cx="119255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1" name="アーチ 200"/>
          <p:cNvSpPr/>
          <p:nvPr/>
        </p:nvSpPr>
        <p:spPr>
          <a:xfrm rot="351910">
            <a:off x="437510" y="1717728"/>
            <a:ext cx="119255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02" name="アーチ 201"/>
          <p:cNvSpPr/>
          <p:nvPr/>
        </p:nvSpPr>
        <p:spPr>
          <a:xfrm rot="351910">
            <a:off x="316930" y="1704776"/>
            <a:ext cx="119255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11" name="グループ化 202"/>
          <p:cNvGrpSpPr>
            <a:grpSpLocks/>
          </p:cNvGrpSpPr>
          <p:nvPr/>
        </p:nvGrpSpPr>
        <p:grpSpPr bwMode="auto">
          <a:xfrm rot="16568942">
            <a:off x="3965935" y="1607489"/>
            <a:ext cx="98432" cy="2080333"/>
            <a:chOff x="3860102" y="1008985"/>
            <a:chExt cx="120028" cy="2492298"/>
          </a:xfrm>
        </p:grpSpPr>
        <p:sp>
          <p:nvSpPr>
            <p:cNvPr id="204" name="アーチ 203"/>
            <p:cNvSpPr/>
            <p:nvPr/>
          </p:nvSpPr>
          <p:spPr>
            <a:xfrm rot="16200000">
              <a:off x="3849081" y="102066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5" name="アーチ 204"/>
            <p:cNvSpPr/>
            <p:nvPr/>
          </p:nvSpPr>
          <p:spPr>
            <a:xfrm rot="16200000">
              <a:off x="3847710" y="1170896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6" name="アーチ 205"/>
            <p:cNvSpPr/>
            <p:nvPr/>
          </p:nvSpPr>
          <p:spPr>
            <a:xfrm rot="16200000">
              <a:off x="3848079" y="132253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7" name="アーチ 206"/>
            <p:cNvSpPr/>
            <p:nvPr/>
          </p:nvSpPr>
          <p:spPr>
            <a:xfrm rot="16200000">
              <a:off x="3847940" y="146944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8" name="アーチ 207"/>
            <p:cNvSpPr/>
            <p:nvPr/>
          </p:nvSpPr>
          <p:spPr>
            <a:xfrm rot="16200000">
              <a:off x="3849203" y="161460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09" name="アーチ 208"/>
            <p:cNvSpPr/>
            <p:nvPr/>
          </p:nvSpPr>
          <p:spPr>
            <a:xfrm rot="16200000">
              <a:off x="3847831" y="176483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0" name="アーチ 209"/>
            <p:cNvSpPr/>
            <p:nvPr/>
          </p:nvSpPr>
          <p:spPr>
            <a:xfrm rot="16200000">
              <a:off x="3848031" y="191489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1" name="アーチ 210"/>
            <p:cNvSpPr/>
            <p:nvPr/>
          </p:nvSpPr>
          <p:spPr>
            <a:xfrm rot="16200000">
              <a:off x="3847892" y="2061800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2" name="アーチ 211"/>
            <p:cNvSpPr/>
            <p:nvPr/>
          </p:nvSpPr>
          <p:spPr>
            <a:xfrm rot="16200000">
              <a:off x="3850034" y="22077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3" name="アーチ 212"/>
            <p:cNvSpPr/>
            <p:nvPr/>
          </p:nvSpPr>
          <p:spPr>
            <a:xfrm rot="16200000">
              <a:off x="3850064" y="2356231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4" name="アーチ 213"/>
            <p:cNvSpPr/>
            <p:nvPr/>
          </p:nvSpPr>
          <p:spPr>
            <a:xfrm rot="16200000">
              <a:off x="3848878" y="2500768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5" name="アーチ 214"/>
            <p:cNvSpPr/>
            <p:nvPr/>
          </p:nvSpPr>
          <p:spPr>
            <a:xfrm rot="16200000">
              <a:off x="3848908" y="264925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6" name="アーチ 215"/>
            <p:cNvSpPr/>
            <p:nvPr/>
          </p:nvSpPr>
          <p:spPr>
            <a:xfrm rot="16200000">
              <a:off x="3848802" y="278905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7" name="アーチ 216"/>
            <p:cNvSpPr/>
            <p:nvPr/>
          </p:nvSpPr>
          <p:spPr>
            <a:xfrm rot="16200000">
              <a:off x="3847785" y="293517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8" name="アーチ 217"/>
            <p:cNvSpPr/>
            <p:nvPr/>
          </p:nvSpPr>
          <p:spPr>
            <a:xfrm rot="16200000">
              <a:off x="3848708" y="307717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9" name="アーチ 218"/>
            <p:cNvSpPr/>
            <p:nvPr/>
          </p:nvSpPr>
          <p:spPr>
            <a:xfrm rot="16200000">
              <a:off x="3849278" y="322328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0" name="アーチ 219"/>
            <p:cNvSpPr/>
            <p:nvPr/>
          </p:nvSpPr>
          <p:spPr>
            <a:xfrm rot="16200000">
              <a:off x="3848092" y="336782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2" name="アーチ 221"/>
          <p:cNvSpPr/>
          <p:nvPr/>
        </p:nvSpPr>
        <p:spPr>
          <a:xfrm rot="11168942">
            <a:off x="236101" y="2216466"/>
            <a:ext cx="120579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3" name="アーチ 222"/>
          <p:cNvSpPr/>
          <p:nvPr/>
        </p:nvSpPr>
        <p:spPr>
          <a:xfrm rot="11168942">
            <a:off x="361982" y="2229417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4" name="アーチ 223"/>
          <p:cNvSpPr/>
          <p:nvPr/>
        </p:nvSpPr>
        <p:spPr>
          <a:xfrm rot="11168942">
            <a:off x="486536" y="2242368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5" name="アーチ 224"/>
          <p:cNvSpPr/>
          <p:nvPr/>
        </p:nvSpPr>
        <p:spPr>
          <a:xfrm rot="11168942">
            <a:off x="1274942" y="2321274"/>
            <a:ext cx="120579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6" name="アーチ 225"/>
          <p:cNvSpPr/>
          <p:nvPr/>
        </p:nvSpPr>
        <p:spPr>
          <a:xfrm rot="11168942">
            <a:off x="1395523" y="2332931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7" name="アーチ 226"/>
          <p:cNvSpPr/>
          <p:nvPr/>
        </p:nvSpPr>
        <p:spPr>
          <a:xfrm rot="11168942">
            <a:off x="1520077" y="2347177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8" name="アーチ 227"/>
          <p:cNvSpPr/>
          <p:nvPr/>
        </p:nvSpPr>
        <p:spPr>
          <a:xfrm rot="11168942">
            <a:off x="1644632" y="2360129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29" name="アーチ 228"/>
          <p:cNvSpPr/>
          <p:nvPr/>
        </p:nvSpPr>
        <p:spPr>
          <a:xfrm rot="11168942">
            <a:off x="1766537" y="2373080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0" name="アーチ 229"/>
          <p:cNvSpPr/>
          <p:nvPr/>
        </p:nvSpPr>
        <p:spPr>
          <a:xfrm rot="11168942">
            <a:off x="1888442" y="2386032"/>
            <a:ext cx="120580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1" name="アーチ 230"/>
          <p:cNvSpPr/>
          <p:nvPr/>
        </p:nvSpPr>
        <p:spPr>
          <a:xfrm rot="11168942">
            <a:off x="2011672" y="2398984"/>
            <a:ext cx="120579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2" name="アーチ 231"/>
          <p:cNvSpPr/>
          <p:nvPr/>
        </p:nvSpPr>
        <p:spPr>
          <a:xfrm rot="11168942">
            <a:off x="2132252" y="2410640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3" name="アーチ 232"/>
          <p:cNvSpPr/>
          <p:nvPr/>
        </p:nvSpPr>
        <p:spPr>
          <a:xfrm rot="11168942">
            <a:off x="2254157" y="2423592"/>
            <a:ext cx="120580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4" name="アーチ 233"/>
          <p:cNvSpPr/>
          <p:nvPr/>
        </p:nvSpPr>
        <p:spPr>
          <a:xfrm rot="11168942">
            <a:off x="2370761" y="2436544"/>
            <a:ext cx="120580" cy="9713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35" name="アーチ 234"/>
          <p:cNvSpPr/>
          <p:nvPr/>
        </p:nvSpPr>
        <p:spPr>
          <a:xfrm rot="11168942">
            <a:off x="2491341" y="2449495"/>
            <a:ext cx="120579" cy="9713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4" name="アーチ 243"/>
          <p:cNvSpPr/>
          <p:nvPr/>
        </p:nvSpPr>
        <p:spPr>
          <a:xfrm rot="11168942">
            <a:off x="2610595" y="2461151"/>
            <a:ext cx="120579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5" name="アーチ 244"/>
          <p:cNvSpPr/>
          <p:nvPr/>
        </p:nvSpPr>
        <p:spPr>
          <a:xfrm rot="11168942">
            <a:off x="2731175" y="2474103"/>
            <a:ext cx="119255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6" name="アーチ 245"/>
          <p:cNvSpPr/>
          <p:nvPr/>
        </p:nvSpPr>
        <p:spPr>
          <a:xfrm rot="11168942">
            <a:off x="2851756" y="2487055"/>
            <a:ext cx="119255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1099038" y="1720572"/>
            <a:ext cx="120579" cy="117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113" name="ひし形 112"/>
          <p:cNvSpPr/>
          <p:nvPr/>
        </p:nvSpPr>
        <p:spPr>
          <a:xfrm>
            <a:off x="1929519" y="1777305"/>
            <a:ext cx="156356" cy="15282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97" name="ひし形 96"/>
          <p:cNvSpPr/>
          <p:nvPr/>
        </p:nvSpPr>
        <p:spPr>
          <a:xfrm>
            <a:off x="3589810" y="1934020"/>
            <a:ext cx="156356" cy="151534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cxnSp>
        <p:nvCxnSpPr>
          <p:cNvPr id="185" name="直線コネクタ 184"/>
          <p:cNvCxnSpPr/>
          <p:nvPr/>
        </p:nvCxnSpPr>
        <p:spPr bwMode="auto">
          <a:xfrm rot="16200000" flipV="1">
            <a:off x="1251904" y="2373746"/>
            <a:ext cx="185208" cy="170931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 bwMode="auto">
          <a:xfrm rot="16200000" flipV="1">
            <a:off x="589442" y="2444294"/>
            <a:ext cx="192979" cy="132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線コネクタ 284"/>
          <p:cNvCxnSpPr/>
          <p:nvPr/>
        </p:nvCxnSpPr>
        <p:spPr bwMode="auto">
          <a:xfrm flipH="1">
            <a:off x="1351401" y="1724145"/>
            <a:ext cx="353521" cy="147195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線コネクタ 289"/>
          <p:cNvCxnSpPr>
            <a:endCxn id="200" idx="1"/>
          </p:cNvCxnSpPr>
          <p:nvPr/>
        </p:nvCxnSpPr>
        <p:spPr bwMode="auto">
          <a:xfrm>
            <a:off x="497137" y="1642608"/>
            <a:ext cx="166329" cy="14023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/>
          <p:cNvCxnSpPr>
            <a:cxnSpLocks/>
            <a:endCxn id="16" idx="3"/>
          </p:cNvCxnSpPr>
          <p:nvPr/>
        </p:nvCxnSpPr>
        <p:spPr>
          <a:xfrm flipV="1">
            <a:off x="710621" y="5505858"/>
            <a:ext cx="70098" cy="110332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正方形/長方形 238"/>
          <p:cNvSpPr/>
          <p:nvPr/>
        </p:nvSpPr>
        <p:spPr>
          <a:xfrm>
            <a:off x="490590" y="6456574"/>
            <a:ext cx="1814580" cy="67919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zh-TW" altLang="en-US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警備業務内容</a:t>
            </a:r>
            <a:r>
              <a:rPr lang="en-US" altLang="ja-JP" sz="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交通規制による車両誘導。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駐車場利用者に注意喚起（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の交通規制解除まで出庫できない旨）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8" name="テキスト ボックス 111"/>
          <p:cNvSpPr txBox="1">
            <a:spLocks noChangeArrowheads="1"/>
          </p:cNvSpPr>
          <p:nvPr/>
        </p:nvSpPr>
        <p:spPr bwMode="auto">
          <a:xfrm>
            <a:off x="1266640" y="4720606"/>
            <a:ext cx="233209" cy="23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</a:p>
        </p:txBody>
      </p:sp>
      <p:sp>
        <p:nvSpPr>
          <p:cNvPr id="283" name="フリーフォーム 282"/>
          <p:cNvSpPr/>
          <p:nvPr/>
        </p:nvSpPr>
        <p:spPr>
          <a:xfrm>
            <a:off x="995356" y="4337238"/>
            <a:ext cx="789731" cy="1025769"/>
          </a:xfrm>
          <a:custGeom>
            <a:avLst/>
            <a:gdLst>
              <a:gd name="connsiteX0" fmla="*/ 946150 w 946150"/>
              <a:gd name="connsiteY0" fmla="*/ 57150 h 1257300"/>
              <a:gd name="connsiteX1" fmla="*/ 850900 w 946150"/>
              <a:gd name="connsiteY1" fmla="*/ 1257300 h 1257300"/>
              <a:gd name="connsiteX2" fmla="*/ 120650 w 946150"/>
              <a:gd name="connsiteY2" fmla="*/ 1225550 h 1257300"/>
              <a:gd name="connsiteX3" fmla="*/ 0 w 946150"/>
              <a:gd name="connsiteY3" fmla="*/ 1098550 h 1257300"/>
              <a:gd name="connsiteX4" fmla="*/ 95250 w 946150"/>
              <a:gd name="connsiteY4" fmla="*/ 0 h 1257300"/>
              <a:gd name="connsiteX5" fmla="*/ 946150 w 946150"/>
              <a:gd name="connsiteY5" fmla="*/ 5715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150" h="1257300">
                <a:moveTo>
                  <a:pt x="946150" y="57150"/>
                </a:moveTo>
                <a:lnTo>
                  <a:pt x="850900" y="1257300"/>
                </a:lnTo>
                <a:lnTo>
                  <a:pt x="120650" y="1225550"/>
                </a:lnTo>
                <a:lnTo>
                  <a:pt x="0" y="1098550"/>
                </a:lnTo>
                <a:lnTo>
                  <a:pt x="95250" y="0"/>
                </a:lnTo>
                <a:lnTo>
                  <a:pt x="946150" y="5715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3" name="直線矢印コネクタ 292"/>
          <p:cNvCxnSpPr/>
          <p:nvPr/>
        </p:nvCxnSpPr>
        <p:spPr>
          <a:xfrm flipH="1" flipV="1">
            <a:off x="1440573" y="5160962"/>
            <a:ext cx="26501" cy="16578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矢印コネクタ 302"/>
          <p:cNvCxnSpPr/>
          <p:nvPr/>
        </p:nvCxnSpPr>
        <p:spPr>
          <a:xfrm flipH="1" flipV="1">
            <a:off x="1101360" y="4487477"/>
            <a:ext cx="106004" cy="77711"/>
          </a:xfrm>
          <a:prstGeom prst="straightConnector1">
            <a:avLst/>
          </a:prstGeom>
          <a:ln w="31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正方形/長方形 305"/>
          <p:cNvSpPr/>
          <p:nvPr/>
        </p:nvSpPr>
        <p:spPr>
          <a:xfrm>
            <a:off x="1987882" y="4955597"/>
            <a:ext cx="1353402" cy="352487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駐車場入口</a:t>
            </a:r>
            <a:endParaRPr kumimoji="1"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まで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出庫不可）</a:t>
            </a:r>
            <a:endParaRPr kumimoji="1"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08" name="直線コネクタ 307"/>
          <p:cNvCxnSpPr>
            <a:stCxn id="307" idx="2"/>
            <a:endCxn id="310" idx="2"/>
          </p:cNvCxnSpPr>
          <p:nvPr/>
        </p:nvCxnSpPr>
        <p:spPr>
          <a:xfrm flipH="1">
            <a:off x="987281" y="4143764"/>
            <a:ext cx="292020" cy="402410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正方形/長方形 306"/>
          <p:cNvSpPr/>
          <p:nvPr/>
        </p:nvSpPr>
        <p:spPr>
          <a:xfrm>
            <a:off x="891951" y="3967520"/>
            <a:ext cx="774700" cy="17624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駐車場出口</a:t>
            </a:r>
          </a:p>
        </p:txBody>
      </p:sp>
      <p:sp>
        <p:nvSpPr>
          <p:cNvPr id="310" name="円/楕円 309"/>
          <p:cNvSpPr/>
          <p:nvPr/>
        </p:nvSpPr>
        <p:spPr>
          <a:xfrm>
            <a:off x="987281" y="4399304"/>
            <a:ext cx="300518" cy="293739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円/楕円 310"/>
          <p:cNvSpPr/>
          <p:nvPr/>
        </p:nvSpPr>
        <p:spPr>
          <a:xfrm>
            <a:off x="1317592" y="5077969"/>
            <a:ext cx="300518" cy="293739"/>
          </a:xfrm>
          <a:prstGeom prst="ellipse">
            <a:avLst/>
          </a:prstGeom>
          <a:noFill/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2" name="直線コネクタ 311"/>
          <p:cNvCxnSpPr>
            <a:stCxn id="311" idx="6"/>
            <a:endCxn id="306" idx="1"/>
          </p:cNvCxnSpPr>
          <p:nvPr/>
        </p:nvCxnSpPr>
        <p:spPr>
          <a:xfrm flipV="1">
            <a:off x="1618110" y="5131841"/>
            <a:ext cx="369772" cy="92998"/>
          </a:xfrm>
          <a:prstGeom prst="line">
            <a:avLst/>
          </a:prstGeom>
          <a:ln w="31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フリーフォーム 356"/>
          <p:cNvSpPr/>
          <p:nvPr/>
        </p:nvSpPr>
        <p:spPr>
          <a:xfrm>
            <a:off x="365691" y="1990748"/>
            <a:ext cx="3606590" cy="306828"/>
          </a:xfrm>
          <a:custGeom>
            <a:avLst/>
            <a:gdLst>
              <a:gd name="connsiteX0" fmla="*/ 0 w 1303020"/>
              <a:gd name="connsiteY0" fmla="*/ 0 h 152400"/>
              <a:gd name="connsiteX1" fmla="*/ 289560 w 1303020"/>
              <a:gd name="connsiteY1" fmla="*/ 83820 h 152400"/>
              <a:gd name="connsiteX2" fmla="*/ 1303020 w 1303020"/>
              <a:gd name="connsiteY2" fmla="*/ 152400 h 152400"/>
              <a:gd name="connsiteX3" fmla="*/ 1303020 w 1303020"/>
              <a:gd name="connsiteY3" fmla="*/ 152400 h 152400"/>
              <a:gd name="connsiteX0" fmla="*/ 0 w 2019692"/>
              <a:gd name="connsiteY0" fmla="*/ 0 h 490384"/>
              <a:gd name="connsiteX1" fmla="*/ 289560 w 2019692"/>
              <a:gd name="connsiteY1" fmla="*/ 83820 h 490384"/>
              <a:gd name="connsiteX2" fmla="*/ 1303020 w 2019692"/>
              <a:gd name="connsiteY2" fmla="*/ 152400 h 490384"/>
              <a:gd name="connsiteX3" fmla="*/ 2019692 w 2019692"/>
              <a:gd name="connsiteY3" fmla="*/ 490384 h 490384"/>
              <a:gd name="connsiteX0" fmla="*/ 0 w 4320932"/>
              <a:gd name="connsiteY0" fmla="*/ 0 h 376084"/>
              <a:gd name="connsiteX1" fmla="*/ 289560 w 4320932"/>
              <a:gd name="connsiteY1" fmla="*/ 83820 h 376084"/>
              <a:gd name="connsiteX2" fmla="*/ 1303020 w 4320932"/>
              <a:gd name="connsiteY2" fmla="*/ 152400 h 376084"/>
              <a:gd name="connsiteX3" fmla="*/ 4320932 w 4320932"/>
              <a:gd name="connsiteY3" fmla="*/ 376084 h 376084"/>
              <a:gd name="connsiteX0" fmla="*/ 0 w 4320932"/>
              <a:gd name="connsiteY0" fmla="*/ 0 h 376084"/>
              <a:gd name="connsiteX1" fmla="*/ 311785 w 4320932"/>
              <a:gd name="connsiteY1" fmla="*/ 145366 h 376084"/>
              <a:gd name="connsiteX2" fmla="*/ 1303020 w 4320932"/>
              <a:gd name="connsiteY2" fmla="*/ 152400 h 376084"/>
              <a:gd name="connsiteX3" fmla="*/ 4320932 w 4320932"/>
              <a:gd name="connsiteY3" fmla="*/ 376084 h 376084"/>
              <a:gd name="connsiteX0" fmla="*/ 0 w 4320932"/>
              <a:gd name="connsiteY0" fmla="*/ 0 h 376084"/>
              <a:gd name="connsiteX1" fmla="*/ 311785 w 4320932"/>
              <a:gd name="connsiteY1" fmla="*/ 145366 h 376084"/>
              <a:gd name="connsiteX2" fmla="*/ 1303020 w 4320932"/>
              <a:gd name="connsiteY2" fmla="*/ 152400 h 376084"/>
              <a:gd name="connsiteX3" fmla="*/ 4320932 w 4320932"/>
              <a:gd name="connsiteY3" fmla="*/ 376084 h 376084"/>
              <a:gd name="connsiteX0" fmla="*/ 0 w 4320932"/>
              <a:gd name="connsiteY0" fmla="*/ 0 h 376084"/>
              <a:gd name="connsiteX1" fmla="*/ 311785 w 4320932"/>
              <a:gd name="connsiteY1" fmla="*/ 145366 h 376084"/>
              <a:gd name="connsiteX2" fmla="*/ 1306195 w 4320932"/>
              <a:gd name="connsiteY2" fmla="*/ 216877 h 376084"/>
              <a:gd name="connsiteX3" fmla="*/ 4320932 w 4320932"/>
              <a:gd name="connsiteY3" fmla="*/ 376084 h 376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0932" h="376084">
                <a:moveTo>
                  <a:pt x="0" y="0"/>
                </a:moveTo>
                <a:lnTo>
                  <a:pt x="311785" y="145366"/>
                </a:lnTo>
                <a:cubicBezTo>
                  <a:pt x="654897" y="179949"/>
                  <a:pt x="975783" y="214532"/>
                  <a:pt x="1306195" y="216877"/>
                </a:cubicBezTo>
                <a:lnTo>
                  <a:pt x="4320932" y="376084"/>
                </a:lnTo>
              </a:path>
            </a:pathLst>
          </a:custGeom>
          <a:ln w="127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8" name="六角形 357"/>
          <p:cNvSpPr/>
          <p:nvPr/>
        </p:nvSpPr>
        <p:spPr>
          <a:xfrm>
            <a:off x="1241513" y="1902616"/>
            <a:ext cx="140456" cy="117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40" name="ひし形 239"/>
          <p:cNvSpPr/>
          <p:nvPr/>
        </p:nvSpPr>
        <p:spPr>
          <a:xfrm>
            <a:off x="1569105" y="2485062"/>
            <a:ext cx="156356" cy="15282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259" name="二等辺三角形 258"/>
          <p:cNvSpPr/>
          <p:nvPr/>
        </p:nvSpPr>
        <p:spPr>
          <a:xfrm>
            <a:off x="841599" y="2308370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二等辺三角形 259"/>
          <p:cNvSpPr/>
          <p:nvPr/>
        </p:nvSpPr>
        <p:spPr>
          <a:xfrm>
            <a:off x="891951" y="2308370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二等辺三角形 260"/>
          <p:cNvSpPr/>
          <p:nvPr/>
        </p:nvSpPr>
        <p:spPr>
          <a:xfrm>
            <a:off x="950253" y="2310761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二等辺三角形 261"/>
          <p:cNvSpPr/>
          <p:nvPr/>
        </p:nvSpPr>
        <p:spPr>
          <a:xfrm>
            <a:off x="990005" y="2308370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二等辺三角形 264"/>
          <p:cNvSpPr/>
          <p:nvPr/>
        </p:nvSpPr>
        <p:spPr>
          <a:xfrm>
            <a:off x="727056" y="5368040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二等辺三角形 265"/>
          <p:cNvSpPr/>
          <p:nvPr/>
        </p:nvSpPr>
        <p:spPr>
          <a:xfrm>
            <a:off x="778732" y="5368040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二等辺三角形 266"/>
          <p:cNvSpPr/>
          <p:nvPr/>
        </p:nvSpPr>
        <p:spPr>
          <a:xfrm>
            <a:off x="836373" y="5368040"/>
            <a:ext cx="40943" cy="54229"/>
          </a:xfrm>
          <a:prstGeom prst="triangl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アーチ 253"/>
          <p:cNvSpPr/>
          <p:nvPr/>
        </p:nvSpPr>
        <p:spPr>
          <a:xfrm rot="351910">
            <a:off x="5436934" y="2202817"/>
            <a:ext cx="120580" cy="9713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5" name="アーチ 254"/>
          <p:cNvSpPr/>
          <p:nvPr/>
        </p:nvSpPr>
        <p:spPr>
          <a:xfrm rot="351910">
            <a:off x="5316353" y="2189866"/>
            <a:ext cx="120579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56" name="アーチ 255"/>
          <p:cNvSpPr/>
          <p:nvPr/>
        </p:nvSpPr>
        <p:spPr>
          <a:xfrm rot="351910">
            <a:off x="5191799" y="2178209"/>
            <a:ext cx="120579" cy="9713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3" name="アーチ 262"/>
          <p:cNvSpPr/>
          <p:nvPr/>
        </p:nvSpPr>
        <p:spPr>
          <a:xfrm rot="351910">
            <a:off x="5067244" y="2165257"/>
            <a:ext cx="119255" cy="98432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 rot="10800000">
            <a:off x="5056644" y="2710421"/>
            <a:ext cx="490269" cy="134697"/>
            <a:chOff x="6088065" y="3236262"/>
            <a:chExt cx="587375" cy="178858"/>
          </a:xfrm>
        </p:grpSpPr>
        <p:sp>
          <p:nvSpPr>
            <p:cNvPr id="328" name="アーチ 327"/>
            <p:cNvSpPr/>
            <p:nvPr/>
          </p:nvSpPr>
          <p:spPr>
            <a:xfrm rot="351910">
              <a:off x="6530977" y="3286136"/>
              <a:ext cx="144463" cy="128984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0" name="アーチ 329"/>
            <p:cNvSpPr/>
            <p:nvPr/>
          </p:nvSpPr>
          <p:spPr>
            <a:xfrm rot="351910">
              <a:off x="6386514" y="3268939"/>
              <a:ext cx="144462" cy="130704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1" name="アーチ 330"/>
            <p:cNvSpPr/>
            <p:nvPr/>
          </p:nvSpPr>
          <p:spPr>
            <a:xfrm rot="351910">
              <a:off x="6237289" y="3253461"/>
              <a:ext cx="144462" cy="128985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32" name="アーチ 331"/>
            <p:cNvSpPr/>
            <p:nvPr/>
          </p:nvSpPr>
          <p:spPr>
            <a:xfrm rot="351910">
              <a:off x="6088065" y="3236262"/>
              <a:ext cx="142875" cy="130704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33" name="フリーフォーム 332"/>
          <p:cNvSpPr/>
          <p:nvPr/>
        </p:nvSpPr>
        <p:spPr>
          <a:xfrm>
            <a:off x="187074" y="2166893"/>
            <a:ext cx="5395614" cy="492800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4" name="フリーフォーム 333"/>
          <p:cNvSpPr/>
          <p:nvPr/>
        </p:nvSpPr>
        <p:spPr>
          <a:xfrm>
            <a:off x="187074" y="2181240"/>
            <a:ext cx="5395614" cy="492800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02375" h="654368">
                <a:moveTo>
                  <a:pt x="0" y="0"/>
                </a:moveTo>
                <a:lnTo>
                  <a:pt x="6302375" y="654368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43452" y="1191136"/>
            <a:ext cx="840083" cy="671852"/>
          </a:xfrm>
          <a:custGeom>
            <a:avLst/>
            <a:gdLst>
              <a:gd name="connsiteX0" fmla="*/ 0 w 1171575"/>
              <a:gd name="connsiteY0" fmla="*/ 723900 h 817225"/>
              <a:gd name="connsiteX1" fmla="*/ 876300 w 1171575"/>
              <a:gd name="connsiteY1" fmla="*/ 809625 h 817225"/>
              <a:gd name="connsiteX2" fmla="*/ 1095375 w 1171575"/>
              <a:gd name="connsiteY2" fmla="*/ 552450 h 817225"/>
              <a:gd name="connsiteX3" fmla="*/ 1171575 w 1171575"/>
              <a:gd name="connsiteY3" fmla="*/ 0 h 817225"/>
              <a:gd name="connsiteX0" fmla="*/ 0 w 1120775"/>
              <a:gd name="connsiteY0" fmla="*/ 774700 h 829925"/>
              <a:gd name="connsiteX1" fmla="*/ 825500 w 1120775"/>
              <a:gd name="connsiteY1" fmla="*/ 809625 h 829925"/>
              <a:gd name="connsiteX2" fmla="*/ 1044575 w 1120775"/>
              <a:gd name="connsiteY2" fmla="*/ 552450 h 829925"/>
              <a:gd name="connsiteX3" fmla="*/ 1120775 w 1120775"/>
              <a:gd name="connsiteY3" fmla="*/ 0 h 829925"/>
              <a:gd name="connsiteX0" fmla="*/ 0 w 1120775"/>
              <a:gd name="connsiteY0" fmla="*/ 774700 h 834444"/>
              <a:gd name="connsiteX1" fmla="*/ 768350 w 1120775"/>
              <a:gd name="connsiteY1" fmla="*/ 815975 h 834444"/>
              <a:gd name="connsiteX2" fmla="*/ 1044575 w 1120775"/>
              <a:gd name="connsiteY2" fmla="*/ 552450 h 834444"/>
              <a:gd name="connsiteX3" fmla="*/ 1120775 w 1120775"/>
              <a:gd name="connsiteY3" fmla="*/ 0 h 834444"/>
              <a:gd name="connsiteX0" fmla="*/ 0 w 1120775"/>
              <a:gd name="connsiteY0" fmla="*/ 774700 h 834444"/>
              <a:gd name="connsiteX1" fmla="*/ 768350 w 1120775"/>
              <a:gd name="connsiteY1" fmla="*/ 815975 h 834444"/>
              <a:gd name="connsiteX2" fmla="*/ 1000125 w 1120775"/>
              <a:gd name="connsiteY2" fmla="*/ 552450 h 834444"/>
              <a:gd name="connsiteX3" fmla="*/ 1120775 w 1120775"/>
              <a:gd name="connsiteY3" fmla="*/ 0 h 83444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73074"/>
              <a:gd name="connsiteX1" fmla="*/ 768350 w 1101725"/>
              <a:gd name="connsiteY1" fmla="*/ 860425 h 873074"/>
              <a:gd name="connsiteX2" fmla="*/ 904875 w 1101725"/>
              <a:gd name="connsiteY2" fmla="*/ 611187 h 873074"/>
              <a:gd name="connsiteX3" fmla="*/ 1101725 w 1101725"/>
              <a:gd name="connsiteY3" fmla="*/ 0 h 873074"/>
              <a:gd name="connsiteX0" fmla="*/ 0 w 996950"/>
              <a:gd name="connsiteY0" fmla="*/ 800100 h 854024"/>
              <a:gd name="connsiteX1" fmla="*/ 768350 w 996950"/>
              <a:gd name="connsiteY1" fmla="*/ 841375 h 854024"/>
              <a:gd name="connsiteX2" fmla="*/ 904875 w 996950"/>
              <a:gd name="connsiteY2" fmla="*/ 592137 h 854024"/>
              <a:gd name="connsiteX3" fmla="*/ 996950 w 996950"/>
              <a:gd name="connsiteY3" fmla="*/ 0 h 854024"/>
              <a:gd name="connsiteX0" fmla="*/ 0 w 1006475"/>
              <a:gd name="connsiteY0" fmla="*/ 838200 h 892124"/>
              <a:gd name="connsiteX1" fmla="*/ 768350 w 1006475"/>
              <a:gd name="connsiteY1" fmla="*/ 879475 h 892124"/>
              <a:gd name="connsiteX2" fmla="*/ 904875 w 1006475"/>
              <a:gd name="connsiteY2" fmla="*/ 630237 h 892124"/>
              <a:gd name="connsiteX3" fmla="*/ 1006475 w 1006475"/>
              <a:gd name="connsiteY3" fmla="*/ 0 h 8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475" h="892124">
                <a:moveTo>
                  <a:pt x="0" y="838200"/>
                </a:moveTo>
                <a:cubicBezTo>
                  <a:pt x="384969" y="869950"/>
                  <a:pt x="617538" y="914135"/>
                  <a:pt x="768350" y="879475"/>
                </a:cubicBezTo>
                <a:cubicBezTo>
                  <a:pt x="919162" y="844815"/>
                  <a:pt x="874713" y="792691"/>
                  <a:pt x="904875" y="630237"/>
                </a:cubicBezTo>
                <a:cubicBezTo>
                  <a:pt x="935037" y="467783"/>
                  <a:pt x="948531" y="386556"/>
                  <a:pt x="1006475" y="0"/>
                </a:cubicBezTo>
              </a:path>
            </a:pathLst>
          </a:custGeom>
          <a:ln w="57150">
            <a:solidFill>
              <a:srgbClr val="0066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236" name="直線コネクタ 235"/>
          <p:cNvCxnSpPr>
            <a:cxnSpLocks/>
          </p:cNvCxnSpPr>
          <p:nvPr/>
        </p:nvCxnSpPr>
        <p:spPr bwMode="auto">
          <a:xfrm flipH="1">
            <a:off x="1085850" y="1374162"/>
            <a:ext cx="427788" cy="365538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正方形/長方形 252"/>
          <p:cNvSpPr/>
          <p:nvPr/>
        </p:nvSpPr>
        <p:spPr>
          <a:xfrm rot="392220">
            <a:off x="525737" y="1915988"/>
            <a:ext cx="601035" cy="27038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9" name="二等辺三角形 338"/>
          <p:cNvSpPr/>
          <p:nvPr/>
        </p:nvSpPr>
        <p:spPr>
          <a:xfrm>
            <a:off x="176149" y="2074658"/>
            <a:ext cx="40943" cy="5422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0" name="二等辺三角形 339"/>
          <p:cNvSpPr/>
          <p:nvPr/>
        </p:nvSpPr>
        <p:spPr>
          <a:xfrm>
            <a:off x="666321" y="2118422"/>
            <a:ext cx="40943" cy="5422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1" name="二等辺三角形 340"/>
          <p:cNvSpPr/>
          <p:nvPr/>
        </p:nvSpPr>
        <p:spPr>
          <a:xfrm>
            <a:off x="421235" y="2099775"/>
            <a:ext cx="40943" cy="5422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2" name="二等辺三角形 341"/>
          <p:cNvSpPr/>
          <p:nvPr/>
        </p:nvSpPr>
        <p:spPr>
          <a:xfrm>
            <a:off x="911406" y="2143536"/>
            <a:ext cx="40943" cy="54229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194494" y="2117319"/>
            <a:ext cx="744150" cy="68863"/>
          </a:xfrm>
          <a:custGeom>
            <a:avLst/>
            <a:gdLst>
              <a:gd name="connsiteX0" fmla="*/ 0 w 891540"/>
              <a:gd name="connsiteY0" fmla="*/ 0 h 91440"/>
              <a:gd name="connsiteX1" fmla="*/ 891540 w 891540"/>
              <a:gd name="connsiteY1" fmla="*/ 9144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91540" h="91440">
                <a:moveTo>
                  <a:pt x="0" y="0"/>
                </a:moveTo>
                <a:lnTo>
                  <a:pt x="891540" y="9144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フリーフォーム 17"/>
          <p:cNvSpPr/>
          <p:nvPr/>
        </p:nvSpPr>
        <p:spPr>
          <a:xfrm>
            <a:off x="316771" y="1244032"/>
            <a:ext cx="840083" cy="671852"/>
          </a:xfrm>
          <a:custGeom>
            <a:avLst/>
            <a:gdLst>
              <a:gd name="connsiteX0" fmla="*/ 0 w 1171575"/>
              <a:gd name="connsiteY0" fmla="*/ 723900 h 817225"/>
              <a:gd name="connsiteX1" fmla="*/ 876300 w 1171575"/>
              <a:gd name="connsiteY1" fmla="*/ 809625 h 817225"/>
              <a:gd name="connsiteX2" fmla="*/ 1095375 w 1171575"/>
              <a:gd name="connsiteY2" fmla="*/ 552450 h 817225"/>
              <a:gd name="connsiteX3" fmla="*/ 1171575 w 1171575"/>
              <a:gd name="connsiteY3" fmla="*/ 0 h 817225"/>
              <a:gd name="connsiteX0" fmla="*/ 0 w 1120775"/>
              <a:gd name="connsiteY0" fmla="*/ 774700 h 829925"/>
              <a:gd name="connsiteX1" fmla="*/ 825500 w 1120775"/>
              <a:gd name="connsiteY1" fmla="*/ 809625 h 829925"/>
              <a:gd name="connsiteX2" fmla="*/ 1044575 w 1120775"/>
              <a:gd name="connsiteY2" fmla="*/ 552450 h 829925"/>
              <a:gd name="connsiteX3" fmla="*/ 1120775 w 1120775"/>
              <a:gd name="connsiteY3" fmla="*/ 0 h 829925"/>
              <a:gd name="connsiteX0" fmla="*/ 0 w 1120775"/>
              <a:gd name="connsiteY0" fmla="*/ 774700 h 834444"/>
              <a:gd name="connsiteX1" fmla="*/ 768350 w 1120775"/>
              <a:gd name="connsiteY1" fmla="*/ 815975 h 834444"/>
              <a:gd name="connsiteX2" fmla="*/ 1044575 w 1120775"/>
              <a:gd name="connsiteY2" fmla="*/ 552450 h 834444"/>
              <a:gd name="connsiteX3" fmla="*/ 1120775 w 1120775"/>
              <a:gd name="connsiteY3" fmla="*/ 0 h 834444"/>
              <a:gd name="connsiteX0" fmla="*/ 0 w 1120775"/>
              <a:gd name="connsiteY0" fmla="*/ 774700 h 834444"/>
              <a:gd name="connsiteX1" fmla="*/ 768350 w 1120775"/>
              <a:gd name="connsiteY1" fmla="*/ 815975 h 834444"/>
              <a:gd name="connsiteX2" fmla="*/ 1000125 w 1120775"/>
              <a:gd name="connsiteY2" fmla="*/ 552450 h 834444"/>
              <a:gd name="connsiteX3" fmla="*/ 1120775 w 1120775"/>
              <a:gd name="connsiteY3" fmla="*/ 0 h 83444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73074"/>
              <a:gd name="connsiteX1" fmla="*/ 768350 w 1101725"/>
              <a:gd name="connsiteY1" fmla="*/ 860425 h 873074"/>
              <a:gd name="connsiteX2" fmla="*/ 904875 w 1101725"/>
              <a:gd name="connsiteY2" fmla="*/ 611187 h 873074"/>
              <a:gd name="connsiteX3" fmla="*/ 1101725 w 1101725"/>
              <a:gd name="connsiteY3" fmla="*/ 0 h 873074"/>
              <a:gd name="connsiteX0" fmla="*/ 0 w 996950"/>
              <a:gd name="connsiteY0" fmla="*/ 800100 h 854024"/>
              <a:gd name="connsiteX1" fmla="*/ 768350 w 996950"/>
              <a:gd name="connsiteY1" fmla="*/ 841375 h 854024"/>
              <a:gd name="connsiteX2" fmla="*/ 904875 w 996950"/>
              <a:gd name="connsiteY2" fmla="*/ 592137 h 854024"/>
              <a:gd name="connsiteX3" fmla="*/ 996950 w 996950"/>
              <a:gd name="connsiteY3" fmla="*/ 0 h 854024"/>
              <a:gd name="connsiteX0" fmla="*/ 0 w 1006475"/>
              <a:gd name="connsiteY0" fmla="*/ 838200 h 892124"/>
              <a:gd name="connsiteX1" fmla="*/ 768350 w 1006475"/>
              <a:gd name="connsiteY1" fmla="*/ 879475 h 892124"/>
              <a:gd name="connsiteX2" fmla="*/ 904875 w 1006475"/>
              <a:gd name="connsiteY2" fmla="*/ 630237 h 892124"/>
              <a:gd name="connsiteX3" fmla="*/ 1006475 w 1006475"/>
              <a:gd name="connsiteY3" fmla="*/ 0 h 89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6475" h="892124">
                <a:moveTo>
                  <a:pt x="0" y="838200"/>
                </a:moveTo>
                <a:cubicBezTo>
                  <a:pt x="384969" y="869950"/>
                  <a:pt x="617538" y="914135"/>
                  <a:pt x="768350" y="879475"/>
                </a:cubicBezTo>
                <a:cubicBezTo>
                  <a:pt x="919162" y="844815"/>
                  <a:pt x="874713" y="792691"/>
                  <a:pt x="904875" y="630237"/>
                </a:cubicBezTo>
                <a:cubicBezTo>
                  <a:pt x="935037" y="467783"/>
                  <a:pt x="948531" y="386556"/>
                  <a:pt x="1006475" y="0"/>
                </a:cubicBezTo>
              </a:path>
            </a:pathLst>
          </a:custGeom>
          <a:ln w="57150">
            <a:solidFill>
              <a:srgbClr val="FF0000">
                <a:alpha val="4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0" name="正方形/長方形 269"/>
          <p:cNvSpPr/>
          <p:nvPr/>
        </p:nvSpPr>
        <p:spPr>
          <a:xfrm>
            <a:off x="4584700" y="803709"/>
            <a:ext cx="1004540" cy="51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エリート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10:06~15:00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272" name="テキスト ボックス 271"/>
          <p:cNvSpPr txBox="1"/>
          <p:nvPr/>
        </p:nvSpPr>
        <p:spPr>
          <a:xfrm>
            <a:off x="-27383" y="502538"/>
            <a:ext cx="5616623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転換ポイント地点：　コ　ー　ス　転　換　に　よ　り　、　設　置　物　の　移　動　あ　</a:t>
            </a:r>
            <a:r>
              <a:rPr kumimoji="1" lang="ja-JP" altLang="en-US" sz="1100" b="1" dirty="0" err="1">
                <a:solidFill>
                  <a:schemeClr val="bg1"/>
                </a:solidFill>
              </a:rPr>
              <a:t>り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275" name="テキスト ボックス 274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6055084" y="7455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CP6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237142" y="2145004"/>
            <a:ext cx="276038" cy="484476"/>
            <a:chOff x="-696821" y="2439112"/>
            <a:chExt cx="276038" cy="484476"/>
          </a:xfrm>
        </p:grpSpPr>
        <p:cxnSp>
          <p:nvCxnSpPr>
            <p:cNvPr id="296" name="直線コネクタ 295"/>
            <p:cNvCxnSpPr/>
            <p:nvPr/>
          </p:nvCxnSpPr>
          <p:spPr bwMode="auto">
            <a:xfrm flipV="1">
              <a:off x="-534378" y="2439112"/>
              <a:ext cx="29957" cy="310484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円/楕円 270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8" name="テキスト ボックス 302"/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cxnSp>
        <p:nvCxnSpPr>
          <p:cNvPr id="299" name="直線コネクタ 298"/>
          <p:cNvCxnSpPr/>
          <p:nvPr/>
        </p:nvCxnSpPr>
        <p:spPr bwMode="auto">
          <a:xfrm flipH="1" flipV="1">
            <a:off x="668415" y="5152821"/>
            <a:ext cx="108700" cy="27857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コネクタ 299"/>
          <p:cNvCxnSpPr/>
          <p:nvPr/>
        </p:nvCxnSpPr>
        <p:spPr bwMode="auto">
          <a:xfrm>
            <a:off x="983173" y="2399611"/>
            <a:ext cx="190307" cy="572189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1" name="グループ化 300"/>
          <p:cNvGrpSpPr/>
          <p:nvPr/>
        </p:nvGrpSpPr>
        <p:grpSpPr>
          <a:xfrm>
            <a:off x="476672" y="4880992"/>
            <a:ext cx="300606" cy="319816"/>
            <a:chOff x="6819797" y="4116033"/>
            <a:chExt cx="352786" cy="375330"/>
          </a:xfrm>
        </p:grpSpPr>
        <p:sp>
          <p:nvSpPr>
            <p:cNvPr id="302" name="二等辺三角形 301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4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05" name="グループ化 304"/>
          <p:cNvGrpSpPr/>
          <p:nvPr/>
        </p:nvGrpSpPr>
        <p:grpSpPr>
          <a:xfrm>
            <a:off x="1055258" y="2886264"/>
            <a:ext cx="300606" cy="319816"/>
            <a:chOff x="6819797" y="4116033"/>
            <a:chExt cx="352786" cy="375330"/>
          </a:xfrm>
        </p:grpSpPr>
        <p:sp>
          <p:nvSpPr>
            <p:cNvPr id="309" name="二等辺三角形 308"/>
            <p:cNvSpPr/>
            <p:nvPr/>
          </p:nvSpPr>
          <p:spPr>
            <a:xfrm>
              <a:off x="6819797" y="4116033"/>
              <a:ext cx="352786" cy="30412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4" name="テキスト ボックス 105"/>
            <p:cNvSpPr txBox="1">
              <a:spLocks noChangeArrowheads="1"/>
            </p:cNvSpPr>
            <p:nvPr/>
          </p:nvSpPr>
          <p:spPr bwMode="auto">
            <a:xfrm>
              <a:off x="6837363" y="4130161"/>
              <a:ext cx="323953" cy="361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17" name="グループ化 201"/>
          <p:cNvGrpSpPr>
            <a:grpSpLocks/>
          </p:cNvGrpSpPr>
          <p:nvPr/>
        </p:nvGrpSpPr>
        <p:grpSpPr bwMode="auto">
          <a:xfrm>
            <a:off x="538880" y="2536911"/>
            <a:ext cx="276038" cy="307777"/>
            <a:chOff x="-580790" y="3308284"/>
            <a:chExt cx="438316" cy="450864"/>
          </a:xfrm>
        </p:grpSpPr>
        <p:sp>
          <p:nvSpPr>
            <p:cNvPr id="318" name="円/楕円 317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19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20" name="グループ化 201"/>
          <p:cNvGrpSpPr>
            <a:grpSpLocks/>
          </p:cNvGrpSpPr>
          <p:nvPr/>
        </p:nvGrpSpPr>
        <p:grpSpPr bwMode="auto">
          <a:xfrm>
            <a:off x="1310405" y="2541674"/>
            <a:ext cx="276038" cy="307777"/>
            <a:chOff x="-580790" y="3308284"/>
            <a:chExt cx="438316" cy="450864"/>
          </a:xfrm>
        </p:grpSpPr>
        <p:sp>
          <p:nvSpPr>
            <p:cNvPr id="321" name="円/楕円 320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22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3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23" name="グループ化 201"/>
          <p:cNvGrpSpPr>
            <a:grpSpLocks/>
          </p:cNvGrpSpPr>
          <p:nvPr/>
        </p:nvGrpSpPr>
        <p:grpSpPr bwMode="auto">
          <a:xfrm>
            <a:off x="338854" y="1389148"/>
            <a:ext cx="276038" cy="307777"/>
            <a:chOff x="-580790" y="3308284"/>
            <a:chExt cx="438316" cy="450864"/>
          </a:xfrm>
        </p:grpSpPr>
        <p:sp>
          <p:nvSpPr>
            <p:cNvPr id="325" name="円/楕円 324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29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35" name="グループ化 201"/>
          <p:cNvGrpSpPr>
            <a:grpSpLocks/>
          </p:cNvGrpSpPr>
          <p:nvPr/>
        </p:nvGrpSpPr>
        <p:grpSpPr bwMode="auto">
          <a:xfrm>
            <a:off x="1658067" y="1565361"/>
            <a:ext cx="276038" cy="307777"/>
            <a:chOff x="-580790" y="3308284"/>
            <a:chExt cx="438316" cy="450864"/>
          </a:xfrm>
        </p:grpSpPr>
        <p:sp>
          <p:nvSpPr>
            <p:cNvPr id="336" name="円/楕円 335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37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338" name="グループ化 337"/>
          <p:cNvGrpSpPr/>
          <p:nvPr/>
        </p:nvGrpSpPr>
        <p:grpSpPr>
          <a:xfrm>
            <a:off x="1366271" y="1207632"/>
            <a:ext cx="276038" cy="307777"/>
            <a:chOff x="-997348" y="2032559"/>
            <a:chExt cx="276038" cy="307777"/>
          </a:xfrm>
        </p:grpSpPr>
        <p:sp>
          <p:nvSpPr>
            <p:cNvPr id="343" name="円/楕円 342"/>
            <p:cNvSpPr/>
            <p:nvPr/>
          </p:nvSpPr>
          <p:spPr bwMode="auto">
            <a:xfrm>
              <a:off x="-971194" y="2072507"/>
              <a:ext cx="209803" cy="226203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44" name="テキスト ボックス 259"/>
            <p:cNvSpPr txBox="1">
              <a:spLocks noChangeArrowheads="1"/>
            </p:cNvSpPr>
            <p:nvPr/>
          </p:nvSpPr>
          <p:spPr bwMode="auto">
            <a:xfrm>
              <a:off x="-997348" y="2032559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7F83CB3D-AF5E-4567-B43F-5973368EBB3F}"/>
              </a:ext>
            </a:extLst>
          </p:cNvPr>
          <p:cNvSpPr/>
          <p:nvPr/>
        </p:nvSpPr>
        <p:spPr>
          <a:xfrm>
            <a:off x="216453" y="7929945"/>
            <a:ext cx="5372787" cy="1487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スポーツ推進委員はコース内の鉄柵設置。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整理員、警備員は交通規制の為のコーン、プラ柵の設置。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ＮＨＫカメラ導線確保＆鉄柵配置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ＮＨＫバイクは、公園内に入らない為、鉄柵は完全に塞がない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7" name="正方形/長方形 256">
            <a:extLst>
              <a:ext uri="{FF2B5EF4-FFF2-40B4-BE49-F238E27FC236}">
                <a16:creationId xmlns:a16="http://schemas.microsoft.com/office/drawing/2014/main" id="{41F76202-EBA6-4B51-B029-0CEE27F735B3}"/>
              </a:ext>
            </a:extLst>
          </p:cNvPr>
          <p:cNvSpPr/>
          <p:nvPr/>
        </p:nvSpPr>
        <p:spPr>
          <a:xfrm>
            <a:off x="230362" y="7756605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62472DA2-FCB8-4683-9753-3C808F1BD2C5}"/>
              </a:ext>
            </a:extLst>
          </p:cNvPr>
          <p:cNvSpPr txBox="1"/>
          <p:nvPr/>
        </p:nvSpPr>
        <p:spPr>
          <a:xfrm>
            <a:off x="5632305" y="3570476"/>
            <a:ext cx="1296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コース転換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パラからエリートへコース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転換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【NHK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導線確保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公園入り口、カメラバイクの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導線確保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37" name="六角形 536">
            <a:extLst>
              <a:ext uri="{FF2B5EF4-FFF2-40B4-BE49-F238E27FC236}">
                <a16:creationId xmlns:a16="http://schemas.microsoft.com/office/drawing/2014/main" id="{7CC3D3E4-F7FC-40CC-8BA0-ED0FF03CD76D}"/>
              </a:ext>
            </a:extLst>
          </p:cNvPr>
          <p:cNvSpPr/>
          <p:nvPr/>
        </p:nvSpPr>
        <p:spPr>
          <a:xfrm>
            <a:off x="1213208" y="1697967"/>
            <a:ext cx="140456" cy="117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538" name="六角形 537">
            <a:extLst>
              <a:ext uri="{FF2B5EF4-FFF2-40B4-BE49-F238E27FC236}">
                <a16:creationId xmlns:a16="http://schemas.microsoft.com/office/drawing/2014/main" id="{F1E81B72-773C-47DD-91DF-95D51980A7E0}"/>
              </a:ext>
            </a:extLst>
          </p:cNvPr>
          <p:cNvSpPr/>
          <p:nvPr/>
        </p:nvSpPr>
        <p:spPr>
          <a:xfrm>
            <a:off x="1135300" y="2377440"/>
            <a:ext cx="139130" cy="117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594" name="テキスト ボックス 593">
            <a:extLst>
              <a:ext uri="{FF2B5EF4-FFF2-40B4-BE49-F238E27FC236}">
                <a16:creationId xmlns:a16="http://schemas.microsoft.com/office/drawing/2014/main" id="{A5D67064-4C70-4934-A8C2-C5A5A9617B4B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：内藤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638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テキスト ボックス 113"/>
          <p:cNvSpPr txBox="1">
            <a:spLocks noChangeArrowheads="1"/>
          </p:cNvSpPr>
          <p:nvPr/>
        </p:nvSpPr>
        <p:spPr bwMode="auto">
          <a:xfrm>
            <a:off x="1095375" y="84271"/>
            <a:ext cx="2815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【CP7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シルクセンター前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629" r="24073" b="27735"/>
          <a:stretch/>
        </p:blipFill>
        <p:spPr bwMode="auto">
          <a:xfrm>
            <a:off x="99193" y="1322303"/>
            <a:ext cx="5495989" cy="6043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3788" name="テキスト ボックス 44"/>
          <p:cNvSpPr txBox="1">
            <a:spLocks noChangeArrowheads="1"/>
          </p:cNvSpPr>
          <p:nvPr/>
        </p:nvSpPr>
        <p:spPr bwMode="auto">
          <a:xfrm>
            <a:off x="3733901" y="4032483"/>
            <a:ext cx="1748739" cy="2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産業貿易センター</a:t>
            </a:r>
          </a:p>
        </p:txBody>
      </p:sp>
      <p:sp>
        <p:nvSpPr>
          <p:cNvPr id="203789" name="テキスト ボックス 45"/>
          <p:cNvSpPr txBox="1">
            <a:spLocks noChangeArrowheads="1"/>
          </p:cNvSpPr>
          <p:nvPr/>
        </p:nvSpPr>
        <p:spPr bwMode="auto">
          <a:xfrm>
            <a:off x="1238651" y="3712133"/>
            <a:ext cx="1748739" cy="6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シルクセンター</a:t>
            </a:r>
            <a:endParaRPr lang="en-US" altLang="ja-JP" sz="140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国際貿易観光会館</a:t>
            </a:r>
          </a:p>
          <a:p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03790" name="グループ化 46"/>
          <p:cNvGrpSpPr>
            <a:grpSpLocks/>
          </p:cNvGrpSpPr>
          <p:nvPr/>
        </p:nvGrpSpPr>
        <p:grpSpPr bwMode="auto">
          <a:xfrm rot="5751910">
            <a:off x="4512860" y="815301"/>
            <a:ext cx="115824" cy="2032658"/>
            <a:chOff x="3857604" y="1012601"/>
            <a:chExt cx="122627" cy="2343383"/>
          </a:xfrm>
        </p:grpSpPr>
        <p:sp>
          <p:nvSpPr>
            <p:cNvPr id="48" name="アーチ 47"/>
            <p:cNvSpPr/>
            <p:nvPr/>
          </p:nvSpPr>
          <p:spPr>
            <a:xfrm rot="16200000">
              <a:off x="3845768" y="102481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アーチ 48"/>
            <p:cNvSpPr/>
            <p:nvPr/>
          </p:nvSpPr>
          <p:spPr>
            <a:xfrm rot="16200000">
              <a:off x="3845389" y="117645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アーチ 49"/>
            <p:cNvSpPr/>
            <p:nvPr/>
          </p:nvSpPr>
          <p:spPr>
            <a:xfrm rot="16200000">
              <a:off x="3847830" y="132461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アーチ 50"/>
            <p:cNvSpPr/>
            <p:nvPr/>
          </p:nvSpPr>
          <p:spPr>
            <a:xfrm rot="16200000">
              <a:off x="3847129" y="14730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アーチ 51"/>
            <p:cNvSpPr/>
            <p:nvPr/>
          </p:nvSpPr>
          <p:spPr>
            <a:xfrm rot="16200000">
              <a:off x="3847513" y="161668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アーチ 68"/>
            <p:cNvSpPr/>
            <p:nvPr/>
          </p:nvSpPr>
          <p:spPr>
            <a:xfrm rot="16200000">
              <a:off x="3847134" y="176832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アーチ 69"/>
            <p:cNvSpPr/>
            <p:nvPr/>
          </p:nvSpPr>
          <p:spPr>
            <a:xfrm rot="16200000">
              <a:off x="3846433" y="191680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アーチ 70"/>
            <p:cNvSpPr/>
            <p:nvPr/>
          </p:nvSpPr>
          <p:spPr>
            <a:xfrm rot="16200000">
              <a:off x="3847303" y="206512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アーチ 71"/>
            <p:cNvSpPr/>
            <p:nvPr/>
          </p:nvSpPr>
          <p:spPr>
            <a:xfrm rot="16200000">
              <a:off x="3848562" y="220949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アーチ 72"/>
            <p:cNvSpPr/>
            <p:nvPr/>
          </p:nvSpPr>
          <p:spPr>
            <a:xfrm rot="16200000">
              <a:off x="3847861" y="2357977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アーチ 73"/>
            <p:cNvSpPr/>
            <p:nvPr/>
          </p:nvSpPr>
          <p:spPr>
            <a:xfrm rot="16200000">
              <a:off x="3847695" y="2503929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アーチ 75"/>
            <p:cNvSpPr/>
            <p:nvPr/>
          </p:nvSpPr>
          <p:spPr>
            <a:xfrm rot="16200000">
              <a:off x="3846993" y="265241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アーチ 77"/>
            <p:cNvSpPr/>
            <p:nvPr/>
          </p:nvSpPr>
          <p:spPr>
            <a:xfrm rot="16200000">
              <a:off x="3847769" y="27920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アーチ 78"/>
            <p:cNvSpPr/>
            <p:nvPr/>
          </p:nvSpPr>
          <p:spPr>
            <a:xfrm rot="16200000">
              <a:off x="3847603" y="29379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アーチ 80"/>
            <p:cNvSpPr/>
            <p:nvPr/>
          </p:nvSpPr>
          <p:spPr>
            <a:xfrm rot="16200000">
              <a:off x="3847988" y="308158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アーチ 81"/>
            <p:cNvSpPr/>
            <p:nvPr/>
          </p:nvSpPr>
          <p:spPr>
            <a:xfrm rot="16200000">
              <a:off x="3847515" y="322453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791" name="グループ化 102"/>
          <p:cNvGrpSpPr>
            <a:grpSpLocks/>
          </p:cNvGrpSpPr>
          <p:nvPr/>
        </p:nvGrpSpPr>
        <p:grpSpPr bwMode="auto">
          <a:xfrm rot="5560151">
            <a:off x="2412033" y="604259"/>
            <a:ext cx="111879" cy="2161827"/>
            <a:chOff x="3860102" y="1008985"/>
            <a:chExt cx="120028" cy="2492298"/>
          </a:xfrm>
        </p:grpSpPr>
        <p:sp>
          <p:nvSpPr>
            <p:cNvPr id="105" name="アーチ 104"/>
            <p:cNvSpPr/>
            <p:nvPr/>
          </p:nvSpPr>
          <p:spPr>
            <a:xfrm rot="16200000">
              <a:off x="3846678" y="102313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アーチ 106"/>
            <p:cNvSpPr/>
            <p:nvPr/>
          </p:nvSpPr>
          <p:spPr>
            <a:xfrm rot="16200000">
              <a:off x="3847440" y="117407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アーチ 107"/>
            <p:cNvSpPr/>
            <p:nvPr/>
          </p:nvSpPr>
          <p:spPr>
            <a:xfrm rot="16200000">
              <a:off x="3846605" y="1325086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アーチ 108"/>
            <p:cNvSpPr/>
            <p:nvPr/>
          </p:nvSpPr>
          <p:spPr>
            <a:xfrm rot="16200000">
              <a:off x="3847216" y="1472854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アーチ 122"/>
            <p:cNvSpPr/>
            <p:nvPr/>
          </p:nvSpPr>
          <p:spPr>
            <a:xfrm rot="16200000">
              <a:off x="3847678" y="1617451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アーチ 123"/>
            <p:cNvSpPr/>
            <p:nvPr/>
          </p:nvSpPr>
          <p:spPr>
            <a:xfrm rot="16200000">
              <a:off x="3846842" y="176846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アーチ 124"/>
            <p:cNvSpPr/>
            <p:nvPr/>
          </p:nvSpPr>
          <p:spPr>
            <a:xfrm rot="16200000">
              <a:off x="3847529" y="191781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アーチ 125"/>
            <p:cNvSpPr/>
            <p:nvPr/>
          </p:nvSpPr>
          <p:spPr>
            <a:xfrm rot="16200000">
              <a:off x="3846543" y="2065662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アーチ 126"/>
            <p:cNvSpPr/>
            <p:nvPr/>
          </p:nvSpPr>
          <p:spPr>
            <a:xfrm rot="16200000">
              <a:off x="3847760" y="2209466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アーチ 127"/>
            <p:cNvSpPr/>
            <p:nvPr/>
          </p:nvSpPr>
          <p:spPr>
            <a:xfrm rot="16200000">
              <a:off x="3848372" y="235723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アーチ 128"/>
            <p:cNvSpPr/>
            <p:nvPr/>
          </p:nvSpPr>
          <p:spPr>
            <a:xfrm rot="16200000">
              <a:off x="3846555" y="2504284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アーチ 129"/>
            <p:cNvSpPr/>
            <p:nvPr/>
          </p:nvSpPr>
          <p:spPr>
            <a:xfrm rot="16200000">
              <a:off x="3847166" y="265205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アーチ 130"/>
            <p:cNvSpPr/>
            <p:nvPr/>
          </p:nvSpPr>
          <p:spPr>
            <a:xfrm rot="16200000">
              <a:off x="3848158" y="279109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アーチ 131"/>
            <p:cNvSpPr/>
            <p:nvPr/>
          </p:nvSpPr>
          <p:spPr>
            <a:xfrm rot="16200000">
              <a:off x="3847938" y="293807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アーチ 132"/>
            <p:cNvSpPr/>
            <p:nvPr/>
          </p:nvSpPr>
          <p:spPr>
            <a:xfrm rot="16200000">
              <a:off x="3846726" y="3081161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アーチ 133"/>
            <p:cNvSpPr/>
            <p:nvPr/>
          </p:nvSpPr>
          <p:spPr>
            <a:xfrm rot="16200000">
              <a:off x="3847943" y="322496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アーチ 134"/>
            <p:cNvSpPr/>
            <p:nvPr/>
          </p:nvSpPr>
          <p:spPr>
            <a:xfrm rot="16200000">
              <a:off x="3847724" y="3371940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9" name="ひし形 148"/>
          <p:cNvSpPr/>
          <p:nvPr/>
        </p:nvSpPr>
        <p:spPr>
          <a:xfrm>
            <a:off x="4777031" y="1685173"/>
            <a:ext cx="161105" cy="17452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grpSp>
        <p:nvGrpSpPr>
          <p:cNvPr id="203795" name="グループ化 135"/>
          <p:cNvGrpSpPr>
            <a:grpSpLocks/>
          </p:cNvGrpSpPr>
          <p:nvPr/>
        </p:nvGrpSpPr>
        <p:grpSpPr bwMode="auto">
          <a:xfrm rot="16506172">
            <a:off x="4247825" y="1263381"/>
            <a:ext cx="111878" cy="2161827"/>
            <a:chOff x="3860102" y="1008985"/>
            <a:chExt cx="120028" cy="2492298"/>
          </a:xfrm>
        </p:grpSpPr>
        <p:sp>
          <p:nvSpPr>
            <p:cNvPr id="137" name="アーチ 136"/>
            <p:cNvSpPr/>
            <p:nvPr/>
          </p:nvSpPr>
          <p:spPr>
            <a:xfrm rot="16200000">
              <a:off x="3848114" y="101969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アーチ 137"/>
            <p:cNvSpPr/>
            <p:nvPr/>
          </p:nvSpPr>
          <p:spPr>
            <a:xfrm rot="16200000">
              <a:off x="3848884" y="117103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アーチ 138"/>
            <p:cNvSpPr/>
            <p:nvPr/>
          </p:nvSpPr>
          <p:spPr>
            <a:xfrm rot="16200000">
              <a:off x="3848061" y="1322516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アーチ 139"/>
            <p:cNvSpPr/>
            <p:nvPr/>
          </p:nvSpPr>
          <p:spPr>
            <a:xfrm rot="16200000">
              <a:off x="3848404" y="1469112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アーチ 140"/>
            <p:cNvSpPr/>
            <p:nvPr/>
          </p:nvSpPr>
          <p:spPr>
            <a:xfrm rot="16200000">
              <a:off x="3848605" y="1614127"/>
              <a:ext cx="144459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アーチ 141"/>
            <p:cNvSpPr/>
            <p:nvPr/>
          </p:nvSpPr>
          <p:spPr>
            <a:xfrm rot="16200000">
              <a:off x="3849376" y="1765467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アーチ 142"/>
            <p:cNvSpPr/>
            <p:nvPr/>
          </p:nvSpPr>
          <p:spPr>
            <a:xfrm rot="16200000">
              <a:off x="3848267" y="1913786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アーチ 143"/>
            <p:cNvSpPr/>
            <p:nvPr/>
          </p:nvSpPr>
          <p:spPr>
            <a:xfrm rot="16200000">
              <a:off x="3848753" y="206196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アーチ 150"/>
            <p:cNvSpPr/>
            <p:nvPr/>
          </p:nvSpPr>
          <p:spPr>
            <a:xfrm rot="16200000">
              <a:off x="3849819" y="220776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アーチ 151"/>
            <p:cNvSpPr/>
            <p:nvPr/>
          </p:nvSpPr>
          <p:spPr>
            <a:xfrm rot="16200000">
              <a:off x="3848711" y="2356086"/>
              <a:ext cx="142871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アーチ 152"/>
            <p:cNvSpPr/>
            <p:nvPr/>
          </p:nvSpPr>
          <p:spPr>
            <a:xfrm rot="16200000">
              <a:off x="3848189" y="2501892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アーチ 153"/>
            <p:cNvSpPr/>
            <p:nvPr/>
          </p:nvSpPr>
          <p:spPr>
            <a:xfrm rot="16200000">
              <a:off x="3848533" y="2648488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アーチ 154"/>
            <p:cNvSpPr/>
            <p:nvPr/>
          </p:nvSpPr>
          <p:spPr>
            <a:xfrm rot="16200000">
              <a:off x="3849171" y="2789550"/>
              <a:ext cx="142871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アーチ 155"/>
            <p:cNvSpPr/>
            <p:nvPr/>
          </p:nvSpPr>
          <p:spPr>
            <a:xfrm rot="16200000">
              <a:off x="3848650" y="2935356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アーチ 156"/>
            <p:cNvSpPr/>
            <p:nvPr/>
          </p:nvSpPr>
          <p:spPr>
            <a:xfrm rot="16200000">
              <a:off x="3848566" y="3077209"/>
              <a:ext cx="144459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アーチ 157"/>
            <p:cNvSpPr/>
            <p:nvPr/>
          </p:nvSpPr>
          <p:spPr>
            <a:xfrm rot="16200000">
              <a:off x="3849632" y="3223014"/>
              <a:ext cx="142871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アーチ 158"/>
            <p:cNvSpPr/>
            <p:nvPr/>
          </p:nvSpPr>
          <p:spPr>
            <a:xfrm rot="16200000">
              <a:off x="3849111" y="3368820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796" name="グループ化 159"/>
          <p:cNvGrpSpPr>
            <a:grpSpLocks/>
          </p:cNvGrpSpPr>
          <p:nvPr/>
        </p:nvGrpSpPr>
        <p:grpSpPr bwMode="auto">
          <a:xfrm rot="16200000">
            <a:off x="2103209" y="1161142"/>
            <a:ext cx="111879" cy="2160451"/>
            <a:chOff x="3860102" y="1008985"/>
            <a:chExt cx="120028" cy="2492298"/>
          </a:xfrm>
        </p:grpSpPr>
        <p:sp>
          <p:nvSpPr>
            <p:cNvPr id="161" name="アーチ 160"/>
            <p:cNvSpPr/>
            <p:nvPr/>
          </p:nvSpPr>
          <p:spPr>
            <a:xfrm rot="16200000">
              <a:off x="3847841" y="1021247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アーチ 161"/>
            <p:cNvSpPr/>
            <p:nvPr/>
          </p:nvSpPr>
          <p:spPr>
            <a:xfrm rot="16200000">
              <a:off x="3847842" y="1172151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アーチ 162"/>
            <p:cNvSpPr/>
            <p:nvPr/>
          </p:nvSpPr>
          <p:spPr>
            <a:xfrm rot="16200000">
              <a:off x="3848636" y="1322260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アーチ 163"/>
            <p:cNvSpPr/>
            <p:nvPr/>
          </p:nvSpPr>
          <p:spPr>
            <a:xfrm rot="16200000">
              <a:off x="3848636" y="1469988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アーチ 164"/>
            <p:cNvSpPr/>
            <p:nvPr/>
          </p:nvSpPr>
          <p:spPr>
            <a:xfrm rot="16200000">
              <a:off x="3847841" y="1615332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アーチ 165"/>
            <p:cNvSpPr/>
            <p:nvPr/>
          </p:nvSpPr>
          <p:spPr>
            <a:xfrm rot="16200000">
              <a:off x="3847841" y="1764647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アーチ 166"/>
            <p:cNvSpPr/>
            <p:nvPr/>
          </p:nvSpPr>
          <p:spPr>
            <a:xfrm rot="16200000">
              <a:off x="3847842" y="1915551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アーチ 167"/>
            <p:cNvSpPr/>
            <p:nvPr/>
          </p:nvSpPr>
          <p:spPr>
            <a:xfrm rot="16200000">
              <a:off x="3847842" y="2061690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アーチ 168"/>
            <p:cNvSpPr/>
            <p:nvPr/>
          </p:nvSpPr>
          <p:spPr>
            <a:xfrm rot="16200000">
              <a:off x="3847841" y="2209417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アーチ 169"/>
            <p:cNvSpPr/>
            <p:nvPr/>
          </p:nvSpPr>
          <p:spPr>
            <a:xfrm rot="16200000">
              <a:off x="3847842" y="2357144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1" name="アーチ 170"/>
            <p:cNvSpPr/>
            <p:nvPr/>
          </p:nvSpPr>
          <p:spPr>
            <a:xfrm rot="16200000">
              <a:off x="3848636" y="2502488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アーチ 171"/>
            <p:cNvSpPr/>
            <p:nvPr/>
          </p:nvSpPr>
          <p:spPr>
            <a:xfrm rot="16200000">
              <a:off x="3848636" y="2650215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アーチ 172"/>
            <p:cNvSpPr/>
            <p:nvPr/>
          </p:nvSpPr>
          <p:spPr>
            <a:xfrm rot="16200000">
              <a:off x="3847841" y="2790794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アーチ 173"/>
            <p:cNvSpPr/>
            <p:nvPr/>
          </p:nvSpPr>
          <p:spPr>
            <a:xfrm rot="16200000">
              <a:off x="3848636" y="2936138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アーチ 174"/>
            <p:cNvSpPr/>
            <p:nvPr/>
          </p:nvSpPr>
          <p:spPr>
            <a:xfrm rot="16200000">
              <a:off x="3847842" y="3078306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アーチ 175"/>
            <p:cNvSpPr/>
            <p:nvPr/>
          </p:nvSpPr>
          <p:spPr>
            <a:xfrm rot="16200000">
              <a:off x="3847842" y="3224444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7" name="アーチ 176"/>
            <p:cNvSpPr/>
            <p:nvPr/>
          </p:nvSpPr>
          <p:spPr>
            <a:xfrm rot="16200000">
              <a:off x="3847841" y="3368994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8" name="星 5 177"/>
          <p:cNvSpPr/>
          <p:nvPr/>
        </p:nvSpPr>
        <p:spPr>
          <a:xfrm>
            <a:off x="5209182" y="1714067"/>
            <a:ext cx="124916" cy="13532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6" name="フリーフォーム 185"/>
          <p:cNvSpPr/>
          <p:nvPr/>
        </p:nvSpPr>
        <p:spPr>
          <a:xfrm>
            <a:off x="106788" y="2165002"/>
            <a:ext cx="5463778" cy="5342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410" h="615885">
                <a:moveTo>
                  <a:pt x="0" y="615885"/>
                </a:moveTo>
                <a:cubicBezTo>
                  <a:pt x="326056" y="302640"/>
                  <a:pt x="540675" y="14795"/>
                  <a:pt x="860540" y="0"/>
                </a:cubicBezTo>
                <a:cubicBezTo>
                  <a:pt x="1816009" y="6350"/>
                  <a:pt x="3031495" y="12701"/>
                  <a:pt x="3949818" y="57151"/>
                </a:cubicBezTo>
                <a:lnTo>
                  <a:pt x="6141410" y="24155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3" name="フリーフォーム 192"/>
          <p:cNvSpPr/>
          <p:nvPr/>
        </p:nvSpPr>
        <p:spPr>
          <a:xfrm>
            <a:off x="106788" y="2116424"/>
            <a:ext cx="5463778" cy="5342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410" h="615885">
                <a:moveTo>
                  <a:pt x="0" y="615885"/>
                </a:moveTo>
                <a:cubicBezTo>
                  <a:pt x="326056" y="302640"/>
                  <a:pt x="540675" y="14795"/>
                  <a:pt x="860540" y="0"/>
                </a:cubicBezTo>
                <a:cubicBezTo>
                  <a:pt x="1816009" y="6350"/>
                  <a:pt x="3031495" y="12701"/>
                  <a:pt x="3949818" y="57151"/>
                </a:cubicBezTo>
                <a:lnTo>
                  <a:pt x="6141410" y="241553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9" name="フリーフォーム 198"/>
          <p:cNvSpPr/>
          <p:nvPr/>
        </p:nvSpPr>
        <p:spPr>
          <a:xfrm>
            <a:off x="118453" y="1768969"/>
            <a:ext cx="5462888" cy="387385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53792"/>
              <a:gd name="connsiteY0" fmla="*/ 317435 h 336803"/>
              <a:gd name="connsiteX1" fmla="*/ 910068 w 6153792"/>
              <a:gd name="connsiteY1" fmla="*/ 0 h 336803"/>
              <a:gd name="connsiteX2" fmla="*/ 4079828 w 6153792"/>
              <a:gd name="connsiteY2" fmla="*/ 120651 h 336803"/>
              <a:gd name="connsiteX3" fmla="*/ 6153792 w 6153792"/>
              <a:gd name="connsiteY3" fmla="*/ 336803 h 336803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4079828 w 6140409"/>
              <a:gd name="connsiteY2" fmla="*/ 120651 h 446617"/>
              <a:gd name="connsiteX3" fmla="*/ 6140409 w 6140409"/>
              <a:gd name="connsiteY3" fmla="*/ 446617 h 446617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3782728 w 6140409"/>
              <a:gd name="connsiteY2" fmla="*/ 106924 h 446617"/>
              <a:gd name="connsiteX3" fmla="*/ 6140409 w 6140409"/>
              <a:gd name="connsiteY3" fmla="*/ 446617 h 446617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3782728 w 6140409"/>
              <a:gd name="connsiteY2" fmla="*/ 106924 h 446617"/>
              <a:gd name="connsiteX3" fmla="*/ 6140409 w 6140409"/>
              <a:gd name="connsiteY3" fmla="*/ 446617 h 446617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3782728 w 6140409"/>
              <a:gd name="connsiteY2" fmla="*/ 106924 h 446617"/>
              <a:gd name="connsiteX3" fmla="*/ 6140409 w 6140409"/>
              <a:gd name="connsiteY3" fmla="*/ 446617 h 446617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3464215 w 6140409"/>
              <a:gd name="connsiteY2" fmla="*/ 79471 h 446617"/>
              <a:gd name="connsiteX3" fmla="*/ 6140409 w 6140409"/>
              <a:gd name="connsiteY3" fmla="*/ 446617 h 446617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3464215 w 6140409"/>
              <a:gd name="connsiteY2" fmla="*/ 79471 h 446617"/>
              <a:gd name="connsiteX3" fmla="*/ 6140409 w 6140409"/>
              <a:gd name="connsiteY3" fmla="*/ 446617 h 446617"/>
              <a:gd name="connsiteX0" fmla="*/ 0 w 6140409"/>
              <a:gd name="connsiteY0" fmla="*/ 317435 h 446617"/>
              <a:gd name="connsiteX1" fmla="*/ 910068 w 6140409"/>
              <a:gd name="connsiteY1" fmla="*/ 0 h 446617"/>
              <a:gd name="connsiteX2" fmla="*/ 3271501 w 6140409"/>
              <a:gd name="connsiteY2" fmla="*/ 54763 h 446617"/>
              <a:gd name="connsiteX3" fmla="*/ 6140409 w 6140409"/>
              <a:gd name="connsiteY3" fmla="*/ 446617 h 446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0409" h="446617">
                <a:moveTo>
                  <a:pt x="0" y="317435"/>
                </a:moveTo>
                <a:cubicBezTo>
                  <a:pt x="443684" y="16890"/>
                  <a:pt x="590203" y="14795"/>
                  <a:pt x="910068" y="0"/>
                </a:cubicBezTo>
                <a:lnTo>
                  <a:pt x="3271501" y="54763"/>
                </a:lnTo>
                <a:cubicBezTo>
                  <a:pt x="3871819" y="96615"/>
                  <a:pt x="3620985" y="204355"/>
                  <a:pt x="6140409" y="446617"/>
                </a:cubicBez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76777" y="1858451"/>
            <a:ext cx="5432545" cy="408144"/>
            <a:chOff x="188640" y="1176928"/>
            <a:chExt cx="6263192" cy="470551"/>
          </a:xfrm>
        </p:grpSpPr>
        <p:sp>
          <p:nvSpPr>
            <p:cNvPr id="180" name="二等辺三角形 179"/>
            <p:cNvSpPr/>
            <p:nvPr/>
          </p:nvSpPr>
          <p:spPr>
            <a:xfrm>
              <a:off x="1144662" y="117692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二等辺三角形 180"/>
            <p:cNvSpPr/>
            <p:nvPr/>
          </p:nvSpPr>
          <p:spPr>
            <a:xfrm>
              <a:off x="1622673" y="119147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二等辺三角形 187"/>
            <p:cNvSpPr/>
            <p:nvPr/>
          </p:nvSpPr>
          <p:spPr>
            <a:xfrm>
              <a:off x="2100684" y="12192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二等辺三角形 193"/>
            <p:cNvSpPr/>
            <p:nvPr/>
          </p:nvSpPr>
          <p:spPr>
            <a:xfrm>
              <a:off x="2578695" y="123729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二等辺三角形 194"/>
            <p:cNvSpPr/>
            <p:nvPr/>
          </p:nvSpPr>
          <p:spPr>
            <a:xfrm>
              <a:off x="3056706" y="123729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二等辺三角形 195"/>
            <p:cNvSpPr/>
            <p:nvPr/>
          </p:nvSpPr>
          <p:spPr>
            <a:xfrm>
              <a:off x="3534717" y="126534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二等辺三角形 196"/>
            <p:cNvSpPr/>
            <p:nvPr/>
          </p:nvSpPr>
          <p:spPr>
            <a:xfrm>
              <a:off x="4012728" y="128541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二等辺三角形 197"/>
            <p:cNvSpPr/>
            <p:nvPr/>
          </p:nvSpPr>
          <p:spPr>
            <a:xfrm>
              <a:off x="4490739" y="132915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二等辺三角形 199"/>
            <p:cNvSpPr/>
            <p:nvPr/>
          </p:nvSpPr>
          <p:spPr>
            <a:xfrm>
              <a:off x="4968750" y="1447118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二等辺三角形 203"/>
            <p:cNvSpPr/>
            <p:nvPr/>
          </p:nvSpPr>
          <p:spPr>
            <a:xfrm>
              <a:off x="5446761" y="1497017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二等辺三角形 204"/>
            <p:cNvSpPr/>
            <p:nvPr/>
          </p:nvSpPr>
          <p:spPr>
            <a:xfrm>
              <a:off x="5924772" y="1529751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二等辺三角形 223"/>
            <p:cNvSpPr/>
            <p:nvPr/>
          </p:nvSpPr>
          <p:spPr>
            <a:xfrm>
              <a:off x="666651" y="124644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二等辺三角形 224"/>
            <p:cNvSpPr/>
            <p:nvPr/>
          </p:nvSpPr>
          <p:spPr>
            <a:xfrm>
              <a:off x="188640" y="146286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二等辺三角形 225"/>
            <p:cNvSpPr/>
            <p:nvPr/>
          </p:nvSpPr>
          <p:spPr>
            <a:xfrm>
              <a:off x="6402779" y="1575471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二等辺三角形 117"/>
            <p:cNvSpPr/>
            <p:nvPr/>
          </p:nvSpPr>
          <p:spPr>
            <a:xfrm>
              <a:off x="5924772" y="1339021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二等辺三角形 119"/>
            <p:cNvSpPr/>
            <p:nvPr/>
          </p:nvSpPr>
          <p:spPr>
            <a:xfrm>
              <a:off x="6402779" y="1384741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二等辺三角形 135"/>
            <p:cNvSpPr/>
            <p:nvPr/>
          </p:nvSpPr>
          <p:spPr>
            <a:xfrm>
              <a:off x="4968750" y="1238850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二等辺三角形 144"/>
            <p:cNvSpPr/>
            <p:nvPr/>
          </p:nvSpPr>
          <p:spPr>
            <a:xfrm>
              <a:off x="5446761" y="1288750"/>
              <a:ext cx="49053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9" name="六角形 178"/>
          <p:cNvSpPr/>
          <p:nvPr/>
        </p:nvSpPr>
        <p:spPr>
          <a:xfrm>
            <a:off x="2862087" y="1524581"/>
            <a:ext cx="145958" cy="1357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27" name="六角形 226"/>
          <p:cNvSpPr/>
          <p:nvPr/>
        </p:nvSpPr>
        <p:spPr>
          <a:xfrm>
            <a:off x="2532994" y="2328471"/>
            <a:ext cx="145958" cy="1357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" name="フリーフォーム 1"/>
          <p:cNvSpPr/>
          <p:nvPr/>
        </p:nvSpPr>
        <p:spPr>
          <a:xfrm>
            <a:off x="198219" y="1914947"/>
            <a:ext cx="5386149" cy="332089"/>
          </a:xfrm>
          <a:custGeom>
            <a:avLst/>
            <a:gdLst>
              <a:gd name="connsiteX0" fmla="*/ 0 w 6195060"/>
              <a:gd name="connsiteY0" fmla="*/ 274320 h 335280"/>
              <a:gd name="connsiteX1" fmla="*/ 434340 w 6195060"/>
              <a:gd name="connsiteY1" fmla="*/ 76200 h 335280"/>
              <a:gd name="connsiteX2" fmla="*/ 937260 w 6195060"/>
              <a:gd name="connsiteY2" fmla="*/ 0 h 335280"/>
              <a:gd name="connsiteX3" fmla="*/ 1920240 w 6195060"/>
              <a:gd name="connsiteY3" fmla="*/ 38100 h 335280"/>
              <a:gd name="connsiteX4" fmla="*/ 3848100 w 6195060"/>
              <a:gd name="connsiteY4" fmla="*/ 99060 h 335280"/>
              <a:gd name="connsiteX5" fmla="*/ 6195060 w 6195060"/>
              <a:gd name="connsiteY5" fmla="*/ 335280 h 335280"/>
              <a:gd name="connsiteX0" fmla="*/ 0 w 6209702"/>
              <a:gd name="connsiteY0" fmla="*/ 274320 h 382866"/>
              <a:gd name="connsiteX1" fmla="*/ 434340 w 6209702"/>
              <a:gd name="connsiteY1" fmla="*/ 76200 h 382866"/>
              <a:gd name="connsiteX2" fmla="*/ 937260 w 6209702"/>
              <a:gd name="connsiteY2" fmla="*/ 0 h 382866"/>
              <a:gd name="connsiteX3" fmla="*/ 1920240 w 6209702"/>
              <a:gd name="connsiteY3" fmla="*/ 38100 h 382866"/>
              <a:gd name="connsiteX4" fmla="*/ 3848100 w 6209702"/>
              <a:gd name="connsiteY4" fmla="*/ 99060 h 382866"/>
              <a:gd name="connsiteX5" fmla="*/ 6209702 w 6209702"/>
              <a:gd name="connsiteY5" fmla="*/ 382866 h 382866"/>
              <a:gd name="connsiteX0" fmla="*/ 0 w 6209702"/>
              <a:gd name="connsiteY0" fmla="*/ 274320 h 382866"/>
              <a:gd name="connsiteX1" fmla="*/ 434340 w 6209702"/>
              <a:gd name="connsiteY1" fmla="*/ 76200 h 382866"/>
              <a:gd name="connsiteX2" fmla="*/ 937260 w 6209702"/>
              <a:gd name="connsiteY2" fmla="*/ 0 h 382866"/>
              <a:gd name="connsiteX3" fmla="*/ 1920240 w 6209702"/>
              <a:gd name="connsiteY3" fmla="*/ 38100 h 382866"/>
              <a:gd name="connsiteX4" fmla="*/ 3848100 w 6209702"/>
              <a:gd name="connsiteY4" fmla="*/ 99060 h 382866"/>
              <a:gd name="connsiteX5" fmla="*/ 4775327 w 6209702"/>
              <a:gd name="connsiteY5" fmla="*/ 253817 h 382866"/>
              <a:gd name="connsiteX6" fmla="*/ 6209702 w 6209702"/>
              <a:gd name="connsiteY6" fmla="*/ 382866 h 382866"/>
              <a:gd name="connsiteX0" fmla="*/ 0 w 6209702"/>
              <a:gd name="connsiteY0" fmla="*/ 274320 h 382866"/>
              <a:gd name="connsiteX1" fmla="*/ 434340 w 6209702"/>
              <a:gd name="connsiteY1" fmla="*/ 76200 h 382866"/>
              <a:gd name="connsiteX2" fmla="*/ 937260 w 6209702"/>
              <a:gd name="connsiteY2" fmla="*/ 0 h 382866"/>
              <a:gd name="connsiteX3" fmla="*/ 1920240 w 6209702"/>
              <a:gd name="connsiteY3" fmla="*/ 38100 h 382866"/>
              <a:gd name="connsiteX4" fmla="*/ 3848100 w 6209702"/>
              <a:gd name="connsiteY4" fmla="*/ 99060 h 382866"/>
              <a:gd name="connsiteX5" fmla="*/ 4775327 w 6209702"/>
              <a:gd name="connsiteY5" fmla="*/ 253817 h 382866"/>
              <a:gd name="connsiteX6" fmla="*/ 6209702 w 6209702"/>
              <a:gd name="connsiteY6" fmla="*/ 382866 h 38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9702" h="382866">
                <a:moveTo>
                  <a:pt x="0" y="274320"/>
                </a:moveTo>
                <a:lnTo>
                  <a:pt x="434340" y="76200"/>
                </a:lnTo>
                <a:lnTo>
                  <a:pt x="937260" y="0"/>
                </a:lnTo>
                <a:lnTo>
                  <a:pt x="1920240" y="38100"/>
                </a:lnTo>
                <a:lnTo>
                  <a:pt x="3848100" y="99060"/>
                </a:lnTo>
                <a:cubicBezTo>
                  <a:pt x="4319067" y="126472"/>
                  <a:pt x="4389048" y="188214"/>
                  <a:pt x="4775327" y="253817"/>
                </a:cubicBezTo>
                <a:cubicBezTo>
                  <a:pt x="5168927" y="301118"/>
                  <a:pt x="5965759" y="352817"/>
                  <a:pt x="6209702" y="382866"/>
                </a:cubicBez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ひし形 184"/>
          <p:cNvSpPr/>
          <p:nvPr/>
        </p:nvSpPr>
        <p:spPr>
          <a:xfrm>
            <a:off x="1327291" y="2268963"/>
            <a:ext cx="161105" cy="17453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90" name="ひし形 189"/>
          <p:cNvSpPr/>
          <p:nvPr/>
        </p:nvSpPr>
        <p:spPr>
          <a:xfrm>
            <a:off x="3498280" y="2341707"/>
            <a:ext cx="161105" cy="17453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91" name="ひし形 190"/>
          <p:cNvSpPr/>
          <p:nvPr/>
        </p:nvSpPr>
        <p:spPr>
          <a:xfrm>
            <a:off x="2326620" y="1502712"/>
            <a:ext cx="161105" cy="17453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201" name="フリーフォーム 198"/>
          <p:cNvSpPr/>
          <p:nvPr/>
        </p:nvSpPr>
        <p:spPr>
          <a:xfrm>
            <a:off x="109790" y="1735767"/>
            <a:ext cx="5474794" cy="292135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53792"/>
              <a:gd name="connsiteY0" fmla="*/ 317435 h 336803"/>
              <a:gd name="connsiteX1" fmla="*/ 910068 w 6153792"/>
              <a:gd name="connsiteY1" fmla="*/ 0 h 336803"/>
              <a:gd name="connsiteX2" fmla="*/ 4079828 w 6153792"/>
              <a:gd name="connsiteY2" fmla="*/ 120651 h 336803"/>
              <a:gd name="connsiteX3" fmla="*/ 6153792 w 6153792"/>
              <a:gd name="connsiteY3" fmla="*/ 336803 h 3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792" h="336803">
                <a:moveTo>
                  <a:pt x="0" y="317435"/>
                </a:moveTo>
                <a:cubicBezTo>
                  <a:pt x="443684" y="16890"/>
                  <a:pt x="590203" y="14795"/>
                  <a:pt x="910068" y="0"/>
                </a:cubicBezTo>
                <a:cubicBezTo>
                  <a:pt x="1915065" y="25400"/>
                  <a:pt x="3161505" y="76201"/>
                  <a:pt x="4079828" y="120651"/>
                </a:cubicBezTo>
                <a:lnTo>
                  <a:pt x="6153792" y="336803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618420" y="3313728"/>
            <a:ext cx="1296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周回看板設置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バイク周回看板の設置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055084" y="7455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CP7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793374" y="1423201"/>
            <a:ext cx="367408" cy="1362022"/>
            <a:chOff x="3716150" y="1797747"/>
            <a:chExt cx="367408" cy="1362022"/>
          </a:xfrm>
        </p:grpSpPr>
        <p:cxnSp>
          <p:nvCxnSpPr>
            <p:cNvPr id="121" name="直線コネクタ 120"/>
            <p:cNvCxnSpPr>
              <a:endCxn id="198" idx="5"/>
            </p:cNvCxnSpPr>
            <p:nvPr/>
          </p:nvCxnSpPr>
          <p:spPr bwMode="auto">
            <a:xfrm flipH="1">
              <a:off x="3863002" y="2695034"/>
              <a:ext cx="61276" cy="46473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円/楕円 118"/>
            <p:cNvSpPr/>
            <p:nvPr/>
          </p:nvSpPr>
          <p:spPr bwMode="auto">
            <a:xfrm>
              <a:off x="3810629" y="1856984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テキスト ボックス 302"/>
            <p:cNvSpPr txBox="1">
              <a:spLocks noChangeArrowheads="1"/>
            </p:cNvSpPr>
            <p:nvPr/>
          </p:nvSpPr>
          <p:spPr bwMode="auto">
            <a:xfrm>
              <a:off x="3716150" y="1797747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3D4C0AB-9C1A-4A58-8484-B08F7F505F23}"/>
              </a:ext>
            </a:extLst>
          </p:cNvPr>
          <p:cNvSpPr/>
          <p:nvPr/>
        </p:nvSpPr>
        <p:spPr>
          <a:xfrm>
            <a:off x="216453" y="7857937"/>
            <a:ext cx="5372787" cy="163156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スポーツ推進委員はマーシャルの指示のもと、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コース中央のカラーコーンの設置。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終わり次第ＣＰ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の備品設置補助。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3F7EEDFA-7C6D-4B28-8C2F-1FA5EF66A356}"/>
              </a:ext>
            </a:extLst>
          </p:cNvPr>
          <p:cNvSpPr/>
          <p:nvPr/>
        </p:nvSpPr>
        <p:spPr>
          <a:xfrm>
            <a:off x="230362" y="7684597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146" name="テキスト ボックス 145"/>
          <p:cNvSpPr txBox="1"/>
          <p:nvPr/>
        </p:nvSpPr>
        <p:spPr>
          <a:xfrm>
            <a:off x="0" y="576392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147" name="正方形/長方形 146"/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148" name="フリーフォーム 147"/>
          <p:cNvSpPr/>
          <p:nvPr/>
        </p:nvSpPr>
        <p:spPr>
          <a:xfrm>
            <a:off x="3636969" y="1823822"/>
            <a:ext cx="1940220" cy="188861"/>
          </a:xfrm>
          <a:custGeom>
            <a:avLst/>
            <a:gdLst>
              <a:gd name="connsiteX0" fmla="*/ 0 w 1171575"/>
              <a:gd name="connsiteY0" fmla="*/ 723900 h 817225"/>
              <a:gd name="connsiteX1" fmla="*/ 876300 w 1171575"/>
              <a:gd name="connsiteY1" fmla="*/ 809625 h 817225"/>
              <a:gd name="connsiteX2" fmla="*/ 1095375 w 1171575"/>
              <a:gd name="connsiteY2" fmla="*/ 552450 h 817225"/>
              <a:gd name="connsiteX3" fmla="*/ 1171575 w 1171575"/>
              <a:gd name="connsiteY3" fmla="*/ 0 h 817225"/>
              <a:gd name="connsiteX0" fmla="*/ 0 w 1120775"/>
              <a:gd name="connsiteY0" fmla="*/ 774700 h 829925"/>
              <a:gd name="connsiteX1" fmla="*/ 825500 w 1120775"/>
              <a:gd name="connsiteY1" fmla="*/ 809625 h 829925"/>
              <a:gd name="connsiteX2" fmla="*/ 1044575 w 1120775"/>
              <a:gd name="connsiteY2" fmla="*/ 552450 h 829925"/>
              <a:gd name="connsiteX3" fmla="*/ 1120775 w 1120775"/>
              <a:gd name="connsiteY3" fmla="*/ 0 h 829925"/>
              <a:gd name="connsiteX0" fmla="*/ 0 w 1120775"/>
              <a:gd name="connsiteY0" fmla="*/ 774700 h 834444"/>
              <a:gd name="connsiteX1" fmla="*/ 768350 w 1120775"/>
              <a:gd name="connsiteY1" fmla="*/ 815975 h 834444"/>
              <a:gd name="connsiteX2" fmla="*/ 1044575 w 1120775"/>
              <a:gd name="connsiteY2" fmla="*/ 552450 h 834444"/>
              <a:gd name="connsiteX3" fmla="*/ 1120775 w 1120775"/>
              <a:gd name="connsiteY3" fmla="*/ 0 h 834444"/>
              <a:gd name="connsiteX0" fmla="*/ 0 w 1120775"/>
              <a:gd name="connsiteY0" fmla="*/ 774700 h 834444"/>
              <a:gd name="connsiteX1" fmla="*/ 768350 w 1120775"/>
              <a:gd name="connsiteY1" fmla="*/ 815975 h 834444"/>
              <a:gd name="connsiteX2" fmla="*/ 1000125 w 1120775"/>
              <a:gd name="connsiteY2" fmla="*/ 552450 h 834444"/>
              <a:gd name="connsiteX3" fmla="*/ 1120775 w 1120775"/>
              <a:gd name="connsiteY3" fmla="*/ 0 h 83444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78894"/>
              <a:gd name="connsiteX1" fmla="*/ 768350 w 1101725"/>
              <a:gd name="connsiteY1" fmla="*/ 860425 h 878894"/>
              <a:gd name="connsiteX2" fmla="*/ 1000125 w 1101725"/>
              <a:gd name="connsiteY2" fmla="*/ 596900 h 878894"/>
              <a:gd name="connsiteX3" fmla="*/ 1101725 w 1101725"/>
              <a:gd name="connsiteY3" fmla="*/ 0 h 878894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60782"/>
              <a:gd name="connsiteX1" fmla="*/ 768350 w 1101725"/>
              <a:gd name="connsiteY1" fmla="*/ 860425 h 860782"/>
              <a:gd name="connsiteX2" fmla="*/ 1000125 w 1101725"/>
              <a:gd name="connsiteY2" fmla="*/ 596900 h 860782"/>
              <a:gd name="connsiteX3" fmla="*/ 1101725 w 1101725"/>
              <a:gd name="connsiteY3" fmla="*/ 0 h 860782"/>
              <a:gd name="connsiteX0" fmla="*/ 0 w 1101725"/>
              <a:gd name="connsiteY0" fmla="*/ 819150 h 873074"/>
              <a:gd name="connsiteX1" fmla="*/ 768350 w 1101725"/>
              <a:gd name="connsiteY1" fmla="*/ 860425 h 873074"/>
              <a:gd name="connsiteX2" fmla="*/ 904875 w 1101725"/>
              <a:gd name="connsiteY2" fmla="*/ 611187 h 873074"/>
              <a:gd name="connsiteX3" fmla="*/ 1101725 w 1101725"/>
              <a:gd name="connsiteY3" fmla="*/ 0 h 873074"/>
              <a:gd name="connsiteX0" fmla="*/ 0 w 996950"/>
              <a:gd name="connsiteY0" fmla="*/ 800100 h 854024"/>
              <a:gd name="connsiteX1" fmla="*/ 768350 w 996950"/>
              <a:gd name="connsiteY1" fmla="*/ 841375 h 854024"/>
              <a:gd name="connsiteX2" fmla="*/ 904875 w 996950"/>
              <a:gd name="connsiteY2" fmla="*/ 592137 h 854024"/>
              <a:gd name="connsiteX3" fmla="*/ 996950 w 996950"/>
              <a:gd name="connsiteY3" fmla="*/ 0 h 854024"/>
              <a:gd name="connsiteX0" fmla="*/ 0 w 1006475"/>
              <a:gd name="connsiteY0" fmla="*/ 838200 h 892124"/>
              <a:gd name="connsiteX1" fmla="*/ 768350 w 1006475"/>
              <a:gd name="connsiteY1" fmla="*/ 879475 h 892124"/>
              <a:gd name="connsiteX2" fmla="*/ 904875 w 1006475"/>
              <a:gd name="connsiteY2" fmla="*/ 630237 h 892124"/>
              <a:gd name="connsiteX3" fmla="*/ 1006475 w 1006475"/>
              <a:gd name="connsiteY3" fmla="*/ 0 h 892124"/>
              <a:gd name="connsiteX0" fmla="*/ 0 w 1006475"/>
              <a:gd name="connsiteY0" fmla="*/ 838200 h 838200"/>
              <a:gd name="connsiteX1" fmla="*/ 904875 w 1006475"/>
              <a:gd name="connsiteY1" fmla="*/ 630237 h 838200"/>
              <a:gd name="connsiteX2" fmla="*/ 1006475 w 1006475"/>
              <a:gd name="connsiteY2" fmla="*/ 0 h 838200"/>
              <a:gd name="connsiteX0" fmla="*/ 0 w 1006475"/>
              <a:gd name="connsiteY0" fmla="*/ 1031653 h 1031653"/>
              <a:gd name="connsiteX1" fmla="*/ 366249 w 1006475"/>
              <a:gd name="connsiteY1" fmla="*/ 24346 h 1031653"/>
              <a:gd name="connsiteX2" fmla="*/ 1006475 w 1006475"/>
              <a:gd name="connsiteY2" fmla="*/ 193453 h 1031653"/>
              <a:gd name="connsiteX0" fmla="*/ 0 w 1006475"/>
              <a:gd name="connsiteY0" fmla="*/ 1031653 h 1031653"/>
              <a:gd name="connsiteX1" fmla="*/ 366249 w 1006475"/>
              <a:gd name="connsiteY1" fmla="*/ 24346 h 1031653"/>
              <a:gd name="connsiteX2" fmla="*/ 1006475 w 1006475"/>
              <a:gd name="connsiteY2" fmla="*/ 193453 h 1031653"/>
              <a:gd name="connsiteX0" fmla="*/ 0 w 6064087"/>
              <a:gd name="connsiteY0" fmla="*/ 1082244 h 1082244"/>
              <a:gd name="connsiteX1" fmla="*/ 5423861 w 6064087"/>
              <a:gd name="connsiteY1" fmla="*/ 24346 h 1082244"/>
              <a:gd name="connsiteX2" fmla="*/ 6064087 w 6064087"/>
              <a:gd name="connsiteY2" fmla="*/ 193453 h 1082244"/>
              <a:gd name="connsiteX0" fmla="*/ 0 w 6064087"/>
              <a:gd name="connsiteY0" fmla="*/ 888791 h 1098796"/>
              <a:gd name="connsiteX1" fmla="*/ 1689992 w 6064087"/>
              <a:gd name="connsiteY1" fmla="*/ 1075441 h 1098796"/>
              <a:gd name="connsiteX2" fmla="*/ 6064087 w 6064087"/>
              <a:gd name="connsiteY2" fmla="*/ 0 h 1098796"/>
              <a:gd name="connsiteX0" fmla="*/ 0 w 6064087"/>
              <a:gd name="connsiteY0" fmla="*/ 888791 h 888791"/>
              <a:gd name="connsiteX1" fmla="*/ 6064087 w 6064087"/>
              <a:gd name="connsiteY1" fmla="*/ 0 h 888791"/>
              <a:gd name="connsiteX0" fmla="*/ 0 w 2375864"/>
              <a:gd name="connsiteY0" fmla="*/ 0 h 244456"/>
              <a:gd name="connsiteX1" fmla="*/ 2375864 w 2375864"/>
              <a:gd name="connsiteY1" fmla="*/ 244456 h 244456"/>
              <a:gd name="connsiteX0" fmla="*/ 0 w 2461450"/>
              <a:gd name="connsiteY0" fmla="*/ 0 h 231808"/>
              <a:gd name="connsiteX1" fmla="*/ 2461450 w 2461450"/>
              <a:gd name="connsiteY1" fmla="*/ 231808 h 231808"/>
              <a:gd name="connsiteX0" fmla="*/ 0 w 2541331"/>
              <a:gd name="connsiteY0" fmla="*/ 0 h 231808"/>
              <a:gd name="connsiteX1" fmla="*/ 2541331 w 2541331"/>
              <a:gd name="connsiteY1" fmla="*/ 231808 h 231808"/>
              <a:gd name="connsiteX0" fmla="*/ 0 w 2392981"/>
              <a:gd name="connsiteY0" fmla="*/ 0 h 238133"/>
              <a:gd name="connsiteX1" fmla="*/ 2392981 w 2392981"/>
              <a:gd name="connsiteY1" fmla="*/ 238133 h 238133"/>
              <a:gd name="connsiteX0" fmla="*/ 0 w 2609801"/>
              <a:gd name="connsiteY0" fmla="*/ 0 h 250781"/>
              <a:gd name="connsiteX1" fmla="*/ 2609801 w 2609801"/>
              <a:gd name="connsiteY1" fmla="*/ 250781 h 250781"/>
              <a:gd name="connsiteX0" fmla="*/ 0 w 2609801"/>
              <a:gd name="connsiteY0" fmla="*/ 0 h 250781"/>
              <a:gd name="connsiteX1" fmla="*/ 2609801 w 2609801"/>
              <a:gd name="connsiteY1" fmla="*/ 250781 h 250781"/>
              <a:gd name="connsiteX0" fmla="*/ 0 w 2472862"/>
              <a:gd name="connsiteY0" fmla="*/ 0 h 244456"/>
              <a:gd name="connsiteX1" fmla="*/ 2472862 w 2472862"/>
              <a:gd name="connsiteY1" fmla="*/ 244456 h 244456"/>
              <a:gd name="connsiteX0" fmla="*/ 0 w 2318806"/>
              <a:gd name="connsiteY0" fmla="*/ 0 h 244456"/>
              <a:gd name="connsiteX1" fmla="*/ 2318806 w 2318806"/>
              <a:gd name="connsiteY1" fmla="*/ 244456 h 244456"/>
              <a:gd name="connsiteX0" fmla="*/ 0 w 2375864"/>
              <a:gd name="connsiteY0" fmla="*/ 0 h 238133"/>
              <a:gd name="connsiteX1" fmla="*/ 2375864 w 2375864"/>
              <a:gd name="connsiteY1" fmla="*/ 238133 h 238133"/>
              <a:gd name="connsiteX0" fmla="*/ 0 w 2324511"/>
              <a:gd name="connsiteY0" fmla="*/ 0 h 250781"/>
              <a:gd name="connsiteX1" fmla="*/ 2324511 w 2324511"/>
              <a:gd name="connsiteY1" fmla="*/ 250781 h 250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24511" h="250781">
                <a:moveTo>
                  <a:pt x="0" y="0"/>
                </a:moveTo>
                <a:cubicBezTo>
                  <a:pt x="869934" y="45651"/>
                  <a:pt x="1454577" y="167187"/>
                  <a:pt x="2324511" y="250781"/>
                </a:cubicBezTo>
              </a:path>
            </a:pathLst>
          </a:custGeom>
          <a:ln w="57150">
            <a:solidFill>
              <a:srgbClr val="006600">
                <a:alpha val="40000"/>
              </a:srgb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72DF2FC-B658-4D67-BBC8-5AA6D3B0A4C0}"/>
              </a:ext>
            </a:extLst>
          </p:cNvPr>
          <p:cNvGrpSpPr/>
          <p:nvPr/>
        </p:nvGrpSpPr>
        <p:grpSpPr>
          <a:xfrm>
            <a:off x="2596403" y="2625967"/>
            <a:ext cx="1121554" cy="1799158"/>
            <a:chOff x="558319" y="8020692"/>
            <a:chExt cx="1121554" cy="1799158"/>
          </a:xfrm>
        </p:grpSpPr>
        <p:sp>
          <p:nvSpPr>
            <p:cNvPr id="206" name="四角形吹き出し 149516">
              <a:extLst>
                <a:ext uri="{FF2B5EF4-FFF2-40B4-BE49-F238E27FC236}">
                  <a16:creationId xmlns:a16="http://schemas.microsoft.com/office/drawing/2014/main" id="{1927A4CB-92BE-48A7-A54D-08103A148A52}"/>
                </a:ext>
              </a:extLst>
            </p:cNvPr>
            <p:cNvSpPr/>
            <p:nvPr/>
          </p:nvSpPr>
          <p:spPr>
            <a:xfrm>
              <a:off x="558319" y="8020692"/>
              <a:ext cx="1121554" cy="1462172"/>
            </a:xfrm>
            <a:prstGeom prst="wedgeRectCallout">
              <a:avLst>
                <a:gd name="adj1" fmla="val 104269"/>
                <a:gd name="adj2" fmla="val -94428"/>
              </a:avLst>
            </a:prstGeom>
            <a:solidFill>
              <a:srgbClr val="FFFF66">
                <a:alpha val="91000"/>
              </a:srgbClr>
            </a:solidFill>
            <a:ln w="127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/>
            </a:p>
          </p:txBody>
        </p:sp>
        <p:sp>
          <p:nvSpPr>
            <p:cNvPr id="207" name="正方形/長方形 206">
              <a:extLst>
                <a:ext uri="{FF2B5EF4-FFF2-40B4-BE49-F238E27FC236}">
                  <a16:creationId xmlns:a16="http://schemas.microsoft.com/office/drawing/2014/main" id="{2094B2DF-B909-4176-A218-FAE311864AD2}"/>
                </a:ext>
              </a:extLst>
            </p:cNvPr>
            <p:cNvSpPr/>
            <p:nvPr/>
          </p:nvSpPr>
          <p:spPr bwMode="auto">
            <a:xfrm>
              <a:off x="582229" y="8243524"/>
              <a:ext cx="1027029" cy="1204855"/>
            </a:xfrm>
            <a:prstGeom prst="rect">
              <a:avLst/>
            </a:prstGeom>
            <a:solidFill>
              <a:srgbClr val="0000FF">
                <a:alpha val="72000"/>
              </a:srgbClr>
            </a:solidFill>
            <a:ln w="127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/>
            </a:p>
          </p:txBody>
        </p:sp>
        <p:sp>
          <p:nvSpPr>
            <p:cNvPr id="208" name="テキスト ボックス 149503">
              <a:extLst>
                <a:ext uri="{FF2B5EF4-FFF2-40B4-BE49-F238E27FC236}">
                  <a16:creationId xmlns:a16="http://schemas.microsoft.com/office/drawing/2014/main" id="{ED545E79-3B99-43E2-9C49-A93CC89A6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5175" y="8496411"/>
              <a:ext cx="44275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2000" b="1" dirty="0">
                  <a:solidFill>
                    <a:schemeClr val="bg1"/>
                  </a:solidFill>
                </a:rPr>
                <a:t>1</a:t>
              </a:r>
            </a:p>
            <a:p>
              <a:pPr eaLnBrk="1" hangingPunct="1"/>
              <a:r>
                <a:rPr lang="ja-JP" altLang="en-US" sz="2000" b="1" dirty="0">
                  <a:solidFill>
                    <a:schemeClr val="bg1"/>
                  </a:solidFill>
                </a:rPr>
                <a:t>～</a:t>
              </a:r>
              <a:endParaRPr lang="en-US" altLang="ja-JP" sz="2000" b="1" dirty="0">
                <a:solidFill>
                  <a:schemeClr val="bg1"/>
                </a:solidFill>
              </a:endParaRPr>
            </a:p>
            <a:p>
              <a:pPr eaLnBrk="1" hangingPunct="1"/>
              <a:r>
                <a:rPr lang="en-US" altLang="ja-JP" sz="2000" b="1" dirty="0">
                  <a:solidFill>
                    <a:schemeClr val="bg1"/>
                  </a:solidFill>
                </a:rPr>
                <a:t>3</a:t>
              </a:r>
            </a:p>
            <a:p>
              <a:pPr eaLnBrk="1" hangingPunct="1"/>
              <a:endParaRPr lang="en-US" altLang="ja-JP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9" name="テキスト ボックス 639">
              <a:extLst>
                <a:ext uri="{FF2B5EF4-FFF2-40B4-BE49-F238E27FC236}">
                  <a16:creationId xmlns:a16="http://schemas.microsoft.com/office/drawing/2014/main" id="{6989B7FD-7497-44C0-8654-9CAE75CD6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4472" y="8544833"/>
              <a:ext cx="437017" cy="636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en-US" altLang="ja-JP" sz="40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10" name="曲折矢印 149506">
              <a:extLst>
                <a:ext uri="{FF2B5EF4-FFF2-40B4-BE49-F238E27FC236}">
                  <a16:creationId xmlns:a16="http://schemas.microsoft.com/office/drawing/2014/main" id="{F12EB85E-7DAF-4EB9-A94F-0DB89F71D73B}"/>
                </a:ext>
              </a:extLst>
            </p:cNvPr>
            <p:cNvSpPr/>
            <p:nvPr/>
          </p:nvSpPr>
          <p:spPr bwMode="auto">
            <a:xfrm flipH="1">
              <a:off x="697878" y="8369534"/>
              <a:ext cx="298245" cy="208521"/>
            </a:xfrm>
            <a:prstGeom prst="bentArrow">
              <a:avLst/>
            </a:prstGeom>
            <a:solidFill>
              <a:srgbClr val="FF0000"/>
            </a:solidFill>
            <a:ln w="127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211" name="下矢印 149508">
              <a:extLst>
                <a:ext uri="{FF2B5EF4-FFF2-40B4-BE49-F238E27FC236}">
                  <a16:creationId xmlns:a16="http://schemas.microsoft.com/office/drawing/2014/main" id="{720D2669-0233-41F8-806F-F29D873CF14C}"/>
                </a:ext>
              </a:extLst>
            </p:cNvPr>
            <p:cNvSpPr/>
            <p:nvPr/>
          </p:nvSpPr>
          <p:spPr bwMode="auto">
            <a:xfrm flipV="1">
              <a:off x="1205241" y="8330949"/>
              <a:ext cx="261585" cy="232832"/>
            </a:xfrm>
            <a:prstGeom prst="downArrow">
              <a:avLst/>
            </a:prstGeom>
            <a:solidFill>
              <a:srgbClr val="FF0000"/>
            </a:solidFill>
            <a:ln w="127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/>
            </a:p>
          </p:txBody>
        </p:sp>
        <p:pic>
          <p:nvPicPr>
            <p:cNvPr id="212" name="図 640">
              <a:extLst>
                <a:ext uri="{FF2B5EF4-FFF2-40B4-BE49-F238E27FC236}">
                  <a16:creationId xmlns:a16="http://schemas.microsoft.com/office/drawing/2014/main" id="{3CCBF442-7C7F-4299-B802-DF7472CA4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67" y="9319959"/>
              <a:ext cx="589436" cy="129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テキスト ボックス 149509">
              <a:extLst>
                <a:ext uri="{FF2B5EF4-FFF2-40B4-BE49-F238E27FC236}">
                  <a16:creationId xmlns:a16="http://schemas.microsoft.com/office/drawing/2014/main" id="{10464289-410F-4B67-95A2-54381A67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366" y="8047749"/>
              <a:ext cx="1066729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sz="1200" dirty="0"/>
                <a:t>看板設置</a:t>
              </a:r>
            </a:p>
          </p:txBody>
        </p:sp>
      </p:grp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1966A9DE-5CA7-4932-AEC5-4969702F88F4}"/>
              </a:ext>
            </a:extLst>
          </p:cNvPr>
          <p:cNvCxnSpPr>
            <a:cxnSpLocks/>
            <a:endCxn id="198" idx="5"/>
          </p:cNvCxnSpPr>
          <p:nvPr/>
        </p:nvCxnSpPr>
        <p:spPr bwMode="auto">
          <a:xfrm flipH="1">
            <a:off x="3940226" y="1685502"/>
            <a:ext cx="25420" cy="3362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グループ化 181">
            <a:extLst>
              <a:ext uri="{FF2B5EF4-FFF2-40B4-BE49-F238E27FC236}">
                <a16:creationId xmlns:a16="http://schemas.microsoft.com/office/drawing/2014/main" id="{0E6ACB46-CBE2-46EA-9281-045AAB22ADE3}"/>
              </a:ext>
            </a:extLst>
          </p:cNvPr>
          <p:cNvGrpSpPr/>
          <p:nvPr/>
        </p:nvGrpSpPr>
        <p:grpSpPr>
          <a:xfrm>
            <a:off x="5184073" y="1488422"/>
            <a:ext cx="437905" cy="541853"/>
            <a:chOff x="3657672" y="2478382"/>
            <a:chExt cx="437905" cy="541853"/>
          </a:xfrm>
        </p:grpSpPr>
        <p:cxnSp>
          <p:nvCxnSpPr>
            <p:cNvPr id="184" name="直線コネクタ 183">
              <a:extLst>
                <a:ext uri="{FF2B5EF4-FFF2-40B4-BE49-F238E27FC236}">
                  <a16:creationId xmlns:a16="http://schemas.microsoft.com/office/drawing/2014/main" id="{45E409FB-E2DB-4F96-A50B-4080BA73DF34}"/>
                </a:ext>
              </a:extLst>
            </p:cNvPr>
            <p:cNvCxnSpPr>
              <a:cxnSpLocks/>
              <a:endCxn id="118" idx="5"/>
            </p:cNvCxnSpPr>
            <p:nvPr/>
          </p:nvCxnSpPr>
          <p:spPr bwMode="auto">
            <a:xfrm flipH="1">
              <a:off x="3657672" y="2695034"/>
              <a:ext cx="266606" cy="32520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円/楕円 118">
              <a:extLst>
                <a:ext uri="{FF2B5EF4-FFF2-40B4-BE49-F238E27FC236}">
                  <a16:creationId xmlns:a16="http://schemas.microsoft.com/office/drawing/2014/main" id="{A7B00D93-6199-4574-8AC1-1CF5E1C89F55}"/>
                </a:ext>
              </a:extLst>
            </p:cNvPr>
            <p:cNvSpPr/>
            <p:nvPr/>
          </p:nvSpPr>
          <p:spPr bwMode="auto">
            <a:xfrm>
              <a:off x="3858880" y="2527829"/>
              <a:ext cx="186838" cy="2004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89" name="テキスト ボックス 302">
              <a:extLst>
                <a:ext uri="{FF2B5EF4-FFF2-40B4-BE49-F238E27FC236}">
                  <a16:creationId xmlns:a16="http://schemas.microsoft.com/office/drawing/2014/main" id="{5F3E0F49-3B22-42D9-8C1F-AAE0DADAF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19539" y="2478382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B7FA2B80-633A-4E4D-822E-374D42B39A27}"/>
              </a:ext>
            </a:extLst>
          </p:cNvPr>
          <p:cNvSpPr/>
          <p:nvPr/>
        </p:nvSpPr>
        <p:spPr>
          <a:xfrm>
            <a:off x="4338638" y="1957388"/>
            <a:ext cx="1257300" cy="123825"/>
          </a:xfrm>
          <a:custGeom>
            <a:avLst/>
            <a:gdLst>
              <a:gd name="connsiteX0" fmla="*/ 0 w 1257300"/>
              <a:gd name="connsiteY0" fmla="*/ 0 h 123825"/>
              <a:gd name="connsiteX1" fmla="*/ 1257300 w 1257300"/>
              <a:gd name="connsiteY1" fmla="*/ 123825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7300" h="123825">
                <a:moveTo>
                  <a:pt x="0" y="0"/>
                </a:moveTo>
                <a:lnTo>
                  <a:pt x="1257300" y="123825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2" name="グループ化 201">
            <a:extLst>
              <a:ext uri="{FF2B5EF4-FFF2-40B4-BE49-F238E27FC236}">
                <a16:creationId xmlns:a16="http://schemas.microsoft.com/office/drawing/2014/main" id="{ED6263F8-8E22-499B-96EA-364186E8DCAC}"/>
              </a:ext>
            </a:extLst>
          </p:cNvPr>
          <p:cNvGrpSpPr>
            <a:grpSpLocks/>
          </p:cNvGrpSpPr>
          <p:nvPr/>
        </p:nvGrpSpPr>
        <p:grpSpPr bwMode="auto">
          <a:xfrm>
            <a:off x="216453" y="8434294"/>
            <a:ext cx="276038" cy="307777"/>
            <a:chOff x="-607060" y="3300211"/>
            <a:chExt cx="438316" cy="464549"/>
          </a:xfrm>
        </p:grpSpPr>
        <p:sp>
          <p:nvSpPr>
            <p:cNvPr id="202" name="円/楕円 284">
              <a:extLst>
                <a:ext uri="{FF2B5EF4-FFF2-40B4-BE49-F238E27FC236}">
                  <a16:creationId xmlns:a16="http://schemas.microsoft.com/office/drawing/2014/main" id="{1B4C0CFB-5663-4B4B-A6BA-A622EACD1831}"/>
                </a:ext>
              </a:extLst>
            </p:cNvPr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03" name="テキスト ボックス 259">
              <a:extLst>
                <a:ext uri="{FF2B5EF4-FFF2-40B4-BE49-F238E27FC236}">
                  <a16:creationId xmlns:a16="http://schemas.microsoft.com/office/drawing/2014/main" id="{69959BC4-EF96-4B89-88F8-6B59CBD4F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07060" y="3300211"/>
              <a:ext cx="438316" cy="464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endParaRPr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C0E43BC0-5664-4B21-9A47-84F11AAD3C3E}"/>
              </a:ext>
            </a:extLst>
          </p:cNvPr>
          <p:cNvSpPr txBox="1"/>
          <p:nvPr/>
        </p:nvSpPr>
        <p:spPr>
          <a:xfrm>
            <a:off x="420776" y="8493990"/>
            <a:ext cx="39485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エリートパラトライアスロン競技が終了後カラーコーンは回収し各備品置き場に戻してください。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67B9E819-77BE-496D-BD4A-BDBFAC648F04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：三原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439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テキスト ボックス 113"/>
          <p:cNvSpPr txBox="1">
            <a:spLocks noChangeArrowheads="1"/>
          </p:cNvSpPr>
          <p:nvPr/>
        </p:nvSpPr>
        <p:spPr bwMode="auto">
          <a:xfrm>
            <a:off x="1095375" y="84271"/>
            <a:ext cx="28151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【CP7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シルクセンター前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" t="629" r="24073" b="27497"/>
          <a:stretch/>
        </p:blipFill>
        <p:spPr bwMode="auto">
          <a:xfrm>
            <a:off x="99193" y="1421926"/>
            <a:ext cx="5495989" cy="6063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3788" name="テキスト ボックス 44"/>
          <p:cNvSpPr txBox="1">
            <a:spLocks noChangeArrowheads="1"/>
          </p:cNvSpPr>
          <p:nvPr/>
        </p:nvSpPr>
        <p:spPr bwMode="auto">
          <a:xfrm>
            <a:off x="3733901" y="4132106"/>
            <a:ext cx="1748739" cy="26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産業貿易センター</a:t>
            </a:r>
          </a:p>
        </p:txBody>
      </p:sp>
      <p:sp>
        <p:nvSpPr>
          <p:cNvPr id="203789" name="テキスト ボックス 45"/>
          <p:cNvSpPr txBox="1">
            <a:spLocks noChangeArrowheads="1"/>
          </p:cNvSpPr>
          <p:nvPr/>
        </p:nvSpPr>
        <p:spPr bwMode="auto">
          <a:xfrm>
            <a:off x="1238651" y="3811756"/>
            <a:ext cx="1748739" cy="6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シルクセンター</a:t>
            </a:r>
            <a:endParaRPr lang="en-US" altLang="ja-JP" sz="140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400">
                <a:latin typeface="HGP創英角ｺﾞｼｯｸUB" pitchFamily="50" charset="-128"/>
                <a:ea typeface="HGP創英角ｺﾞｼｯｸUB" pitchFamily="50" charset="-128"/>
              </a:rPr>
              <a:t>国際貿易観光会館</a:t>
            </a:r>
          </a:p>
          <a:p>
            <a:endParaRPr lang="ja-JP" altLang="en-US" sz="140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203790" name="グループ化 46"/>
          <p:cNvGrpSpPr>
            <a:grpSpLocks/>
          </p:cNvGrpSpPr>
          <p:nvPr/>
        </p:nvGrpSpPr>
        <p:grpSpPr bwMode="auto">
          <a:xfrm rot="5751910">
            <a:off x="4512860" y="914924"/>
            <a:ext cx="115824" cy="2032658"/>
            <a:chOff x="3857604" y="1012601"/>
            <a:chExt cx="122627" cy="2343383"/>
          </a:xfrm>
        </p:grpSpPr>
        <p:sp>
          <p:nvSpPr>
            <p:cNvPr id="48" name="アーチ 47"/>
            <p:cNvSpPr/>
            <p:nvPr/>
          </p:nvSpPr>
          <p:spPr>
            <a:xfrm rot="16200000">
              <a:off x="3845768" y="1024817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アーチ 48"/>
            <p:cNvSpPr/>
            <p:nvPr/>
          </p:nvSpPr>
          <p:spPr>
            <a:xfrm rot="16200000">
              <a:off x="3845389" y="117645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アーチ 49"/>
            <p:cNvSpPr/>
            <p:nvPr/>
          </p:nvSpPr>
          <p:spPr>
            <a:xfrm rot="16200000">
              <a:off x="3847830" y="132461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1" name="アーチ 50"/>
            <p:cNvSpPr/>
            <p:nvPr/>
          </p:nvSpPr>
          <p:spPr>
            <a:xfrm rot="16200000">
              <a:off x="3847129" y="14730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アーチ 51"/>
            <p:cNvSpPr/>
            <p:nvPr/>
          </p:nvSpPr>
          <p:spPr>
            <a:xfrm rot="16200000">
              <a:off x="3847513" y="161668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" name="アーチ 68"/>
            <p:cNvSpPr/>
            <p:nvPr/>
          </p:nvSpPr>
          <p:spPr>
            <a:xfrm rot="16200000">
              <a:off x="3847134" y="176832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" name="アーチ 69"/>
            <p:cNvSpPr/>
            <p:nvPr/>
          </p:nvSpPr>
          <p:spPr>
            <a:xfrm rot="16200000">
              <a:off x="3846433" y="191680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アーチ 70"/>
            <p:cNvSpPr/>
            <p:nvPr/>
          </p:nvSpPr>
          <p:spPr>
            <a:xfrm rot="16200000">
              <a:off x="3847303" y="2065123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アーチ 71"/>
            <p:cNvSpPr/>
            <p:nvPr/>
          </p:nvSpPr>
          <p:spPr>
            <a:xfrm rot="16200000">
              <a:off x="3848562" y="220949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アーチ 72"/>
            <p:cNvSpPr/>
            <p:nvPr/>
          </p:nvSpPr>
          <p:spPr>
            <a:xfrm rot="16200000">
              <a:off x="3847861" y="2357977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アーチ 73"/>
            <p:cNvSpPr/>
            <p:nvPr/>
          </p:nvSpPr>
          <p:spPr>
            <a:xfrm rot="16200000">
              <a:off x="3847695" y="2503929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アーチ 75"/>
            <p:cNvSpPr/>
            <p:nvPr/>
          </p:nvSpPr>
          <p:spPr>
            <a:xfrm rot="16200000">
              <a:off x="3846993" y="265241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8" name="アーチ 77"/>
            <p:cNvSpPr/>
            <p:nvPr/>
          </p:nvSpPr>
          <p:spPr>
            <a:xfrm rot="16200000">
              <a:off x="3847769" y="2792046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アーチ 78"/>
            <p:cNvSpPr/>
            <p:nvPr/>
          </p:nvSpPr>
          <p:spPr>
            <a:xfrm rot="16200000">
              <a:off x="3847603" y="2937997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1" name="アーチ 80"/>
            <p:cNvSpPr/>
            <p:nvPr/>
          </p:nvSpPr>
          <p:spPr>
            <a:xfrm rot="16200000">
              <a:off x="3847988" y="3081580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アーチ 81"/>
            <p:cNvSpPr/>
            <p:nvPr/>
          </p:nvSpPr>
          <p:spPr>
            <a:xfrm rot="16200000">
              <a:off x="3847515" y="3224535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791" name="グループ化 102"/>
          <p:cNvGrpSpPr>
            <a:grpSpLocks/>
          </p:cNvGrpSpPr>
          <p:nvPr/>
        </p:nvGrpSpPr>
        <p:grpSpPr bwMode="auto">
          <a:xfrm rot="5560151">
            <a:off x="2412033" y="703882"/>
            <a:ext cx="111879" cy="2161827"/>
            <a:chOff x="3860102" y="1008985"/>
            <a:chExt cx="120028" cy="2492298"/>
          </a:xfrm>
        </p:grpSpPr>
        <p:sp>
          <p:nvSpPr>
            <p:cNvPr id="105" name="アーチ 104"/>
            <p:cNvSpPr/>
            <p:nvPr/>
          </p:nvSpPr>
          <p:spPr>
            <a:xfrm rot="16200000">
              <a:off x="3846678" y="1023132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アーチ 106"/>
            <p:cNvSpPr/>
            <p:nvPr/>
          </p:nvSpPr>
          <p:spPr>
            <a:xfrm rot="16200000">
              <a:off x="3847440" y="1174071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アーチ 107"/>
            <p:cNvSpPr/>
            <p:nvPr/>
          </p:nvSpPr>
          <p:spPr>
            <a:xfrm rot="16200000">
              <a:off x="3846605" y="1325086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アーチ 108"/>
            <p:cNvSpPr/>
            <p:nvPr/>
          </p:nvSpPr>
          <p:spPr>
            <a:xfrm rot="16200000">
              <a:off x="3847216" y="1472854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アーチ 122"/>
            <p:cNvSpPr/>
            <p:nvPr/>
          </p:nvSpPr>
          <p:spPr>
            <a:xfrm rot="16200000">
              <a:off x="3847678" y="1617451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4" name="アーチ 123"/>
            <p:cNvSpPr/>
            <p:nvPr/>
          </p:nvSpPr>
          <p:spPr>
            <a:xfrm rot="16200000">
              <a:off x="3846842" y="176846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5" name="アーチ 124"/>
            <p:cNvSpPr/>
            <p:nvPr/>
          </p:nvSpPr>
          <p:spPr>
            <a:xfrm rot="16200000">
              <a:off x="3847529" y="1917819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アーチ 125"/>
            <p:cNvSpPr/>
            <p:nvPr/>
          </p:nvSpPr>
          <p:spPr>
            <a:xfrm rot="16200000">
              <a:off x="3846543" y="2065662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7" name="アーチ 126"/>
            <p:cNvSpPr/>
            <p:nvPr/>
          </p:nvSpPr>
          <p:spPr>
            <a:xfrm rot="16200000">
              <a:off x="3847760" y="2209466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アーチ 127"/>
            <p:cNvSpPr/>
            <p:nvPr/>
          </p:nvSpPr>
          <p:spPr>
            <a:xfrm rot="16200000">
              <a:off x="3848372" y="235723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アーチ 128"/>
            <p:cNvSpPr/>
            <p:nvPr/>
          </p:nvSpPr>
          <p:spPr>
            <a:xfrm rot="16200000">
              <a:off x="3846555" y="2504284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アーチ 129"/>
            <p:cNvSpPr/>
            <p:nvPr/>
          </p:nvSpPr>
          <p:spPr>
            <a:xfrm rot="16200000">
              <a:off x="3847166" y="2652052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アーチ 130"/>
            <p:cNvSpPr/>
            <p:nvPr/>
          </p:nvSpPr>
          <p:spPr>
            <a:xfrm rot="16200000">
              <a:off x="3848158" y="279109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アーチ 131"/>
            <p:cNvSpPr/>
            <p:nvPr/>
          </p:nvSpPr>
          <p:spPr>
            <a:xfrm rot="16200000">
              <a:off x="3847938" y="2938074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アーチ 132"/>
            <p:cNvSpPr/>
            <p:nvPr/>
          </p:nvSpPr>
          <p:spPr>
            <a:xfrm rot="16200000">
              <a:off x="3846726" y="3081161"/>
              <a:ext cx="144459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4" name="アーチ 133"/>
            <p:cNvSpPr/>
            <p:nvPr/>
          </p:nvSpPr>
          <p:spPr>
            <a:xfrm rot="16200000">
              <a:off x="3847943" y="3224965"/>
              <a:ext cx="142871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アーチ 134"/>
            <p:cNvSpPr/>
            <p:nvPr/>
          </p:nvSpPr>
          <p:spPr>
            <a:xfrm rot="16200000">
              <a:off x="3847724" y="3371940"/>
              <a:ext cx="144458" cy="120027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9" name="ひし形 148"/>
          <p:cNvSpPr/>
          <p:nvPr/>
        </p:nvSpPr>
        <p:spPr>
          <a:xfrm>
            <a:off x="4777031" y="1784796"/>
            <a:ext cx="161105" cy="17452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grpSp>
        <p:nvGrpSpPr>
          <p:cNvPr id="203795" name="グループ化 135"/>
          <p:cNvGrpSpPr>
            <a:grpSpLocks/>
          </p:cNvGrpSpPr>
          <p:nvPr/>
        </p:nvGrpSpPr>
        <p:grpSpPr bwMode="auto">
          <a:xfrm rot="16506172">
            <a:off x="4247825" y="1363004"/>
            <a:ext cx="111878" cy="2161827"/>
            <a:chOff x="3860102" y="1008985"/>
            <a:chExt cx="120028" cy="2492298"/>
          </a:xfrm>
        </p:grpSpPr>
        <p:sp>
          <p:nvSpPr>
            <p:cNvPr id="137" name="アーチ 136"/>
            <p:cNvSpPr/>
            <p:nvPr/>
          </p:nvSpPr>
          <p:spPr>
            <a:xfrm rot="16200000">
              <a:off x="3848114" y="1019695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8" name="アーチ 137"/>
            <p:cNvSpPr/>
            <p:nvPr/>
          </p:nvSpPr>
          <p:spPr>
            <a:xfrm rot="16200000">
              <a:off x="3848884" y="1171035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アーチ 138"/>
            <p:cNvSpPr/>
            <p:nvPr/>
          </p:nvSpPr>
          <p:spPr>
            <a:xfrm rot="16200000">
              <a:off x="3848061" y="1322516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アーチ 139"/>
            <p:cNvSpPr/>
            <p:nvPr/>
          </p:nvSpPr>
          <p:spPr>
            <a:xfrm rot="16200000">
              <a:off x="3848404" y="1469112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アーチ 140"/>
            <p:cNvSpPr/>
            <p:nvPr/>
          </p:nvSpPr>
          <p:spPr>
            <a:xfrm rot="16200000">
              <a:off x="3848605" y="1614127"/>
              <a:ext cx="144459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アーチ 141"/>
            <p:cNvSpPr/>
            <p:nvPr/>
          </p:nvSpPr>
          <p:spPr>
            <a:xfrm rot="16200000">
              <a:off x="3849376" y="1765467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3" name="アーチ 142"/>
            <p:cNvSpPr/>
            <p:nvPr/>
          </p:nvSpPr>
          <p:spPr>
            <a:xfrm rot="16200000">
              <a:off x="3848267" y="1913786"/>
              <a:ext cx="144459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アーチ 143"/>
            <p:cNvSpPr/>
            <p:nvPr/>
          </p:nvSpPr>
          <p:spPr>
            <a:xfrm rot="16200000">
              <a:off x="3848753" y="2061963"/>
              <a:ext cx="144458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アーチ 150"/>
            <p:cNvSpPr/>
            <p:nvPr/>
          </p:nvSpPr>
          <p:spPr>
            <a:xfrm rot="16200000">
              <a:off x="3849819" y="2207769"/>
              <a:ext cx="14287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2" name="アーチ 151"/>
            <p:cNvSpPr/>
            <p:nvPr/>
          </p:nvSpPr>
          <p:spPr>
            <a:xfrm rot="16200000">
              <a:off x="3848711" y="2356086"/>
              <a:ext cx="142871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3" name="アーチ 152"/>
            <p:cNvSpPr/>
            <p:nvPr/>
          </p:nvSpPr>
          <p:spPr>
            <a:xfrm rot="16200000">
              <a:off x="3848189" y="2501892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アーチ 153"/>
            <p:cNvSpPr/>
            <p:nvPr/>
          </p:nvSpPr>
          <p:spPr>
            <a:xfrm rot="16200000">
              <a:off x="3848533" y="2648488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5" name="アーチ 154"/>
            <p:cNvSpPr/>
            <p:nvPr/>
          </p:nvSpPr>
          <p:spPr>
            <a:xfrm rot="16200000">
              <a:off x="3849171" y="2789550"/>
              <a:ext cx="142871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6" name="アーチ 155"/>
            <p:cNvSpPr/>
            <p:nvPr/>
          </p:nvSpPr>
          <p:spPr>
            <a:xfrm rot="16200000">
              <a:off x="3848650" y="2935356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アーチ 156"/>
            <p:cNvSpPr/>
            <p:nvPr/>
          </p:nvSpPr>
          <p:spPr>
            <a:xfrm rot="16200000">
              <a:off x="3848566" y="3077209"/>
              <a:ext cx="144459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8" name="アーチ 157"/>
            <p:cNvSpPr/>
            <p:nvPr/>
          </p:nvSpPr>
          <p:spPr>
            <a:xfrm rot="16200000">
              <a:off x="3849632" y="3223014"/>
              <a:ext cx="142871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59" name="アーチ 158"/>
            <p:cNvSpPr/>
            <p:nvPr/>
          </p:nvSpPr>
          <p:spPr>
            <a:xfrm rot="16200000">
              <a:off x="3849111" y="3368820"/>
              <a:ext cx="144458" cy="12002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3796" name="グループ化 159"/>
          <p:cNvGrpSpPr>
            <a:grpSpLocks/>
          </p:cNvGrpSpPr>
          <p:nvPr/>
        </p:nvGrpSpPr>
        <p:grpSpPr bwMode="auto">
          <a:xfrm rot="16200000">
            <a:off x="2103209" y="1260765"/>
            <a:ext cx="111879" cy="2160451"/>
            <a:chOff x="3860102" y="1008985"/>
            <a:chExt cx="120028" cy="2492298"/>
          </a:xfrm>
        </p:grpSpPr>
        <p:sp>
          <p:nvSpPr>
            <p:cNvPr id="161" name="アーチ 160"/>
            <p:cNvSpPr/>
            <p:nvPr/>
          </p:nvSpPr>
          <p:spPr>
            <a:xfrm rot="16200000">
              <a:off x="3847841" y="1021247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2" name="アーチ 161"/>
            <p:cNvSpPr/>
            <p:nvPr/>
          </p:nvSpPr>
          <p:spPr>
            <a:xfrm rot="16200000">
              <a:off x="3847842" y="1172151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3" name="アーチ 162"/>
            <p:cNvSpPr/>
            <p:nvPr/>
          </p:nvSpPr>
          <p:spPr>
            <a:xfrm rot="16200000">
              <a:off x="3848636" y="1322260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アーチ 163"/>
            <p:cNvSpPr/>
            <p:nvPr/>
          </p:nvSpPr>
          <p:spPr>
            <a:xfrm rot="16200000">
              <a:off x="3848636" y="1469988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5" name="アーチ 164"/>
            <p:cNvSpPr/>
            <p:nvPr/>
          </p:nvSpPr>
          <p:spPr>
            <a:xfrm rot="16200000">
              <a:off x="3847841" y="1615332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6" name="アーチ 165"/>
            <p:cNvSpPr/>
            <p:nvPr/>
          </p:nvSpPr>
          <p:spPr>
            <a:xfrm rot="16200000">
              <a:off x="3847841" y="1764647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アーチ 166"/>
            <p:cNvSpPr/>
            <p:nvPr/>
          </p:nvSpPr>
          <p:spPr>
            <a:xfrm rot="16200000">
              <a:off x="3847842" y="1915551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アーチ 167"/>
            <p:cNvSpPr/>
            <p:nvPr/>
          </p:nvSpPr>
          <p:spPr>
            <a:xfrm rot="16200000">
              <a:off x="3847842" y="2061690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アーチ 168"/>
            <p:cNvSpPr/>
            <p:nvPr/>
          </p:nvSpPr>
          <p:spPr>
            <a:xfrm rot="16200000">
              <a:off x="3847841" y="2209417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アーチ 169"/>
            <p:cNvSpPr/>
            <p:nvPr/>
          </p:nvSpPr>
          <p:spPr>
            <a:xfrm rot="16200000">
              <a:off x="3847842" y="2357144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1" name="アーチ 170"/>
            <p:cNvSpPr/>
            <p:nvPr/>
          </p:nvSpPr>
          <p:spPr>
            <a:xfrm rot="16200000">
              <a:off x="3848636" y="2502488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2" name="アーチ 171"/>
            <p:cNvSpPr/>
            <p:nvPr/>
          </p:nvSpPr>
          <p:spPr>
            <a:xfrm rot="16200000">
              <a:off x="3848636" y="2650215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アーチ 172"/>
            <p:cNvSpPr/>
            <p:nvPr/>
          </p:nvSpPr>
          <p:spPr>
            <a:xfrm rot="16200000">
              <a:off x="3847841" y="2790794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4" name="アーチ 173"/>
            <p:cNvSpPr/>
            <p:nvPr/>
          </p:nvSpPr>
          <p:spPr>
            <a:xfrm rot="16200000">
              <a:off x="3848636" y="2936138"/>
              <a:ext cx="142962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5" name="アーチ 174"/>
            <p:cNvSpPr/>
            <p:nvPr/>
          </p:nvSpPr>
          <p:spPr>
            <a:xfrm rot="16200000">
              <a:off x="3847842" y="3078306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アーチ 175"/>
            <p:cNvSpPr/>
            <p:nvPr/>
          </p:nvSpPr>
          <p:spPr>
            <a:xfrm rot="16200000">
              <a:off x="3847842" y="3224444"/>
              <a:ext cx="144550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77" name="アーチ 176"/>
            <p:cNvSpPr/>
            <p:nvPr/>
          </p:nvSpPr>
          <p:spPr>
            <a:xfrm rot="16200000">
              <a:off x="3847841" y="3368994"/>
              <a:ext cx="144551" cy="120028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8" name="星 5 177"/>
          <p:cNvSpPr/>
          <p:nvPr/>
        </p:nvSpPr>
        <p:spPr>
          <a:xfrm>
            <a:off x="5209182" y="1813690"/>
            <a:ext cx="124916" cy="13532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6" name="フリーフォーム 185"/>
          <p:cNvSpPr/>
          <p:nvPr/>
        </p:nvSpPr>
        <p:spPr>
          <a:xfrm>
            <a:off x="106788" y="2264625"/>
            <a:ext cx="5463778" cy="5342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410" h="615885">
                <a:moveTo>
                  <a:pt x="0" y="615885"/>
                </a:moveTo>
                <a:cubicBezTo>
                  <a:pt x="326056" y="302640"/>
                  <a:pt x="540675" y="14795"/>
                  <a:pt x="860540" y="0"/>
                </a:cubicBezTo>
                <a:cubicBezTo>
                  <a:pt x="1816009" y="6350"/>
                  <a:pt x="3031495" y="12701"/>
                  <a:pt x="3949818" y="57151"/>
                </a:cubicBezTo>
                <a:lnTo>
                  <a:pt x="6141410" y="24155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3" name="フリーフォーム 192"/>
          <p:cNvSpPr/>
          <p:nvPr/>
        </p:nvSpPr>
        <p:spPr>
          <a:xfrm>
            <a:off x="106788" y="2242593"/>
            <a:ext cx="5463778" cy="534204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1410" h="615885">
                <a:moveTo>
                  <a:pt x="0" y="615885"/>
                </a:moveTo>
                <a:cubicBezTo>
                  <a:pt x="326056" y="302640"/>
                  <a:pt x="540675" y="14795"/>
                  <a:pt x="860540" y="0"/>
                </a:cubicBezTo>
                <a:cubicBezTo>
                  <a:pt x="1816009" y="6350"/>
                  <a:pt x="3031495" y="12701"/>
                  <a:pt x="3949818" y="57151"/>
                </a:cubicBezTo>
                <a:lnTo>
                  <a:pt x="6141410" y="241553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99" name="フリーフォーム 198"/>
          <p:cNvSpPr/>
          <p:nvPr/>
        </p:nvSpPr>
        <p:spPr>
          <a:xfrm>
            <a:off x="106788" y="1895600"/>
            <a:ext cx="5474794" cy="292135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53792"/>
              <a:gd name="connsiteY0" fmla="*/ 317435 h 336803"/>
              <a:gd name="connsiteX1" fmla="*/ 910068 w 6153792"/>
              <a:gd name="connsiteY1" fmla="*/ 0 h 336803"/>
              <a:gd name="connsiteX2" fmla="*/ 4079828 w 6153792"/>
              <a:gd name="connsiteY2" fmla="*/ 120651 h 336803"/>
              <a:gd name="connsiteX3" fmla="*/ 6153792 w 6153792"/>
              <a:gd name="connsiteY3" fmla="*/ 336803 h 3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792" h="336803">
                <a:moveTo>
                  <a:pt x="0" y="317435"/>
                </a:moveTo>
                <a:cubicBezTo>
                  <a:pt x="443684" y="16890"/>
                  <a:pt x="590203" y="14795"/>
                  <a:pt x="910068" y="0"/>
                </a:cubicBezTo>
                <a:cubicBezTo>
                  <a:pt x="1915065" y="25400"/>
                  <a:pt x="3161505" y="76201"/>
                  <a:pt x="4079828" y="120651"/>
                </a:cubicBezTo>
                <a:lnTo>
                  <a:pt x="6153792" y="336803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3" name="グループ化 2"/>
          <p:cNvGrpSpPr/>
          <p:nvPr/>
        </p:nvGrpSpPr>
        <p:grpSpPr>
          <a:xfrm>
            <a:off x="176777" y="1958076"/>
            <a:ext cx="5432545" cy="366535"/>
            <a:chOff x="188640" y="1176928"/>
            <a:chExt cx="6263192" cy="422579"/>
          </a:xfrm>
        </p:grpSpPr>
        <p:sp>
          <p:nvSpPr>
            <p:cNvPr id="180" name="二等辺三角形 179"/>
            <p:cNvSpPr/>
            <p:nvPr/>
          </p:nvSpPr>
          <p:spPr>
            <a:xfrm>
              <a:off x="1144662" y="117692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" name="二等辺三角形 180"/>
            <p:cNvSpPr/>
            <p:nvPr/>
          </p:nvSpPr>
          <p:spPr>
            <a:xfrm>
              <a:off x="1622673" y="119147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二等辺三角形 187"/>
            <p:cNvSpPr/>
            <p:nvPr/>
          </p:nvSpPr>
          <p:spPr>
            <a:xfrm>
              <a:off x="2100684" y="121925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二等辺三角形 193"/>
            <p:cNvSpPr/>
            <p:nvPr/>
          </p:nvSpPr>
          <p:spPr>
            <a:xfrm>
              <a:off x="2578695" y="123729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二等辺三角形 194"/>
            <p:cNvSpPr/>
            <p:nvPr/>
          </p:nvSpPr>
          <p:spPr>
            <a:xfrm>
              <a:off x="3056706" y="123729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二等辺三角形 195"/>
            <p:cNvSpPr/>
            <p:nvPr/>
          </p:nvSpPr>
          <p:spPr>
            <a:xfrm>
              <a:off x="3534717" y="1265348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二等辺三角形 196"/>
            <p:cNvSpPr/>
            <p:nvPr/>
          </p:nvSpPr>
          <p:spPr>
            <a:xfrm>
              <a:off x="4012728" y="128541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二等辺三角形 197"/>
            <p:cNvSpPr/>
            <p:nvPr/>
          </p:nvSpPr>
          <p:spPr>
            <a:xfrm>
              <a:off x="4490739" y="132915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二等辺三角形 199"/>
            <p:cNvSpPr/>
            <p:nvPr/>
          </p:nvSpPr>
          <p:spPr>
            <a:xfrm>
              <a:off x="4968750" y="137337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二等辺三角形 203"/>
            <p:cNvSpPr/>
            <p:nvPr/>
          </p:nvSpPr>
          <p:spPr>
            <a:xfrm>
              <a:off x="5446761" y="142327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二等辺三角形 204"/>
            <p:cNvSpPr/>
            <p:nvPr/>
          </p:nvSpPr>
          <p:spPr>
            <a:xfrm>
              <a:off x="5924772" y="148177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4" name="二等辺三角形 223"/>
            <p:cNvSpPr/>
            <p:nvPr/>
          </p:nvSpPr>
          <p:spPr>
            <a:xfrm>
              <a:off x="666651" y="124644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二等辺三角形 224"/>
            <p:cNvSpPr/>
            <p:nvPr/>
          </p:nvSpPr>
          <p:spPr>
            <a:xfrm>
              <a:off x="188640" y="1462861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二等辺三角形 225"/>
            <p:cNvSpPr/>
            <p:nvPr/>
          </p:nvSpPr>
          <p:spPr>
            <a:xfrm>
              <a:off x="6402780" y="152749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9" name="六角形 178"/>
          <p:cNvSpPr/>
          <p:nvPr/>
        </p:nvSpPr>
        <p:spPr>
          <a:xfrm>
            <a:off x="2862087" y="1624204"/>
            <a:ext cx="145958" cy="1357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27" name="六角形 226"/>
          <p:cNvSpPr/>
          <p:nvPr/>
        </p:nvSpPr>
        <p:spPr>
          <a:xfrm>
            <a:off x="2532994" y="2428094"/>
            <a:ext cx="145958" cy="1357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" name="フリーフォーム 1"/>
          <p:cNvSpPr/>
          <p:nvPr/>
        </p:nvSpPr>
        <p:spPr>
          <a:xfrm>
            <a:off x="198219" y="2014570"/>
            <a:ext cx="5373449" cy="290814"/>
          </a:xfrm>
          <a:custGeom>
            <a:avLst/>
            <a:gdLst>
              <a:gd name="connsiteX0" fmla="*/ 0 w 6195060"/>
              <a:gd name="connsiteY0" fmla="*/ 274320 h 335280"/>
              <a:gd name="connsiteX1" fmla="*/ 434340 w 6195060"/>
              <a:gd name="connsiteY1" fmla="*/ 76200 h 335280"/>
              <a:gd name="connsiteX2" fmla="*/ 937260 w 6195060"/>
              <a:gd name="connsiteY2" fmla="*/ 0 h 335280"/>
              <a:gd name="connsiteX3" fmla="*/ 1920240 w 6195060"/>
              <a:gd name="connsiteY3" fmla="*/ 38100 h 335280"/>
              <a:gd name="connsiteX4" fmla="*/ 3848100 w 6195060"/>
              <a:gd name="connsiteY4" fmla="*/ 99060 h 335280"/>
              <a:gd name="connsiteX5" fmla="*/ 6195060 w 6195060"/>
              <a:gd name="connsiteY5" fmla="*/ 33528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5060" h="335280">
                <a:moveTo>
                  <a:pt x="0" y="274320"/>
                </a:moveTo>
                <a:lnTo>
                  <a:pt x="434340" y="76200"/>
                </a:lnTo>
                <a:lnTo>
                  <a:pt x="937260" y="0"/>
                </a:lnTo>
                <a:lnTo>
                  <a:pt x="1920240" y="38100"/>
                </a:lnTo>
                <a:lnTo>
                  <a:pt x="3848100" y="99060"/>
                </a:lnTo>
                <a:lnTo>
                  <a:pt x="6195060" y="335280"/>
                </a:ln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ひし形 184"/>
          <p:cNvSpPr/>
          <p:nvPr/>
        </p:nvSpPr>
        <p:spPr>
          <a:xfrm>
            <a:off x="1327291" y="2368586"/>
            <a:ext cx="161105" cy="17453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90" name="ひし形 189"/>
          <p:cNvSpPr/>
          <p:nvPr/>
        </p:nvSpPr>
        <p:spPr>
          <a:xfrm>
            <a:off x="3498280" y="2441330"/>
            <a:ext cx="161105" cy="17453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191" name="ひし形 190"/>
          <p:cNvSpPr/>
          <p:nvPr/>
        </p:nvSpPr>
        <p:spPr>
          <a:xfrm>
            <a:off x="2326620" y="1602335"/>
            <a:ext cx="161105" cy="174530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201" name="フリーフォーム 198"/>
          <p:cNvSpPr/>
          <p:nvPr/>
        </p:nvSpPr>
        <p:spPr>
          <a:xfrm>
            <a:off x="147546" y="1835390"/>
            <a:ext cx="5474794" cy="292135"/>
          </a:xfrm>
          <a:custGeom>
            <a:avLst/>
            <a:gdLst>
              <a:gd name="connsiteX0" fmla="*/ 0 w 5400675"/>
              <a:gd name="connsiteY0" fmla="*/ 0 h 666750"/>
              <a:gd name="connsiteX1" fmla="*/ 5400675 w 5400675"/>
              <a:gd name="connsiteY1" fmla="*/ 666750 h 666750"/>
              <a:gd name="connsiteX0" fmla="*/ 0 w 6101715"/>
              <a:gd name="connsiteY0" fmla="*/ 0 h 811530"/>
              <a:gd name="connsiteX1" fmla="*/ 6101715 w 6101715"/>
              <a:gd name="connsiteY1" fmla="*/ 811530 h 811530"/>
              <a:gd name="connsiteX0" fmla="*/ 0 w 6101715"/>
              <a:gd name="connsiteY0" fmla="*/ 0 h 811530"/>
              <a:gd name="connsiteX1" fmla="*/ 3569970 w 6101715"/>
              <a:gd name="connsiteY1" fmla="*/ 407670 h 811530"/>
              <a:gd name="connsiteX2" fmla="*/ 6101715 w 6101715"/>
              <a:gd name="connsiteY2" fmla="*/ 811530 h 811530"/>
              <a:gd name="connsiteX0" fmla="*/ 0 w 6124575"/>
              <a:gd name="connsiteY0" fmla="*/ 0 h 811530"/>
              <a:gd name="connsiteX1" fmla="*/ 3569970 w 6124575"/>
              <a:gd name="connsiteY1" fmla="*/ 407670 h 811530"/>
              <a:gd name="connsiteX2" fmla="*/ 6124575 w 6124575"/>
              <a:gd name="connsiteY2" fmla="*/ 811530 h 811530"/>
              <a:gd name="connsiteX0" fmla="*/ 0 w 6296025"/>
              <a:gd name="connsiteY0" fmla="*/ 0 h 749618"/>
              <a:gd name="connsiteX1" fmla="*/ 3569970 w 6296025"/>
              <a:gd name="connsiteY1" fmla="*/ 407670 h 749618"/>
              <a:gd name="connsiteX2" fmla="*/ 6296025 w 6296025"/>
              <a:gd name="connsiteY2" fmla="*/ 749618 h 74961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21425"/>
              <a:gd name="connsiteY0" fmla="*/ 0 h 679768"/>
              <a:gd name="connsiteX1" fmla="*/ 3569970 w 6321425"/>
              <a:gd name="connsiteY1" fmla="*/ 407670 h 679768"/>
              <a:gd name="connsiteX2" fmla="*/ 6321425 w 6321425"/>
              <a:gd name="connsiteY2" fmla="*/ 679768 h 6797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3550920 w 6302375"/>
              <a:gd name="connsiteY1" fmla="*/ 382270 h 654368"/>
              <a:gd name="connsiteX2" fmla="*/ 6302375 w 6302375"/>
              <a:gd name="connsiteY2" fmla="*/ 654368 h 654368"/>
              <a:gd name="connsiteX0" fmla="*/ 0 w 6302375"/>
              <a:gd name="connsiteY0" fmla="*/ 0 h 654368"/>
              <a:gd name="connsiteX1" fmla="*/ 6302375 w 6302375"/>
              <a:gd name="connsiteY1" fmla="*/ 654368 h 654368"/>
              <a:gd name="connsiteX0" fmla="*/ 0 w 6302375"/>
              <a:gd name="connsiteY0" fmla="*/ 146469 h 800837"/>
              <a:gd name="connsiteX1" fmla="*/ 408602 w 6302375"/>
              <a:gd name="connsiteY1" fmla="*/ 484 h 800837"/>
              <a:gd name="connsiteX2" fmla="*/ 6302375 w 6302375"/>
              <a:gd name="connsiteY2" fmla="*/ 800837 h 800837"/>
              <a:gd name="connsiteX0" fmla="*/ 0 w 6302375"/>
              <a:gd name="connsiteY0" fmla="*/ 147026 h 801394"/>
              <a:gd name="connsiteX1" fmla="*/ 408602 w 6302375"/>
              <a:gd name="connsiteY1" fmla="*/ 1041 h 801394"/>
              <a:gd name="connsiteX2" fmla="*/ 6302375 w 6302375"/>
              <a:gd name="connsiteY2" fmla="*/ 801394 h 801394"/>
              <a:gd name="connsiteX0" fmla="*/ 0 w 6302375"/>
              <a:gd name="connsiteY0" fmla="*/ 457350 h 1111718"/>
              <a:gd name="connsiteX1" fmla="*/ 885304 w 6302375"/>
              <a:gd name="connsiteY1" fmla="*/ 215 h 1111718"/>
              <a:gd name="connsiteX2" fmla="*/ 6302375 w 6302375"/>
              <a:gd name="connsiteY2" fmla="*/ 1111718 h 1111718"/>
              <a:gd name="connsiteX0" fmla="*/ 0 w 6277611"/>
              <a:gd name="connsiteY0" fmla="*/ 616039 h 1111657"/>
              <a:gd name="connsiteX1" fmla="*/ 860540 w 6277611"/>
              <a:gd name="connsiteY1" fmla="*/ 154 h 1111657"/>
              <a:gd name="connsiteX2" fmla="*/ 6277611 w 6277611"/>
              <a:gd name="connsiteY2" fmla="*/ 1111657 h 1111657"/>
              <a:gd name="connsiteX0" fmla="*/ 0 w 6277611"/>
              <a:gd name="connsiteY0" fmla="*/ 616146 h 1111764"/>
              <a:gd name="connsiteX1" fmla="*/ 860540 w 6277611"/>
              <a:gd name="connsiteY1" fmla="*/ 261 h 1111764"/>
              <a:gd name="connsiteX2" fmla="*/ 6277611 w 6277611"/>
              <a:gd name="connsiteY2" fmla="*/ 1111764 h 1111764"/>
              <a:gd name="connsiteX0" fmla="*/ 0 w 6277611"/>
              <a:gd name="connsiteY0" fmla="*/ 615885 h 1111503"/>
              <a:gd name="connsiteX1" fmla="*/ 860540 w 6277611"/>
              <a:gd name="connsiteY1" fmla="*/ 0 h 1111503"/>
              <a:gd name="connsiteX2" fmla="*/ 6277611 w 6277611"/>
              <a:gd name="connsiteY2" fmla="*/ 1111503 h 1111503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6141410 w 6141410"/>
              <a:gd name="connsiteY2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615885 h 615885"/>
              <a:gd name="connsiteX1" fmla="*/ 860540 w 6141410"/>
              <a:gd name="connsiteY1" fmla="*/ 0 h 615885"/>
              <a:gd name="connsiteX2" fmla="*/ 3949818 w 6141410"/>
              <a:gd name="connsiteY2" fmla="*/ 57151 h 615885"/>
              <a:gd name="connsiteX3" fmla="*/ 6141410 w 6141410"/>
              <a:gd name="connsiteY3" fmla="*/ 241553 h 615885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563340 h 563340"/>
              <a:gd name="connsiteX1" fmla="*/ 910068 w 6141410"/>
              <a:gd name="connsiteY1" fmla="*/ 245905 h 563340"/>
              <a:gd name="connsiteX2" fmla="*/ 3949818 w 6141410"/>
              <a:gd name="connsiteY2" fmla="*/ 4606 h 563340"/>
              <a:gd name="connsiteX3" fmla="*/ 6141410 w 6141410"/>
              <a:gd name="connsiteY3" fmla="*/ 189008 h 563340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41410"/>
              <a:gd name="connsiteY0" fmla="*/ 374332 h 374332"/>
              <a:gd name="connsiteX1" fmla="*/ 910068 w 6141410"/>
              <a:gd name="connsiteY1" fmla="*/ 56897 h 374332"/>
              <a:gd name="connsiteX2" fmla="*/ 4079828 w 6141410"/>
              <a:gd name="connsiteY2" fmla="*/ 177548 h 374332"/>
              <a:gd name="connsiteX3" fmla="*/ 6141410 w 6141410"/>
              <a:gd name="connsiteY3" fmla="*/ 0 h 374332"/>
              <a:gd name="connsiteX0" fmla="*/ 0 w 6153792"/>
              <a:gd name="connsiteY0" fmla="*/ 317435 h 336803"/>
              <a:gd name="connsiteX1" fmla="*/ 910068 w 6153792"/>
              <a:gd name="connsiteY1" fmla="*/ 0 h 336803"/>
              <a:gd name="connsiteX2" fmla="*/ 4079828 w 6153792"/>
              <a:gd name="connsiteY2" fmla="*/ 120651 h 336803"/>
              <a:gd name="connsiteX3" fmla="*/ 6153792 w 6153792"/>
              <a:gd name="connsiteY3" fmla="*/ 336803 h 33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3792" h="336803">
                <a:moveTo>
                  <a:pt x="0" y="317435"/>
                </a:moveTo>
                <a:cubicBezTo>
                  <a:pt x="443684" y="16890"/>
                  <a:pt x="590203" y="14795"/>
                  <a:pt x="910068" y="0"/>
                </a:cubicBezTo>
                <a:cubicBezTo>
                  <a:pt x="1915065" y="25400"/>
                  <a:pt x="3161505" y="76201"/>
                  <a:pt x="4079828" y="120651"/>
                </a:cubicBezTo>
                <a:lnTo>
                  <a:pt x="6153792" y="336803"/>
                </a:lnTo>
              </a:path>
            </a:pathLst>
          </a:custGeom>
          <a:ln w="57150">
            <a:solidFill>
              <a:srgbClr val="FF0000">
                <a:alpha val="40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5645373" y="3584848"/>
            <a:ext cx="1296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6055084" y="745599"/>
            <a:ext cx="3786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CP7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3793374" y="1522824"/>
            <a:ext cx="367408" cy="664406"/>
            <a:chOff x="3716150" y="1797747"/>
            <a:chExt cx="367408" cy="664406"/>
          </a:xfrm>
        </p:grpSpPr>
        <p:cxnSp>
          <p:nvCxnSpPr>
            <p:cNvPr id="121" name="直線コネクタ 120"/>
            <p:cNvCxnSpPr>
              <a:cxnSpLocks/>
            </p:cNvCxnSpPr>
            <p:nvPr/>
          </p:nvCxnSpPr>
          <p:spPr bwMode="auto">
            <a:xfrm flipH="1">
              <a:off x="3836460" y="1997418"/>
              <a:ext cx="61276" cy="46473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円/楕円 118"/>
            <p:cNvSpPr/>
            <p:nvPr/>
          </p:nvSpPr>
          <p:spPr bwMode="auto">
            <a:xfrm>
              <a:off x="3810629" y="1856984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22" name="テキスト ボックス 302"/>
            <p:cNvSpPr txBox="1">
              <a:spLocks noChangeArrowheads="1"/>
            </p:cNvSpPr>
            <p:nvPr/>
          </p:nvSpPr>
          <p:spPr bwMode="auto">
            <a:xfrm>
              <a:off x="3716150" y="1797747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03D4C0AB-9C1A-4A58-8484-B08F7F505F23}"/>
              </a:ext>
            </a:extLst>
          </p:cNvPr>
          <p:cNvSpPr/>
          <p:nvPr/>
        </p:nvSpPr>
        <p:spPr>
          <a:xfrm>
            <a:off x="216453" y="7857937"/>
            <a:ext cx="5372787" cy="148755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スポーツ推進委員はマーシャルの指示のもと、コース中央のカラーコーンの設置。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終わり次第ＣＰ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の備品設置補助。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交通規制解除のついて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分頃、白バイが大桟橋と山下橋から先導し規制解除の指示あり。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（規制解除の詳細は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109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Ｐ参照）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備品は、元の場所にまとめる。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3F7EEDFA-7C6D-4B28-8C2F-1FA5EF66A356}"/>
              </a:ext>
            </a:extLst>
          </p:cNvPr>
          <p:cNvSpPr/>
          <p:nvPr/>
        </p:nvSpPr>
        <p:spPr>
          <a:xfrm>
            <a:off x="230362" y="7684597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4584700" y="845684"/>
            <a:ext cx="1004540" cy="51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>
                <a:solidFill>
                  <a:schemeClr val="bg1"/>
                </a:solidFill>
              </a:rPr>
              <a:t>エリート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200" b="1" dirty="0">
                <a:solidFill>
                  <a:schemeClr val="bg1"/>
                </a:solidFill>
              </a:rPr>
              <a:t>10:06~15:00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-27383" y="544513"/>
            <a:ext cx="5616623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</a:rPr>
              <a:t>転換ポイント地点：　コ　ー　ス　転　換　に　よ　り　、　設　置　物　の　移　動　あ　</a:t>
            </a:r>
            <a:r>
              <a:rPr kumimoji="1" lang="ja-JP" altLang="en-US" sz="1100" b="1" dirty="0" err="1">
                <a:solidFill>
                  <a:schemeClr val="bg1"/>
                </a:solidFill>
              </a:rPr>
              <a:t>り</a:t>
            </a:r>
            <a:r>
              <a:rPr kumimoji="1" lang="ja-JP" altLang="en-US" sz="1100" b="1" dirty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ECCD3254-AE50-4105-B10A-CF61E3A79558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：三原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7755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正方形/長方形 211">
            <a:extLst>
              <a:ext uri="{FF2B5EF4-FFF2-40B4-BE49-F238E27FC236}">
                <a16:creationId xmlns:a16="http://schemas.microsoft.com/office/drawing/2014/main" id="{6680C895-59C6-44F8-B0F0-6956CC7DD6E5}"/>
              </a:ext>
            </a:extLst>
          </p:cNvPr>
          <p:cNvSpPr/>
          <p:nvPr/>
        </p:nvSpPr>
        <p:spPr>
          <a:xfrm>
            <a:off x="283208" y="7350443"/>
            <a:ext cx="5278219" cy="206705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スポーツ推進委員はマーシャルの指示のもと、コース中央のカラーコーンの設置。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整理員、プラ柵の設置。終わり次第ＣＰ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備品設置補助。　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交通規制解除のついて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分頃、男子最終ラン走者が通過後、備品を撤収し白バイの指示により規制解除。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（規制解除の詳細は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109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Ｐ参照）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備品は、元の場所にまとめる。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7904" name="テキスト ボックス 114"/>
          <p:cNvSpPr txBox="1">
            <a:spLocks noChangeArrowheads="1"/>
          </p:cNvSpPr>
          <p:nvPr/>
        </p:nvSpPr>
        <p:spPr bwMode="auto">
          <a:xfrm>
            <a:off x="1095375" y="84271"/>
            <a:ext cx="2678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【CP10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開港資料館前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" t="22351" r="10875" b="26791"/>
          <a:stretch/>
        </p:blipFill>
        <p:spPr bwMode="auto">
          <a:xfrm>
            <a:off x="293995" y="704528"/>
            <a:ext cx="5319653" cy="6305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8" name="アーチ 267"/>
          <p:cNvSpPr/>
          <p:nvPr/>
        </p:nvSpPr>
        <p:spPr>
          <a:xfrm rot="16366089">
            <a:off x="3340082" y="4872335"/>
            <a:ext cx="132862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69" name="アーチ 268"/>
          <p:cNvSpPr/>
          <p:nvPr/>
        </p:nvSpPr>
        <p:spPr>
          <a:xfrm rot="16366089">
            <a:off x="3334018" y="5011710"/>
            <a:ext cx="132861" cy="10107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6" name="アーチ 295"/>
          <p:cNvSpPr/>
          <p:nvPr/>
        </p:nvSpPr>
        <p:spPr>
          <a:xfrm rot="16366089">
            <a:off x="3327952" y="5149737"/>
            <a:ext cx="132862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7" name="アーチ 296"/>
          <p:cNvSpPr/>
          <p:nvPr/>
        </p:nvSpPr>
        <p:spPr>
          <a:xfrm rot="16366089">
            <a:off x="3322619" y="5285463"/>
            <a:ext cx="131401" cy="10107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8" name="アーチ 297"/>
          <p:cNvSpPr/>
          <p:nvPr/>
        </p:nvSpPr>
        <p:spPr>
          <a:xfrm rot="16366089">
            <a:off x="3315823" y="5418380"/>
            <a:ext cx="132862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99" name="アーチ 298"/>
          <p:cNvSpPr/>
          <p:nvPr/>
        </p:nvSpPr>
        <p:spPr>
          <a:xfrm rot="16366089">
            <a:off x="3310489" y="5557026"/>
            <a:ext cx="131401" cy="10107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6" name="アーチ 335"/>
          <p:cNvSpPr/>
          <p:nvPr/>
        </p:nvSpPr>
        <p:spPr>
          <a:xfrm rot="16366089">
            <a:off x="3303694" y="5694322"/>
            <a:ext cx="132861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7" name="アーチ 336"/>
          <p:cNvSpPr/>
          <p:nvPr/>
        </p:nvSpPr>
        <p:spPr>
          <a:xfrm rot="16366089">
            <a:off x="3297630" y="5829318"/>
            <a:ext cx="132861" cy="10107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8" name="アーチ 337"/>
          <p:cNvSpPr/>
          <p:nvPr/>
        </p:nvSpPr>
        <p:spPr>
          <a:xfrm rot="16366089">
            <a:off x="3291565" y="5964425"/>
            <a:ext cx="132862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39" name="アーチ 338"/>
          <p:cNvSpPr/>
          <p:nvPr/>
        </p:nvSpPr>
        <p:spPr>
          <a:xfrm rot="16366089">
            <a:off x="3285500" y="6100880"/>
            <a:ext cx="132861" cy="10107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1" name="アーチ 340"/>
          <p:cNvSpPr/>
          <p:nvPr/>
        </p:nvSpPr>
        <p:spPr>
          <a:xfrm rot="16366089">
            <a:off x="3279435" y="6233068"/>
            <a:ext cx="132862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3" name="アーチ 342"/>
          <p:cNvSpPr/>
          <p:nvPr/>
        </p:nvSpPr>
        <p:spPr>
          <a:xfrm rot="16366089">
            <a:off x="3273372" y="6369522"/>
            <a:ext cx="132861" cy="101078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4" name="アーチ 343"/>
          <p:cNvSpPr/>
          <p:nvPr/>
        </p:nvSpPr>
        <p:spPr>
          <a:xfrm rot="16366089">
            <a:off x="3268037" y="6498060"/>
            <a:ext cx="131401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7" name="アーチ 346"/>
          <p:cNvSpPr/>
          <p:nvPr/>
        </p:nvSpPr>
        <p:spPr>
          <a:xfrm rot="16366089">
            <a:off x="3261915" y="6631650"/>
            <a:ext cx="132861" cy="10242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48" name="アーチ 347"/>
          <p:cNvSpPr/>
          <p:nvPr/>
        </p:nvSpPr>
        <p:spPr>
          <a:xfrm rot="16366089">
            <a:off x="3255850" y="6763726"/>
            <a:ext cx="132861" cy="101077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349" name="グループ化 348"/>
          <p:cNvGrpSpPr/>
          <p:nvPr/>
        </p:nvGrpSpPr>
        <p:grpSpPr>
          <a:xfrm rot="152432">
            <a:off x="3743586" y="4922481"/>
            <a:ext cx="102426" cy="2014818"/>
            <a:chOff x="4335463" y="6910123"/>
            <a:chExt cx="120651" cy="2373312"/>
          </a:xfrm>
        </p:grpSpPr>
        <p:sp>
          <p:nvSpPr>
            <p:cNvPr id="350" name="アーチ 349"/>
            <p:cNvSpPr/>
            <p:nvPr/>
          </p:nvSpPr>
          <p:spPr>
            <a:xfrm rot="5400000">
              <a:off x="4318398" y="9145720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1" name="アーチ 350"/>
            <p:cNvSpPr/>
            <p:nvPr/>
          </p:nvSpPr>
          <p:spPr>
            <a:xfrm rot="5400000">
              <a:off x="4318398" y="8985780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2" name="アーチ 351"/>
            <p:cNvSpPr/>
            <p:nvPr/>
          </p:nvSpPr>
          <p:spPr>
            <a:xfrm rot="5400000">
              <a:off x="4317538" y="8828419"/>
              <a:ext cx="15650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3" name="アーチ 352"/>
            <p:cNvSpPr/>
            <p:nvPr/>
          </p:nvSpPr>
          <p:spPr>
            <a:xfrm rot="5400000">
              <a:off x="4318398" y="8665899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4" name="アーチ 353"/>
            <p:cNvSpPr/>
            <p:nvPr/>
          </p:nvSpPr>
          <p:spPr>
            <a:xfrm rot="5400000">
              <a:off x="4317537" y="8503378"/>
              <a:ext cx="156502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5" name="アーチ 354"/>
            <p:cNvSpPr/>
            <p:nvPr/>
          </p:nvSpPr>
          <p:spPr>
            <a:xfrm rot="5400000">
              <a:off x="4318398" y="8344297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6" name="アーチ 355"/>
            <p:cNvSpPr/>
            <p:nvPr/>
          </p:nvSpPr>
          <p:spPr>
            <a:xfrm rot="5400000">
              <a:off x="4318398" y="8184357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7" name="アーチ 356"/>
            <p:cNvSpPr/>
            <p:nvPr/>
          </p:nvSpPr>
          <p:spPr>
            <a:xfrm rot="5400000">
              <a:off x="4318398" y="8024416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8" name="アーチ 357"/>
            <p:cNvSpPr/>
            <p:nvPr/>
          </p:nvSpPr>
          <p:spPr>
            <a:xfrm rot="5400000">
              <a:off x="4317537" y="7867056"/>
              <a:ext cx="156502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59" name="アーチ 358"/>
            <p:cNvSpPr/>
            <p:nvPr/>
          </p:nvSpPr>
          <p:spPr>
            <a:xfrm rot="5400000">
              <a:off x="4317538" y="7707114"/>
              <a:ext cx="15650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0" name="アーチ 359"/>
            <p:cNvSpPr/>
            <p:nvPr/>
          </p:nvSpPr>
          <p:spPr>
            <a:xfrm rot="5400000">
              <a:off x="4318398" y="7554914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1" name="アーチ 360"/>
            <p:cNvSpPr/>
            <p:nvPr/>
          </p:nvSpPr>
          <p:spPr>
            <a:xfrm rot="5400000">
              <a:off x="4317538" y="7397552"/>
              <a:ext cx="15650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2" name="アーチ 361"/>
            <p:cNvSpPr/>
            <p:nvPr/>
          </p:nvSpPr>
          <p:spPr>
            <a:xfrm rot="5400000">
              <a:off x="4317538" y="7242771"/>
              <a:ext cx="15650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3" name="アーチ 362"/>
            <p:cNvSpPr/>
            <p:nvPr/>
          </p:nvSpPr>
          <p:spPr>
            <a:xfrm rot="5400000">
              <a:off x="4318398" y="7085410"/>
              <a:ext cx="154781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64" name="アーチ 363"/>
            <p:cNvSpPr/>
            <p:nvPr/>
          </p:nvSpPr>
          <p:spPr>
            <a:xfrm rot="5400000">
              <a:off x="4317537" y="6928049"/>
              <a:ext cx="156502" cy="120650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65" name="ひし形 364"/>
          <p:cNvSpPr/>
          <p:nvPr/>
        </p:nvSpPr>
        <p:spPr>
          <a:xfrm>
            <a:off x="2341965" y="4499302"/>
            <a:ext cx="159029" cy="170822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grpSp>
        <p:nvGrpSpPr>
          <p:cNvPr id="366" name="グループ化 10"/>
          <p:cNvGrpSpPr>
            <a:grpSpLocks/>
          </p:cNvGrpSpPr>
          <p:nvPr/>
        </p:nvGrpSpPr>
        <p:grpSpPr bwMode="auto">
          <a:xfrm rot="6568964">
            <a:off x="3110212" y="3838308"/>
            <a:ext cx="103661" cy="149595"/>
            <a:chOff x="-710183" y="4464844"/>
            <a:chExt cx="112910" cy="176213"/>
          </a:xfrm>
        </p:grpSpPr>
        <p:cxnSp>
          <p:nvCxnSpPr>
            <p:cNvPr id="367" name="直線コネクタ 366"/>
            <p:cNvCxnSpPr/>
            <p:nvPr/>
          </p:nvCxnSpPr>
          <p:spPr>
            <a:xfrm rot="16200000" flipH="1">
              <a:off x="-710965" y="4535627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8" name="円/楕円 367"/>
            <p:cNvSpPr/>
            <p:nvPr/>
          </p:nvSpPr>
          <p:spPr>
            <a:xfrm>
              <a:off x="-711073" y="446590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9" name="円/楕円 368"/>
            <p:cNvSpPr/>
            <p:nvPr/>
          </p:nvSpPr>
          <p:spPr>
            <a:xfrm>
              <a:off x="-668915" y="4570580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70" name="円/楕円 369"/>
          <p:cNvSpPr/>
          <p:nvPr/>
        </p:nvSpPr>
        <p:spPr>
          <a:xfrm>
            <a:off x="3182236" y="3756502"/>
            <a:ext cx="122642" cy="132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371" name="グループ化 10"/>
          <p:cNvGrpSpPr>
            <a:grpSpLocks/>
          </p:cNvGrpSpPr>
          <p:nvPr/>
        </p:nvGrpSpPr>
        <p:grpSpPr bwMode="auto">
          <a:xfrm rot="6568964">
            <a:off x="3204551" y="3833930"/>
            <a:ext cx="103662" cy="149595"/>
            <a:chOff x="-710183" y="4464844"/>
            <a:chExt cx="112910" cy="176213"/>
          </a:xfrm>
        </p:grpSpPr>
        <p:cxnSp>
          <p:nvCxnSpPr>
            <p:cNvPr id="372" name="直線コネクタ 371"/>
            <p:cNvCxnSpPr/>
            <p:nvPr/>
          </p:nvCxnSpPr>
          <p:spPr>
            <a:xfrm rot="16200000" flipH="1">
              <a:off x="-710965" y="4535628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3" name="円/楕円 372"/>
            <p:cNvSpPr/>
            <p:nvPr/>
          </p:nvSpPr>
          <p:spPr>
            <a:xfrm>
              <a:off x="-711072" y="4465909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4" name="円/楕円 373"/>
            <p:cNvSpPr/>
            <p:nvPr/>
          </p:nvSpPr>
          <p:spPr>
            <a:xfrm>
              <a:off x="-668917" y="4570580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75" name="グループ化 10"/>
          <p:cNvGrpSpPr>
            <a:grpSpLocks/>
          </p:cNvGrpSpPr>
          <p:nvPr/>
        </p:nvGrpSpPr>
        <p:grpSpPr bwMode="auto">
          <a:xfrm rot="6568964">
            <a:off x="3083876" y="4444944"/>
            <a:ext cx="105121" cy="149596"/>
            <a:chOff x="-710183" y="4464844"/>
            <a:chExt cx="112910" cy="176213"/>
          </a:xfrm>
        </p:grpSpPr>
        <p:cxnSp>
          <p:nvCxnSpPr>
            <p:cNvPr id="376" name="直線コネクタ 375"/>
            <p:cNvCxnSpPr/>
            <p:nvPr/>
          </p:nvCxnSpPr>
          <p:spPr>
            <a:xfrm rot="16200000" flipH="1">
              <a:off x="-710930" y="4535120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7" name="円/楕円 376"/>
            <p:cNvSpPr/>
            <p:nvPr/>
          </p:nvSpPr>
          <p:spPr>
            <a:xfrm>
              <a:off x="-711058" y="4465910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78" name="円/楕円 377"/>
            <p:cNvSpPr/>
            <p:nvPr/>
          </p:nvSpPr>
          <p:spPr>
            <a:xfrm>
              <a:off x="-669488" y="4570581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79" name="グループ化 10"/>
          <p:cNvGrpSpPr>
            <a:grpSpLocks/>
          </p:cNvGrpSpPr>
          <p:nvPr/>
        </p:nvGrpSpPr>
        <p:grpSpPr bwMode="auto">
          <a:xfrm rot="7571269">
            <a:off x="3180292" y="4452975"/>
            <a:ext cx="103662" cy="149595"/>
            <a:chOff x="-710183" y="4464844"/>
            <a:chExt cx="112910" cy="176213"/>
          </a:xfrm>
        </p:grpSpPr>
        <p:cxnSp>
          <p:nvCxnSpPr>
            <p:cNvPr id="380" name="直線コネクタ 379"/>
            <p:cNvCxnSpPr/>
            <p:nvPr/>
          </p:nvCxnSpPr>
          <p:spPr>
            <a:xfrm rot="16200000" flipH="1">
              <a:off x="-710126" y="4536228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円/楕円 380"/>
            <p:cNvSpPr/>
            <p:nvPr/>
          </p:nvSpPr>
          <p:spPr>
            <a:xfrm>
              <a:off x="-711165" y="4466170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2" name="円/楕円 381"/>
            <p:cNvSpPr/>
            <p:nvPr/>
          </p:nvSpPr>
          <p:spPr>
            <a:xfrm>
              <a:off x="-668199" y="4570511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383" name="円/楕円 382"/>
          <p:cNvSpPr/>
          <p:nvPr/>
        </p:nvSpPr>
        <p:spPr>
          <a:xfrm>
            <a:off x="3182084" y="4564691"/>
            <a:ext cx="122642" cy="132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grpSp>
        <p:nvGrpSpPr>
          <p:cNvPr id="384" name="グループ化 10"/>
          <p:cNvGrpSpPr>
            <a:grpSpLocks/>
          </p:cNvGrpSpPr>
          <p:nvPr/>
        </p:nvGrpSpPr>
        <p:grpSpPr bwMode="auto">
          <a:xfrm rot="6568964">
            <a:off x="4085220" y="3862399"/>
            <a:ext cx="105121" cy="149595"/>
            <a:chOff x="-710183" y="4464844"/>
            <a:chExt cx="112910" cy="176213"/>
          </a:xfrm>
        </p:grpSpPr>
        <p:cxnSp>
          <p:nvCxnSpPr>
            <p:cNvPr id="385" name="直線コネクタ 384"/>
            <p:cNvCxnSpPr/>
            <p:nvPr/>
          </p:nvCxnSpPr>
          <p:spPr>
            <a:xfrm rot="16200000" flipH="1">
              <a:off x="-710931" y="4535120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6" name="円/楕円 385"/>
            <p:cNvSpPr/>
            <p:nvPr/>
          </p:nvSpPr>
          <p:spPr>
            <a:xfrm>
              <a:off x="-711060" y="4465910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87" name="円/楕円 386"/>
            <p:cNvSpPr/>
            <p:nvPr/>
          </p:nvSpPr>
          <p:spPr>
            <a:xfrm>
              <a:off x="-669488" y="4570580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88" name="グループ化 10"/>
          <p:cNvGrpSpPr>
            <a:grpSpLocks/>
          </p:cNvGrpSpPr>
          <p:nvPr/>
        </p:nvGrpSpPr>
        <p:grpSpPr bwMode="auto">
          <a:xfrm rot="6568964">
            <a:off x="4179560" y="3858018"/>
            <a:ext cx="105121" cy="149595"/>
            <a:chOff x="-710183" y="4464844"/>
            <a:chExt cx="112910" cy="176213"/>
          </a:xfrm>
        </p:grpSpPr>
        <p:cxnSp>
          <p:nvCxnSpPr>
            <p:cNvPr id="389" name="直線コネクタ 388"/>
            <p:cNvCxnSpPr/>
            <p:nvPr/>
          </p:nvCxnSpPr>
          <p:spPr>
            <a:xfrm rot="16200000" flipH="1">
              <a:off x="-710930" y="4535119"/>
              <a:ext cx="109538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円/楕円 389"/>
            <p:cNvSpPr/>
            <p:nvPr/>
          </p:nvSpPr>
          <p:spPr>
            <a:xfrm>
              <a:off x="-711059" y="4465909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1" name="円/楕円 390"/>
            <p:cNvSpPr/>
            <p:nvPr/>
          </p:nvSpPr>
          <p:spPr>
            <a:xfrm>
              <a:off x="-669488" y="4570580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92" name="グループ化 10"/>
          <p:cNvGrpSpPr>
            <a:grpSpLocks/>
          </p:cNvGrpSpPr>
          <p:nvPr/>
        </p:nvGrpSpPr>
        <p:grpSpPr bwMode="auto">
          <a:xfrm rot="6568964">
            <a:off x="4150644" y="4450505"/>
            <a:ext cx="103662" cy="149596"/>
            <a:chOff x="-710183" y="4464844"/>
            <a:chExt cx="112910" cy="176213"/>
          </a:xfrm>
        </p:grpSpPr>
        <p:cxnSp>
          <p:nvCxnSpPr>
            <p:cNvPr id="393" name="直線コネクタ 392"/>
            <p:cNvCxnSpPr/>
            <p:nvPr/>
          </p:nvCxnSpPr>
          <p:spPr>
            <a:xfrm rot="16200000" flipH="1">
              <a:off x="-710965" y="4535628"/>
              <a:ext cx="109538" cy="39756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4" name="円/楕円 393"/>
            <p:cNvSpPr/>
            <p:nvPr/>
          </p:nvSpPr>
          <p:spPr>
            <a:xfrm>
              <a:off x="-711070" y="4465910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5" name="円/楕円 394"/>
            <p:cNvSpPr/>
            <p:nvPr/>
          </p:nvSpPr>
          <p:spPr>
            <a:xfrm>
              <a:off x="-668917" y="4570580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96" name="グループ化 10"/>
          <p:cNvGrpSpPr>
            <a:grpSpLocks/>
          </p:cNvGrpSpPr>
          <p:nvPr/>
        </p:nvGrpSpPr>
        <p:grpSpPr bwMode="auto">
          <a:xfrm rot="6568964">
            <a:off x="4253072" y="4446124"/>
            <a:ext cx="103661" cy="149596"/>
            <a:chOff x="-710183" y="4464844"/>
            <a:chExt cx="112910" cy="176213"/>
          </a:xfrm>
        </p:grpSpPr>
        <p:cxnSp>
          <p:nvCxnSpPr>
            <p:cNvPr id="397" name="直線コネクタ 396"/>
            <p:cNvCxnSpPr/>
            <p:nvPr/>
          </p:nvCxnSpPr>
          <p:spPr>
            <a:xfrm rot="16200000" flipH="1">
              <a:off x="-710964" y="4535627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8" name="円/楕円 397"/>
            <p:cNvSpPr/>
            <p:nvPr/>
          </p:nvSpPr>
          <p:spPr>
            <a:xfrm>
              <a:off x="-711071" y="4465910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99" name="円/楕円 398"/>
            <p:cNvSpPr/>
            <p:nvPr/>
          </p:nvSpPr>
          <p:spPr>
            <a:xfrm>
              <a:off x="-668915" y="4570581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00" name="グループ化 10"/>
          <p:cNvGrpSpPr>
            <a:grpSpLocks/>
          </p:cNvGrpSpPr>
          <p:nvPr/>
        </p:nvGrpSpPr>
        <p:grpSpPr bwMode="auto">
          <a:xfrm rot="9495086">
            <a:off x="3262446" y="4497842"/>
            <a:ext cx="95687" cy="162061"/>
            <a:chOff x="-710183" y="4464844"/>
            <a:chExt cx="112910" cy="176213"/>
          </a:xfrm>
        </p:grpSpPr>
        <p:cxnSp>
          <p:nvCxnSpPr>
            <p:cNvPr id="401" name="直線コネクタ 400"/>
            <p:cNvCxnSpPr/>
            <p:nvPr/>
          </p:nvCxnSpPr>
          <p:spPr>
            <a:xfrm rot="16200000" flipH="1">
              <a:off x="-709676" y="4536021"/>
              <a:ext cx="109539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2" name="円/楕円 401"/>
            <p:cNvSpPr/>
            <p:nvPr/>
          </p:nvSpPr>
          <p:spPr>
            <a:xfrm>
              <a:off x="-710229" y="4466252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3" name="円/楕円 402"/>
            <p:cNvSpPr/>
            <p:nvPr/>
          </p:nvSpPr>
          <p:spPr>
            <a:xfrm>
              <a:off x="-667903" y="4570274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04" name="グループ化 10"/>
          <p:cNvGrpSpPr>
            <a:grpSpLocks/>
          </p:cNvGrpSpPr>
          <p:nvPr/>
        </p:nvGrpSpPr>
        <p:grpSpPr bwMode="auto">
          <a:xfrm rot="10970190">
            <a:off x="3308268" y="4582522"/>
            <a:ext cx="95687" cy="162061"/>
            <a:chOff x="-710183" y="4464844"/>
            <a:chExt cx="112910" cy="176213"/>
          </a:xfrm>
        </p:grpSpPr>
        <p:cxnSp>
          <p:nvCxnSpPr>
            <p:cNvPr id="405" name="直線コネクタ 404"/>
            <p:cNvCxnSpPr/>
            <p:nvPr/>
          </p:nvCxnSpPr>
          <p:spPr>
            <a:xfrm rot="16200000" flipH="1">
              <a:off x="-710006" y="4534736"/>
              <a:ext cx="109538" cy="39757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6" name="円/楕円 405"/>
            <p:cNvSpPr/>
            <p:nvPr/>
          </p:nvSpPr>
          <p:spPr>
            <a:xfrm>
              <a:off x="-709578" y="4465772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07" name="円/楕円 406"/>
            <p:cNvSpPr/>
            <p:nvPr/>
          </p:nvSpPr>
          <p:spPr>
            <a:xfrm>
              <a:off x="-667774" y="4570198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08" name="グループ化 10"/>
          <p:cNvGrpSpPr>
            <a:grpSpLocks/>
          </p:cNvGrpSpPr>
          <p:nvPr/>
        </p:nvGrpSpPr>
        <p:grpSpPr bwMode="auto">
          <a:xfrm rot="10970190">
            <a:off x="3339266" y="4681803"/>
            <a:ext cx="95687" cy="162061"/>
            <a:chOff x="-710183" y="4464844"/>
            <a:chExt cx="112910" cy="176213"/>
          </a:xfrm>
        </p:grpSpPr>
        <p:cxnSp>
          <p:nvCxnSpPr>
            <p:cNvPr id="409" name="直線コネクタ 408"/>
            <p:cNvCxnSpPr/>
            <p:nvPr/>
          </p:nvCxnSpPr>
          <p:spPr>
            <a:xfrm rot="16200000" flipH="1">
              <a:off x="-710006" y="4534735"/>
              <a:ext cx="109538" cy="39757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" name="円/楕円 409"/>
            <p:cNvSpPr/>
            <p:nvPr/>
          </p:nvSpPr>
          <p:spPr>
            <a:xfrm>
              <a:off x="-709578" y="4465772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1" name="円/楕円 410"/>
            <p:cNvSpPr/>
            <p:nvPr/>
          </p:nvSpPr>
          <p:spPr>
            <a:xfrm>
              <a:off x="-667773" y="4570198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12" name="グループ化 10"/>
          <p:cNvGrpSpPr>
            <a:grpSpLocks/>
          </p:cNvGrpSpPr>
          <p:nvPr/>
        </p:nvGrpSpPr>
        <p:grpSpPr bwMode="auto">
          <a:xfrm rot="5142932">
            <a:off x="4066358" y="4474595"/>
            <a:ext cx="105121" cy="149596"/>
            <a:chOff x="-710183" y="4464844"/>
            <a:chExt cx="112910" cy="176213"/>
          </a:xfrm>
        </p:grpSpPr>
        <p:cxnSp>
          <p:nvCxnSpPr>
            <p:cNvPr id="413" name="直線コネクタ 412"/>
            <p:cNvCxnSpPr/>
            <p:nvPr/>
          </p:nvCxnSpPr>
          <p:spPr>
            <a:xfrm rot="16200000" flipH="1">
              <a:off x="-710294" y="4535612"/>
              <a:ext cx="109537" cy="40773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円/楕円 413"/>
            <p:cNvSpPr/>
            <p:nvPr/>
          </p:nvSpPr>
          <p:spPr>
            <a:xfrm>
              <a:off x="-711184" y="4466260"/>
              <a:ext cx="72137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5" name="円/楕円 414"/>
            <p:cNvSpPr/>
            <p:nvPr/>
          </p:nvSpPr>
          <p:spPr>
            <a:xfrm>
              <a:off x="-670088" y="4569670"/>
              <a:ext cx="72137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16" name="グループ化 10"/>
          <p:cNvGrpSpPr>
            <a:grpSpLocks/>
          </p:cNvGrpSpPr>
          <p:nvPr/>
        </p:nvGrpSpPr>
        <p:grpSpPr bwMode="auto">
          <a:xfrm rot="4606801">
            <a:off x="3987573" y="4526426"/>
            <a:ext cx="103662" cy="149595"/>
            <a:chOff x="-710183" y="4464844"/>
            <a:chExt cx="112910" cy="176213"/>
          </a:xfrm>
        </p:grpSpPr>
        <p:cxnSp>
          <p:nvCxnSpPr>
            <p:cNvPr id="417" name="直線コネクタ 416"/>
            <p:cNvCxnSpPr/>
            <p:nvPr/>
          </p:nvCxnSpPr>
          <p:spPr>
            <a:xfrm rot="16200000" flipH="1">
              <a:off x="-710773" y="4535799"/>
              <a:ext cx="109539" cy="39757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" name="円/楕円 417"/>
            <p:cNvSpPr/>
            <p:nvPr/>
          </p:nvSpPr>
          <p:spPr>
            <a:xfrm>
              <a:off x="-711474" y="446478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19" name="円/楕円 418"/>
            <p:cNvSpPr/>
            <p:nvPr/>
          </p:nvSpPr>
          <p:spPr>
            <a:xfrm>
              <a:off x="-669457" y="4570855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20" name="グループ化 10"/>
          <p:cNvGrpSpPr>
            <a:grpSpLocks/>
          </p:cNvGrpSpPr>
          <p:nvPr/>
        </p:nvGrpSpPr>
        <p:grpSpPr bwMode="auto">
          <a:xfrm rot="3715152">
            <a:off x="3917492" y="4593587"/>
            <a:ext cx="103662" cy="149595"/>
            <a:chOff x="-710183" y="4464844"/>
            <a:chExt cx="112910" cy="176213"/>
          </a:xfrm>
        </p:grpSpPr>
        <p:cxnSp>
          <p:nvCxnSpPr>
            <p:cNvPr id="421" name="直線コネクタ 420"/>
            <p:cNvCxnSpPr/>
            <p:nvPr/>
          </p:nvCxnSpPr>
          <p:spPr>
            <a:xfrm rot="16200000" flipH="1">
              <a:off x="-711398" y="4535125"/>
              <a:ext cx="109539" cy="39757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2" name="円/楕円 421"/>
            <p:cNvSpPr/>
            <p:nvPr/>
          </p:nvSpPr>
          <p:spPr>
            <a:xfrm>
              <a:off x="-712327" y="4465494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3" name="円/楕円 422"/>
            <p:cNvSpPr/>
            <p:nvPr/>
          </p:nvSpPr>
          <p:spPr>
            <a:xfrm>
              <a:off x="-668844" y="4569621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24" name="グループ化 10"/>
          <p:cNvGrpSpPr>
            <a:grpSpLocks/>
          </p:cNvGrpSpPr>
          <p:nvPr/>
        </p:nvGrpSpPr>
        <p:grpSpPr bwMode="auto">
          <a:xfrm rot="2622516">
            <a:off x="3872962" y="4673494"/>
            <a:ext cx="95687" cy="162061"/>
            <a:chOff x="-710183" y="4464844"/>
            <a:chExt cx="112910" cy="176213"/>
          </a:xfrm>
        </p:grpSpPr>
        <p:cxnSp>
          <p:nvCxnSpPr>
            <p:cNvPr id="425" name="直線コネクタ 424"/>
            <p:cNvCxnSpPr/>
            <p:nvPr/>
          </p:nvCxnSpPr>
          <p:spPr>
            <a:xfrm rot="16200000" flipH="1">
              <a:off x="-710796" y="4535266"/>
              <a:ext cx="109539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6" name="円/楕円 425"/>
            <p:cNvSpPr/>
            <p:nvPr/>
          </p:nvSpPr>
          <p:spPr>
            <a:xfrm>
              <a:off x="-710828" y="4465102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27" name="円/楕円 426"/>
            <p:cNvSpPr/>
            <p:nvPr/>
          </p:nvSpPr>
          <p:spPr>
            <a:xfrm>
              <a:off x="-670440" y="4569310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28" name="グループ化 10"/>
          <p:cNvGrpSpPr>
            <a:grpSpLocks/>
          </p:cNvGrpSpPr>
          <p:nvPr/>
        </p:nvGrpSpPr>
        <p:grpSpPr bwMode="auto">
          <a:xfrm rot="2160491">
            <a:off x="3843313" y="4771315"/>
            <a:ext cx="95687" cy="162062"/>
            <a:chOff x="-710183" y="4464844"/>
            <a:chExt cx="112910" cy="176213"/>
          </a:xfrm>
        </p:grpSpPr>
        <p:cxnSp>
          <p:nvCxnSpPr>
            <p:cNvPr id="429" name="直線コネクタ 428"/>
            <p:cNvCxnSpPr/>
            <p:nvPr/>
          </p:nvCxnSpPr>
          <p:spPr>
            <a:xfrm rot="16200000" flipH="1">
              <a:off x="-711069" y="4534939"/>
              <a:ext cx="109537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0" name="円/楕円 429"/>
            <p:cNvSpPr/>
            <p:nvPr/>
          </p:nvSpPr>
          <p:spPr>
            <a:xfrm>
              <a:off x="-711941" y="4464819"/>
              <a:ext cx="71563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431" name="円/楕円 430"/>
            <p:cNvSpPr/>
            <p:nvPr/>
          </p:nvSpPr>
          <p:spPr>
            <a:xfrm>
              <a:off x="-669299" y="4569294"/>
              <a:ext cx="71562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32" name="円/楕円 431"/>
          <p:cNvSpPr/>
          <p:nvPr/>
        </p:nvSpPr>
        <p:spPr>
          <a:xfrm>
            <a:off x="3266490" y="4705163"/>
            <a:ext cx="122642" cy="13286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33" name="円/楕円 432"/>
          <p:cNvSpPr/>
          <p:nvPr/>
        </p:nvSpPr>
        <p:spPr>
          <a:xfrm>
            <a:off x="3881043" y="4709544"/>
            <a:ext cx="122642" cy="132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34" name="ひし形 433"/>
          <p:cNvSpPr/>
          <p:nvPr/>
        </p:nvSpPr>
        <p:spPr>
          <a:xfrm>
            <a:off x="741091" y="3691840"/>
            <a:ext cx="159029" cy="172281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435" name="ひし形 434"/>
          <p:cNvSpPr/>
          <p:nvPr/>
        </p:nvSpPr>
        <p:spPr>
          <a:xfrm>
            <a:off x="4712008" y="3770572"/>
            <a:ext cx="157682" cy="170822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437" name="円/楕円 436"/>
          <p:cNvSpPr/>
          <p:nvPr/>
        </p:nvSpPr>
        <p:spPr>
          <a:xfrm>
            <a:off x="4088590" y="3760535"/>
            <a:ext cx="122642" cy="1328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sp>
        <p:nvSpPr>
          <p:cNvPr id="438" name="円/楕円 437"/>
          <p:cNvSpPr/>
          <p:nvPr/>
        </p:nvSpPr>
        <p:spPr>
          <a:xfrm>
            <a:off x="4141150" y="4550402"/>
            <a:ext cx="122641" cy="13140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b="1" dirty="0"/>
              <a:t>Ｓ</a:t>
            </a:r>
          </a:p>
        </p:txBody>
      </p:sp>
      <p:cxnSp>
        <p:nvCxnSpPr>
          <p:cNvPr id="440" name="直線矢印コネクタ 439"/>
          <p:cNvCxnSpPr/>
          <p:nvPr/>
        </p:nvCxnSpPr>
        <p:spPr>
          <a:xfrm>
            <a:off x="3413390" y="4709544"/>
            <a:ext cx="412398" cy="14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六角形 440"/>
          <p:cNvSpPr/>
          <p:nvPr/>
        </p:nvSpPr>
        <p:spPr>
          <a:xfrm>
            <a:off x="3391793" y="3929344"/>
            <a:ext cx="142857" cy="132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444" name="テキスト ボックス 165"/>
          <p:cNvSpPr txBox="1">
            <a:spLocks noChangeArrowheads="1"/>
          </p:cNvSpPr>
          <p:nvPr/>
        </p:nvSpPr>
        <p:spPr bwMode="auto">
          <a:xfrm>
            <a:off x="2296791" y="1540604"/>
            <a:ext cx="1711585" cy="26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象の鼻パーク</a:t>
            </a:r>
          </a:p>
        </p:txBody>
      </p:sp>
      <p:sp>
        <p:nvSpPr>
          <p:cNvPr id="445" name="テキスト ボックス 166"/>
          <p:cNvSpPr txBox="1">
            <a:spLocks noChangeArrowheads="1"/>
          </p:cNvSpPr>
          <p:nvPr/>
        </p:nvSpPr>
        <p:spPr bwMode="auto">
          <a:xfrm>
            <a:off x="364881" y="5982611"/>
            <a:ext cx="1712932" cy="26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神奈川県庁</a:t>
            </a:r>
          </a:p>
        </p:txBody>
      </p:sp>
      <p:cxnSp>
        <p:nvCxnSpPr>
          <p:cNvPr id="447" name="直線コネクタ 446"/>
          <p:cNvCxnSpPr/>
          <p:nvPr/>
        </p:nvCxnSpPr>
        <p:spPr bwMode="auto">
          <a:xfrm rot="5400000">
            <a:off x="4134918" y="3659740"/>
            <a:ext cx="302223" cy="173854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/>
          <p:cNvCxnSpPr>
            <a:endCxn id="418" idx="6"/>
          </p:cNvCxnSpPr>
          <p:nvPr/>
        </p:nvCxnSpPr>
        <p:spPr bwMode="auto">
          <a:xfrm flipH="1" flipV="1">
            <a:off x="4085645" y="4603391"/>
            <a:ext cx="175452" cy="201058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直線コネクタ 456"/>
          <p:cNvCxnSpPr/>
          <p:nvPr/>
        </p:nvCxnSpPr>
        <p:spPr bwMode="auto">
          <a:xfrm rot="5400000" flipH="1" flipV="1">
            <a:off x="2880708" y="4623183"/>
            <a:ext cx="306603" cy="82210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直線コネクタ 461"/>
          <p:cNvCxnSpPr/>
          <p:nvPr/>
        </p:nvCxnSpPr>
        <p:spPr bwMode="auto">
          <a:xfrm rot="5400000">
            <a:off x="3209044" y="3639299"/>
            <a:ext cx="302223" cy="173853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6" name="星 5 475"/>
          <p:cNvSpPr/>
          <p:nvPr/>
        </p:nvSpPr>
        <p:spPr>
          <a:xfrm>
            <a:off x="2802308" y="4633157"/>
            <a:ext cx="122262" cy="132450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26" name="直線矢印コネクタ 525"/>
          <p:cNvCxnSpPr>
            <a:cxnSpLocks/>
          </p:cNvCxnSpPr>
          <p:nvPr/>
        </p:nvCxnSpPr>
        <p:spPr>
          <a:xfrm flipH="1" flipV="1">
            <a:off x="4588217" y="4232920"/>
            <a:ext cx="311184" cy="33843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7" name="テキスト ボックス 526"/>
          <p:cNvSpPr txBox="1"/>
          <p:nvPr/>
        </p:nvSpPr>
        <p:spPr>
          <a:xfrm>
            <a:off x="3836959" y="7338065"/>
            <a:ext cx="1787838" cy="5539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lt"/>
                <a:ea typeface="+mn-ea"/>
              </a:rPr>
              <a:t>開港資料館側カラーコーンは</a:t>
            </a:r>
            <a:endParaRPr lang="en-US" altLang="ja-JP" sz="1000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lt"/>
                <a:ea typeface="+mn-ea"/>
              </a:rPr>
              <a:t>バイク最後尾が</a:t>
            </a:r>
            <a:endParaRPr lang="en-US" altLang="ja-JP" sz="1000" dirty="0">
              <a:solidFill>
                <a:srgbClr val="FF0000"/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lt"/>
                <a:ea typeface="+mn-ea"/>
              </a:rPr>
              <a:t>最終ＬＡＰ通過後設置</a:t>
            </a:r>
          </a:p>
        </p:txBody>
      </p:sp>
      <p:sp>
        <p:nvSpPr>
          <p:cNvPr id="530" name="星 5 529"/>
          <p:cNvSpPr/>
          <p:nvPr/>
        </p:nvSpPr>
        <p:spPr>
          <a:xfrm>
            <a:off x="4472929" y="3756016"/>
            <a:ext cx="122262" cy="132450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1" name="星 5 530"/>
          <p:cNvSpPr/>
          <p:nvPr/>
        </p:nvSpPr>
        <p:spPr>
          <a:xfrm>
            <a:off x="4189907" y="4951453"/>
            <a:ext cx="122262" cy="132450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5" name="ひし形 534"/>
          <p:cNvSpPr/>
          <p:nvPr/>
        </p:nvSpPr>
        <p:spPr>
          <a:xfrm>
            <a:off x="3061882" y="6167367"/>
            <a:ext cx="159029" cy="170822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sp>
        <p:nvSpPr>
          <p:cNvPr id="536" name="ひし形 535"/>
          <p:cNvSpPr/>
          <p:nvPr/>
        </p:nvSpPr>
        <p:spPr>
          <a:xfrm>
            <a:off x="3855212" y="5048322"/>
            <a:ext cx="157682" cy="170822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b="1" dirty="0">
                <a:latin typeface="+mn-ea"/>
              </a:rPr>
              <a:t>V</a:t>
            </a:r>
            <a:endParaRPr lang="ja-JP" altLang="en-US" sz="1000" b="1" dirty="0">
              <a:latin typeface="+mn-ea"/>
            </a:endParaRPr>
          </a:p>
        </p:txBody>
      </p:sp>
      <p:grpSp>
        <p:nvGrpSpPr>
          <p:cNvPr id="202" name="グループ化 10"/>
          <p:cNvGrpSpPr>
            <a:grpSpLocks/>
          </p:cNvGrpSpPr>
          <p:nvPr/>
        </p:nvGrpSpPr>
        <p:grpSpPr bwMode="auto">
          <a:xfrm rot="6919143">
            <a:off x="1447198" y="3785447"/>
            <a:ext cx="103661" cy="149595"/>
            <a:chOff x="-710183" y="4464844"/>
            <a:chExt cx="112910" cy="176213"/>
          </a:xfrm>
        </p:grpSpPr>
        <p:cxnSp>
          <p:nvCxnSpPr>
            <p:cNvPr id="203" name="直線コネクタ 202"/>
            <p:cNvCxnSpPr/>
            <p:nvPr/>
          </p:nvCxnSpPr>
          <p:spPr>
            <a:xfrm rot="16200000" flipH="1">
              <a:off x="-710965" y="4535627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円/楕円 203"/>
            <p:cNvSpPr/>
            <p:nvPr/>
          </p:nvSpPr>
          <p:spPr>
            <a:xfrm>
              <a:off x="-711073" y="446590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05" name="円/楕円 204"/>
            <p:cNvSpPr/>
            <p:nvPr/>
          </p:nvSpPr>
          <p:spPr>
            <a:xfrm>
              <a:off x="-668915" y="4570580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206" name="直線コネクタ 205"/>
          <p:cNvCxnSpPr>
            <a:endCxn id="252" idx="2"/>
          </p:cNvCxnSpPr>
          <p:nvPr/>
        </p:nvCxnSpPr>
        <p:spPr bwMode="auto">
          <a:xfrm flipH="1">
            <a:off x="1657099" y="3522253"/>
            <a:ext cx="126969" cy="312912"/>
          </a:xfrm>
          <a:prstGeom prst="line">
            <a:avLst/>
          </a:prstGeom>
          <a:ln w="2222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グループ化 10"/>
          <p:cNvGrpSpPr>
            <a:grpSpLocks/>
          </p:cNvGrpSpPr>
          <p:nvPr/>
        </p:nvGrpSpPr>
        <p:grpSpPr bwMode="auto">
          <a:xfrm rot="6919143">
            <a:off x="1543368" y="3789324"/>
            <a:ext cx="103661" cy="149595"/>
            <a:chOff x="-710183" y="4464844"/>
            <a:chExt cx="112910" cy="176213"/>
          </a:xfrm>
        </p:grpSpPr>
        <p:cxnSp>
          <p:nvCxnSpPr>
            <p:cNvPr id="215" name="直線コネクタ 214"/>
            <p:cNvCxnSpPr/>
            <p:nvPr/>
          </p:nvCxnSpPr>
          <p:spPr>
            <a:xfrm rot="16200000" flipH="1">
              <a:off x="-710965" y="4535627"/>
              <a:ext cx="109538" cy="39758"/>
            </a:xfrm>
            <a:prstGeom prst="line">
              <a:avLst/>
            </a:prstGeom>
            <a:ln w="44450" cmpd="dbl">
              <a:solidFill>
                <a:srgbClr val="0000CC"/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2" name="円/楕円 251"/>
            <p:cNvSpPr/>
            <p:nvPr/>
          </p:nvSpPr>
          <p:spPr>
            <a:xfrm>
              <a:off x="-711073" y="4465909"/>
              <a:ext cx="71563" cy="7143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253" name="円/楕円 252"/>
            <p:cNvSpPr/>
            <p:nvPr/>
          </p:nvSpPr>
          <p:spPr>
            <a:xfrm>
              <a:off x="-668915" y="4570580"/>
              <a:ext cx="71562" cy="71438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sp>
        <p:nvSpPr>
          <p:cNvPr id="4" name="フリーフォーム 3"/>
          <p:cNvSpPr/>
          <p:nvPr/>
        </p:nvSpPr>
        <p:spPr>
          <a:xfrm>
            <a:off x="3555437" y="4405186"/>
            <a:ext cx="2031260" cy="2594062"/>
          </a:xfrm>
          <a:custGeom>
            <a:avLst/>
            <a:gdLst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160020 w 2392680"/>
              <a:gd name="connsiteY2" fmla="*/ 236220 h 3055620"/>
              <a:gd name="connsiteX3" fmla="*/ 83820 w 2392680"/>
              <a:gd name="connsiteY3" fmla="*/ 746760 h 3055620"/>
              <a:gd name="connsiteX4" fmla="*/ 0 w 2392680"/>
              <a:gd name="connsiteY4" fmla="*/ 3055620 h 3055620"/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83820 w 2392680"/>
              <a:gd name="connsiteY2" fmla="*/ 746760 h 3055620"/>
              <a:gd name="connsiteX3" fmla="*/ 0 w 2392680"/>
              <a:gd name="connsiteY3" fmla="*/ 3055620 h 3055620"/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83820 w 2392680"/>
              <a:gd name="connsiteY2" fmla="*/ 746760 h 3055620"/>
              <a:gd name="connsiteX3" fmla="*/ 0 w 2392680"/>
              <a:gd name="connsiteY3" fmla="*/ 3055620 h 3055620"/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83820 w 2392680"/>
              <a:gd name="connsiteY2" fmla="*/ 746760 h 3055620"/>
              <a:gd name="connsiteX3" fmla="*/ 0 w 2392680"/>
              <a:gd name="connsiteY3" fmla="*/ 3055620 h 30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680" h="3055620">
                <a:moveTo>
                  <a:pt x="2392680" y="30480"/>
                </a:moveTo>
                <a:lnTo>
                  <a:pt x="662940" y="0"/>
                </a:lnTo>
                <a:cubicBezTo>
                  <a:pt x="101892" y="33500"/>
                  <a:pt x="106320" y="237541"/>
                  <a:pt x="83820" y="746760"/>
                </a:cubicBezTo>
                <a:lnTo>
                  <a:pt x="0" y="3055620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" name="フリーフォーム 4"/>
          <p:cNvSpPr/>
          <p:nvPr/>
        </p:nvSpPr>
        <p:spPr>
          <a:xfrm>
            <a:off x="311063" y="4114664"/>
            <a:ext cx="5247962" cy="202156"/>
          </a:xfrm>
          <a:custGeom>
            <a:avLst/>
            <a:gdLst>
              <a:gd name="connsiteX0" fmla="*/ 0 w 6191250"/>
              <a:gd name="connsiteY0" fmla="*/ 209550 h 295275"/>
              <a:gd name="connsiteX1" fmla="*/ 3267075 w 6191250"/>
              <a:gd name="connsiteY1" fmla="*/ 295275 h 295275"/>
              <a:gd name="connsiteX2" fmla="*/ 4591050 w 6191250"/>
              <a:gd name="connsiteY2" fmla="*/ 0 h 295275"/>
              <a:gd name="connsiteX3" fmla="*/ 6191250 w 6191250"/>
              <a:gd name="connsiteY3" fmla="*/ 38100 h 295275"/>
              <a:gd name="connsiteX0" fmla="*/ 0 w 6191250"/>
              <a:gd name="connsiteY0" fmla="*/ 173758 h 259483"/>
              <a:gd name="connsiteX1" fmla="*/ 3267075 w 6191250"/>
              <a:gd name="connsiteY1" fmla="*/ 259483 h 259483"/>
              <a:gd name="connsiteX2" fmla="*/ 4591050 w 6191250"/>
              <a:gd name="connsiteY2" fmla="*/ 21358 h 259483"/>
              <a:gd name="connsiteX3" fmla="*/ 6191250 w 6191250"/>
              <a:gd name="connsiteY3" fmla="*/ 2308 h 259483"/>
              <a:gd name="connsiteX0" fmla="*/ 0 w 6181725"/>
              <a:gd name="connsiteY0" fmla="*/ 152400 h 238125"/>
              <a:gd name="connsiteX1" fmla="*/ 3267075 w 6181725"/>
              <a:gd name="connsiteY1" fmla="*/ 238125 h 238125"/>
              <a:gd name="connsiteX2" fmla="*/ 4591050 w 6181725"/>
              <a:gd name="connsiteY2" fmla="*/ 0 h 238125"/>
              <a:gd name="connsiteX3" fmla="*/ 6181725 w 6181725"/>
              <a:gd name="connsiteY3" fmla="*/ 2857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725" h="238125">
                <a:moveTo>
                  <a:pt x="0" y="152400"/>
                </a:moveTo>
                <a:lnTo>
                  <a:pt x="3267075" y="238125"/>
                </a:lnTo>
                <a:lnTo>
                  <a:pt x="4591050" y="0"/>
                </a:lnTo>
                <a:lnTo>
                  <a:pt x="6181725" y="28575"/>
                </a:lnTo>
              </a:path>
            </a:pathLst>
          </a:custGeom>
          <a:ln w="57150">
            <a:solidFill>
              <a:srgbClr val="006600">
                <a:alpha val="40000"/>
              </a:srgbClr>
            </a:solidFill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76" name="二等辺三角形 275"/>
          <p:cNvSpPr/>
          <p:nvPr/>
        </p:nvSpPr>
        <p:spPr>
          <a:xfrm>
            <a:off x="3963665" y="392266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二等辺三角形 276"/>
          <p:cNvSpPr/>
          <p:nvPr/>
        </p:nvSpPr>
        <p:spPr>
          <a:xfrm>
            <a:off x="3635007" y="3999420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二等辺三角形 277"/>
          <p:cNvSpPr/>
          <p:nvPr/>
        </p:nvSpPr>
        <p:spPr>
          <a:xfrm>
            <a:off x="3312300" y="4093220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1" name="二等辺三角形 290"/>
          <p:cNvSpPr/>
          <p:nvPr/>
        </p:nvSpPr>
        <p:spPr>
          <a:xfrm>
            <a:off x="4042469" y="4259620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二等辺三角形 299"/>
          <p:cNvSpPr/>
          <p:nvPr/>
        </p:nvSpPr>
        <p:spPr>
          <a:xfrm>
            <a:off x="4342841" y="42150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1" name="二等辺三角形 300"/>
          <p:cNvSpPr/>
          <p:nvPr/>
        </p:nvSpPr>
        <p:spPr>
          <a:xfrm>
            <a:off x="4767969" y="4212896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2" name="二等辺三角形 301"/>
          <p:cNvSpPr/>
          <p:nvPr/>
        </p:nvSpPr>
        <p:spPr>
          <a:xfrm>
            <a:off x="5160150" y="4228775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二等辺三角形 302"/>
          <p:cNvSpPr/>
          <p:nvPr/>
        </p:nvSpPr>
        <p:spPr>
          <a:xfrm>
            <a:off x="5559743" y="424316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8" name="二等辺三角形 307"/>
          <p:cNvSpPr/>
          <p:nvPr/>
        </p:nvSpPr>
        <p:spPr>
          <a:xfrm>
            <a:off x="843316" y="44237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2" name="二等辺三角形 311"/>
          <p:cNvSpPr/>
          <p:nvPr/>
        </p:nvSpPr>
        <p:spPr>
          <a:xfrm>
            <a:off x="918922" y="44237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二等辺三角形 312"/>
          <p:cNvSpPr/>
          <p:nvPr/>
        </p:nvSpPr>
        <p:spPr>
          <a:xfrm>
            <a:off x="994528" y="44237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4" name="二等辺三角形 313"/>
          <p:cNvSpPr/>
          <p:nvPr/>
        </p:nvSpPr>
        <p:spPr>
          <a:xfrm>
            <a:off x="1070135" y="44237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二等辺三角形 314"/>
          <p:cNvSpPr/>
          <p:nvPr/>
        </p:nvSpPr>
        <p:spPr>
          <a:xfrm>
            <a:off x="1145741" y="44237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6" name="二等辺三角形 315"/>
          <p:cNvSpPr/>
          <p:nvPr/>
        </p:nvSpPr>
        <p:spPr>
          <a:xfrm>
            <a:off x="1221347" y="442378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/>
          <p:cNvSpPr/>
          <p:nvPr/>
        </p:nvSpPr>
        <p:spPr>
          <a:xfrm>
            <a:off x="3462715" y="4273732"/>
            <a:ext cx="2117513" cy="292101"/>
          </a:xfrm>
          <a:custGeom>
            <a:avLst/>
            <a:gdLst>
              <a:gd name="connsiteX0" fmla="*/ 0 w 2514600"/>
              <a:gd name="connsiteY0" fmla="*/ 320040 h 320040"/>
              <a:gd name="connsiteX1" fmla="*/ 693420 w 2514600"/>
              <a:gd name="connsiteY1" fmla="*/ 0 h 320040"/>
              <a:gd name="connsiteX2" fmla="*/ 2506980 w 2514600"/>
              <a:gd name="connsiteY2" fmla="*/ 38100 h 320040"/>
              <a:gd name="connsiteX3" fmla="*/ 2514600 w 2514600"/>
              <a:gd name="connsiteY3" fmla="*/ 175260 h 320040"/>
              <a:gd name="connsiteX4" fmla="*/ 1013460 w 2514600"/>
              <a:gd name="connsiteY4" fmla="*/ 129540 h 320040"/>
              <a:gd name="connsiteX0" fmla="*/ 0 w 2514600"/>
              <a:gd name="connsiteY0" fmla="*/ 320040 h 320040"/>
              <a:gd name="connsiteX1" fmla="*/ 693420 w 2514600"/>
              <a:gd name="connsiteY1" fmla="*/ 0 h 320040"/>
              <a:gd name="connsiteX2" fmla="*/ 2506980 w 2514600"/>
              <a:gd name="connsiteY2" fmla="*/ 38100 h 320040"/>
              <a:gd name="connsiteX3" fmla="*/ 2514600 w 2514600"/>
              <a:gd name="connsiteY3" fmla="*/ 175260 h 320040"/>
              <a:gd name="connsiteX4" fmla="*/ 1013460 w 2514600"/>
              <a:gd name="connsiteY4" fmla="*/ 129540 h 320040"/>
              <a:gd name="connsiteX0" fmla="*/ 0 w 2514600"/>
              <a:gd name="connsiteY0" fmla="*/ 320040 h 320040"/>
              <a:gd name="connsiteX1" fmla="*/ 693420 w 2514600"/>
              <a:gd name="connsiteY1" fmla="*/ 0 h 320040"/>
              <a:gd name="connsiteX2" fmla="*/ 2506980 w 2514600"/>
              <a:gd name="connsiteY2" fmla="*/ 38100 h 320040"/>
              <a:gd name="connsiteX3" fmla="*/ 2514600 w 2514600"/>
              <a:gd name="connsiteY3" fmla="*/ 175260 h 320040"/>
              <a:gd name="connsiteX4" fmla="*/ 1013460 w 2514600"/>
              <a:gd name="connsiteY4" fmla="*/ 129540 h 320040"/>
              <a:gd name="connsiteX0" fmla="*/ 0 w 2514600"/>
              <a:gd name="connsiteY0" fmla="*/ 320040 h 320040"/>
              <a:gd name="connsiteX1" fmla="*/ 693420 w 2514600"/>
              <a:gd name="connsiteY1" fmla="*/ 0 h 320040"/>
              <a:gd name="connsiteX2" fmla="*/ 2506980 w 2514600"/>
              <a:gd name="connsiteY2" fmla="*/ 38100 h 320040"/>
              <a:gd name="connsiteX3" fmla="*/ 2514600 w 2514600"/>
              <a:gd name="connsiteY3" fmla="*/ 175260 h 320040"/>
              <a:gd name="connsiteX0" fmla="*/ 0 w 2506980"/>
              <a:gd name="connsiteY0" fmla="*/ 320040 h 320040"/>
              <a:gd name="connsiteX1" fmla="*/ 693420 w 2506980"/>
              <a:gd name="connsiteY1" fmla="*/ 0 h 320040"/>
              <a:gd name="connsiteX2" fmla="*/ 2506980 w 2506980"/>
              <a:gd name="connsiteY2" fmla="*/ 38100 h 320040"/>
              <a:gd name="connsiteX0" fmla="*/ 0 w 2506980"/>
              <a:gd name="connsiteY0" fmla="*/ 281940 h 281940"/>
              <a:gd name="connsiteX1" fmla="*/ 699770 w 2506980"/>
              <a:gd name="connsiteY1" fmla="*/ 25400 h 281940"/>
              <a:gd name="connsiteX2" fmla="*/ 2506980 w 2506980"/>
              <a:gd name="connsiteY2" fmla="*/ 0 h 281940"/>
              <a:gd name="connsiteX0" fmla="*/ 0 w 2494280"/>
              <a:gd name="connsiteY0" fmla="*/ 326390 h 326390"/>
              <a:gd name="connsiteX1" fmla="*/ 687070 w 2494280"/>
              <a:gd name="connsiteY1" fmla="*/ 25400 h 326390"/>
              <a:gd name="connsiteX2" fmla="*/ 2494280 w 2494280"/>
              <a:gd name="connsiteY2" fmla="*/ 0 h 326390"/>
              <a:gd name="connsiteX0" fmla="*/ 0 w 2494280"/>
              <a:gd name="connsiteY0" fmla="*/ 344074 h 344074"/>
              <a:gd name="connsiteX1" fmla="*/ 687070 w 2494280"/>
              <a:gd name="connsiteY1" fmla="*/ 43084 h 344074"/>
              <a:gd name="connsiteX2" fmla="*/ 2494280 w 2494280"/>
              <a:gd name="connsiteY2" fmla="*/ 17684 h 34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4280" h="344074">
                <a:moveTo>
                  <a:pt x="0" y="344074"/>
                </a:moveTo>
                <a:cubicBezTo>
                  <a:pt x="93980" y="237394"/>
                  <a:pt x="288290" y="88804"/>
                  <a:pt x="687070" y="43084"/>
                </a:cubicBezTo>
                <a:cubicBezTo>
                  <a:pt x="1060873" y="-41583"/>
                  <a:pt x="1891877" y="26151"/>
                  <a:pt x="2494280" y="17684"/>
                </a:cubicBez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二等辺三角形 308"/>
          <p:cNvSpPr/>
          <p:nvPr/>
        </p:nvSpPr>
        <p:spPr>
          <a:xfrm>
            <a:off x="382955" y="3960250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3" name="二等辺三角形 462"/>
          <p:cNvSpPr/>
          <p:nvPr/>
        </p:nvSpPr>
        <p:spPr>
          <a:xfrm>
            <a:off x="3012618" y="4121522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4" name="二等辺三角形 463"/>
          <p:cNvSpPr/>
          <p:nvPr/>
        </p:nvSpPr>
        <p:spPr>
          <a:xfrm>
            <a:off x="2578648" y="4104247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5" name="二等辺三角形 464"/>
          <p:cNvSpPr/>
          <p:nvPr/>
        </p:nvSpPr>
        <p:spPr>
          <a:xfrm>
            <a:off x="2101448" y="4099327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1" name="二等辺三角形 470"/>
          <p:cNvSpPr/>
          <p:nvPr/>
        </p:nvSpPr>
        <p:spPr>
          <a:xfrm>
            <a:off x="1551560" y="4081901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2" name="二等辺三角形 471"/>
          <p:cNvSpPr/>
          <p:nvPr/>
        </p:nvSpPr>
        <p:spPr>
          <a:xfrm>
            <a:off x="1145741" y="3998538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3" name="二等辺三角形 472"/>
          <p:cNvSpPr/>
          <p:nvPr/>
        </p:nvSpPr>
        <p:spPr>
          <a:xfrm>
            <a:off x="744764" y="3965971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4" name="フリーフォーム 1"/>
          <p:cNvSpPr/>
          <p:nvPr/>
        </p:nvSpPr>
        <p:spPr>
          <a:xfrm>
            <a:off x="283208" y="4022557"/>
            <a:ext cx="2841179" cy="155926"/>
          </a:xfrm>
          <a:custGeom>
            <a:avLst/>
            <a:gdLst>
              <a:gd name="connsiteX0" fmla="*/ 0 w 4206240"/>
              <a:gd name="connsiteY0" fmla="*/ 60960 h 259080"/>
              <a:gd name="connsiteX1" fmla="*/ 906780 w 4206240"/>
              <a:gd name="connsiteY1" fmla="*/ 83820 h 259080"/>
              <a:gd name="connsiteX2" fmla="*/ 1386840 w 4206240"/>
              <a:gd name="connsiteY2" fmla="*/ 220980 h 259080"/>
              <a:gd name="connsiteX3" fmla="*/ 3101340 w 4206240"/>
              <a:gd name="connsiteY3" fmla="*/ 259080 h 259080"/>
              <a:gd name="connsiteX4" fmla="*/ 4206240 w 4206240"/>
              <a:gd name="connsiteY4" fmla="*/ 0 h 259080"/>
              <a:gd name="connsiteX0" fmla="*/ 0 w 4206240"/>
              <a:gd name="connsiteY0" fmla="*/ 60960 h 259080"/>
              <a:gd name="connsiteX1" fmla="*/ 906780 w 4206240"/>
              <a:gd name="connsiteY1" fmla="*/ 83820 h 259080"/>
              <a:gd name="connsiteX2" fmla="*/ 1405890 w 4206240"/>
              <a:gd name="connsiteY2" fmla="*/ 106680 h 259080"/>
              <a:gd name="connsiteX3" fmla="*/ 3101340 w 4206240"/>
              <a:gd name="connsiteY3" fmla="*/ 259080 h 259080"/>
              <a:gd name="connsiteX4" fmla="*/ 4206240 w 4206240"/>
              <a:gd name="connsiteY4" fmla="*/ 0 h 259080"/>
              <a:gd name="connsiteX0" fmla="*/ 0 w 4206240"/>
              <a:gd name="connsiteY0" fmla="*/ 60960 h 163830"/>
              <a:gd name="connsiteX1" fmla="*/ 906780 w 4206240"/>
              <a:gd name="connsiteY1" fmla="*/ 83820 h 163830"/>
              <a:gd name="connsiteX2" fmla="*/ 1405890 w 4206240"/>
              <a:gd name="connsiteY2" fmla="*/ 106680 h 163830"/>
              <a:gd name="connsiteX3" fmla="*/ 3091815 w 4206240"/>
              <a:gd name="connsiteY3" fmla="*/ 163830 h 163830"/>
              <a:gd name="connsiteX4" fmla="*/ 4206240 w 4206240"/>
              <a:gd name="connsiteY4" fmla="*/ 0 h 163830"/>
              <a:gd name="connsiteX0" fmla="*/ 0 w 4225290"/>
              <a:gd name="connsiteY0" fmla="*/ 0 h 102870"/>
              <a:gd name="connsiteX1" fmla="*/ 906780 w 4225290"/>
              <a:gd name="connsiteY1" fmla="*/ 22860 h 102870"/>
              <a:gd name="connsiteX2" fmla="*/ 1405890 w 4225290"/>
              <a:gd name="connsiteY2" fmla="*/ 45720 h 102870"/>
              <a:gd name="connsiteX3" fmla="*/ 3091815 w 4225290"/>
              <a:gd name="connsiteY3" fmla="*/ 102870 h 102870"/>
              <a:gd name="connsiteX4" fmla="*/ 4225290 w 4225290"/>
              <a:gd name="connsiteY4" fmla="*/ 81915 h 102870"/>
              <a:gd name="connsiteX0" fmla="*/ 0 w 4225290"/>
              <a:gd name="connsiteY0" fmla="*/ 0 h 93345"/>
              <a:gd name="connsiteX1" fmla="*/ 906780 w 4225290"/>
              <a:gd name="connsiteY1" fmla="*/ 22860 h 93345"/>
              <a:gd name="connsiteX2" fmla="*/ 1405890 w 4225290"/>
              <a:gd name="connsiteY2" fmla="*/ 45720 h 93345"/>
              <a:gd name="connsiteX3" fmla="*/ 3082290 w 4225290"/>
              <a:gd name="connsiteY3" fmla="*/ 93345 h 93345"/>
              <a:gd name="connsiteX4" fmla="*/ 4225290 w 4225290"/>
              <a:gd name="connsiteY4" fmla="*/ 81915 h 93345"/>
              <a:gd name="connsiteX0" fmla="*/ 0 w 4225290"/>
              <a:gd name="connsiteY0" fmla="*/ 0 h 93345"/>
              <a:gd name="connsiteX1" fmla="*/ 906780 w 4225290"/>
              <a:gd name="connsiteY1" fmla="*/ 22860 h 93345"/>
              <a:gd name="connsiteX2" fmla="*/ 1405890 w 4225290"/>
              <a:gd name="connsiteY2" fmla="*/ 45720 h 93345"/>
              <a:gd name="connsiteX3" fmla="*/ 3082290 w 4225290"/>
              <a:gd name="connsiteY3" fmla="*/ 93345 h 93345"/>
              <a:gd name="connsiteX4" fmla="*/ 4225290 w 4225290"/>
              <a:gd name="connsiteY4" fmla="*/ 81915 h 93345"/>
              <a:gd name="connsiteX0" fmla="*/ 0 w 4225290"/>
              <a:gd name="connsiteY0" fmla="*/ 0 h 93345"/>
              <a:gd name="connsiteX1" fmla="*/ 906780 w 4225290"/>
              <a:gd name="connsiteY1" fmla="*/ 22860 h 93345"/>
              <a:gd name="connsiteX2" fmla="*/ 1405890 w 4225290"/>
              <a:gd name="connsiteY2" fmla="*/ 45720 h 93345"/>
              <a:gd name="connsiteX3" fmla="*/ 3082290 w 4225290"/>
              <a:gd name="connsiteY3" fmla="*/ 93345 h 93345"/>
              <a:gd name="connsiteX4" fmla="*/ 4225290 w 4225290"/>
              <a:gd name="connsiteY4" fmla="*/ 81915 h 93345"/>
              <a:gd name="connsiteX0" fmla="*/ 0 w 4237350"/>
              <a:gd name="connsiteY0" fmla="*/ 0 h 229213"/>
              <a:gd name="connsiteX1" fmla="*/ 918840 w 4237350"/>
              <a:gd name="connsiteY1" fmla="*/ 158728 h 229213"/>
              <a:gd name="connsiteX2" fmla="*/ 1417950 w 4237350"/>
              <a:gd name="connsiteY2" fmla="*/ 181588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417950 w 4237350"/>
              <a:gd name="connsiteY2" fmla="*/ 181588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29213"/>
              <a:gd name="connsiteX1" fmla="*/ 918840 w 4237350"/>
              <a:gd name="connsiteY1" fmla="*/ 34182 h 229213"/>
              <a:gd name="connsiteX2" fmla="*/ 1321471 w 4237350"/>
              <a:gd name="connsiteY2" fmla="*/ 23075 h 229213"/>
              <a:gd name="connsiteX3" fmla="*/ 3094350 w 4237350"/>
              <a:gd name="connsiteY3" fmla="*/ 229213 h 229213"/>
              <a:gd name="connsiteX4" fmla="*/ 4237350 w 4237350"/>
              <a:gd name="connsiteY4" fmla="*/ 217783 h 229213"/>
              <a:gd name="connsiteX0" fmla="*/ 0 w 4237350"/>
              <a:gd name="connsiteY0" fmla="*/ 0 h 218042"/>
              <a:gd name="connsiteX1" fmla="*/ 918840 w 4237350"/>
              <a:gd name="connsiteY1" fmla="*/ 34182 h 218042"/>
              <a:gd name="connsiteX2" fmla="*/ 1321471 w 4237350"/>
              <a:gd name="connsiteY2" fmla="*/ 23075 h 218042"/>
              <a:gd name="connsiteX3" fmla="*/ 3064200 w 4237350"/>
              <a:gd name="connsiteY3" fmla="*/ 195246 h 218042"/>
              <a:gd name="connsiteX4" fmla="*/ 4237350 w 4237350"/>
              <a:gd name="connsiteY4" fmla="*/ 217783 h 218042"/>
              <a:gd name="connsiteX0" fmla="*/ 0 w 4237350"/>
              <a:gd name="connsiteY0" fmla="*/ 0 h 218328"/>
              <a:gd name="connsiteX1" fmla="*/ 918840 w 4237350"/>
              <a:gd name="connsiteY1" fmla="*/ 34182 h 218328"/>
              <a:gd name="connsiteX2" fmla="*/ 1321471 w 4237350"/>
              <a:gd name="connsiteY2" fmla="*/ 23075 h 218328"/>
              <a:gd name="connsiteX3" fmla="*/ 3064200 w 4237350"/>
              <a:gd name="connsiteY3" fmla="*/ 195246 h 218328"/>
              <a:gd name="connsiteX4" fmla="*/ 4237350 w 4237350"/>
              <a:gd name="connsiteY4" fmla="*/ 217783 h 21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7350" h="218328">
                <a:moveTo>
                  <a:pt x="0" y="0"/>
                </a:moveTo>
                <a:lnTo>
                  <a:pt x="918840" y="34182"/>
                </a:lnTo>
                <a:lnTo>
                  <a:pt x="1321471" y="23075"/>
                </a:lnTo>
                <a:cubicBezTo>
                  <a:pt x="1904390" y="197463"/>
                  <a:pt x="1866228" y="182966"/>
                  <a:pt x="3064200" y="195246"/>
                </a:cubicBezTo>
                <a:cubicBezTo>
                  <a:pt x="3463290" y="204556"/>
                  <a:pt x="3856350" y="221593"/>
                  <a:pt x="4237350" y="217783"/>
                </a:cubicBez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>
            <a:cxnSpLocks/>
            <a:stCxn id="276" idx="1"/>
          </p:cNvCxnSpPr>
          <p:nvPr/>
        </p:nvCxnSpPr>
        <p:spPr>
          <a:xfrm flipH="1">
            <a:off x="3134414" y="3953234"/>
            <a:ext cx="839662" cy="2294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cxnSpLocks/>
          </p:cNvCxnSpPr>
          <p:nvPr/>
        </p:nvCxnSpPr>
        <p:spPr>
          <a:xfrm>
            <a:off x="843007" y="4473840"/>
            <a:ext cx="4199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矢印コネクタ 438"/>
          <p:cNvCxnSpPr/>
          <p:nvPr/>
        </p:nvCxnSpPr>
        <p:spPr>
          <a:xfrm rot="16200000" flipH="1">
            <a:off x="2923443" y="4213195"/>
            <a:ext cx="544586" cy="134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7" name="二等辺三角形 486"/>
          <p:cNvSpPr/>
          <p:nvPr/>
        </p:nvSpPr>
        <p:spPr>
          <a:xfrm>
            <a:off x="3451895" y="4522612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8" name="二等辺三角形 487"/>
          <p:cNvSpPr/>
          <p:nvPr/>
        </p:nvSpPr>
        <p:spPr>
          <a:xfrm>
            <a:off x="3573093" y="4409467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9" name="二等辺三角形 488"/>
          <p:cNvSpPr/>
          <p:nvPr/>
        </p:nvSpPr>
        <p:spPr>
          <a:xfrm>
            <a:off x="3716304" y="4338225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0" name="二等辺三角形 489"/>
          <p:cNvSpPr/>
          <p:nvPr/>
        </p:nvSpPr>
        <p:spPr>
          <a:xfrm>
            <a:off x="3878158" y="4279937"/>
            <a:ext cx="41643" cy="61131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フリーフォーム 4"/>
          <p:cNvSpPr/>
          <p:nvPr/>
        </p:nvSpPr>
        <p:spPr>
          <a:xfrm>
            <a:off x="324539" y="4138620"/>
            <a:ext cx="5247962" cy="202156"/>
          </a:xfrm>
          <a:custGeom>
            <a:avLst/>
            <a:gdLst>
              <a:gd name="connsiteX0" fmla="*/ 0 w 6191250"/>
              <a:gd name="connsiteY0" fmla="*/ 209550 h 295275"/>
              <a:gd name="connsiteX1" fmla="*/ 3267075 w 6191250"/>
              <a:gd name="connsiteY1" fmla="*/ 295275 h 295275"/>
              <a:gd name="connsiteX2" fmla="*/ 4591050 w 6191250"/>
              <a:gd name="connsiteY2" fmla="*/ 0 h 295275"/>
              <a:gd name="connsiteX3" fmla="*/ 6191250 w 6191250"/>
              <a:gd name="connsiteY3" fmla="*/ 38100 h 295275"/>
              <a:gd name="connsiteX0" fmla="*/ 0 w 6191250"/>
              <a:gd name="connsiteY0" fmla="*/ 173758 h 259483"/>
              <a:gd name="connsiteX1" fmla="*/ 3267075 w 6191250"/>
              <a:gd name="connsiteY1" fmla="*/ 259483 h 259483"/>
              <a:gd name="connsiteX2" fmla="*/ 4591050 w 6191250"/>
              <a:gd name="connsiteY2" fmla="*/ 21358 h 259483"/>
              <a:gd name="connsiteX3" fmla="*/ 6191250 w 6191250"/>
              <a:gd name="connsiteY3" fmla="*/ 2308 h 259483"/>
              <a:gd name="connsiteX0" fmla="*/ 0 w 6181725"/>
              <a:gd name="connsiteY0" fmla="*/ 152400 h 238125"/>
              <a:gd name="connsiteX1" fmla="*/ 3267075 w 6181725"/>
              <a:gd name="connsiteY1" fmla="*/ 238125 h 238125"/>
              <a:gd name="connsiteX2" fmla="*/ 4591050 w 6181725"/>
              <a:gd name="connsiteY2" fmla="*/ 0 h 238125"/>
              <a:gd name="connsiteX3" fmla="*/ 6181725 w 6181725"/>
              <a:gd name="connsiteY3" fmla="*/ 2857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81725" h="238125">
                <a:moveTo>
                  <a:pt x="0" y="152400"/>
                </a:moveTo>
                <a:lnTo>
                  <a:pt x="3267075" y="238125"/>
                </a:lnTo>
                <a:lnTo>
                  <a:pt x="4591050" y="0"/>
                </a:lnTo>
                <a:lnTo>
                  <a:pt x="6181725" y="28575"/>
                </a:lnTo>
              </a:path>
            </a:pathLst>
          </a:custGeom>
          <a:ln w="57150">
            <a:solidFill>
              <a:srgbClr val="C00000">
                <a:alpha val="40000"/>
              </a:srgbClr>
            </a:solidFill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08" name="グループ化 207"/>
          <p:cNvGrpSpPr/>
          <p:nvPr/>
        </p:nvGrpSpPr>
        <p:grpSpPr>
          <a:xfrm>
            <a:off x="1230006" y="4460693"/>
            <a:ext cx="353959" cy="569867"/>
            <a:chOff x="-774742" y="2353721"/>
            <a:chExt cx="353959" cy="569867"/>
          </a:xfrm>
        </p:grpSpPr>
        <p:cxnSp>
          <p:nvCxnSpPr>
            <p:cNvPr id="209" name="直線コネクタ 208"/>
            <p:cNvCxnSpPr/>
            <p:nvPr/>
          </p:nvCxnSpPr>
          <p:spPr bwMode="auto">
            <a:xfrm flipH="1" flipV="1">
              <a:off x="-774742" y="2353721"/>
              <a:ext cx="240364" cy="39587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0" name="円/楕円 209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1" name="テキスト ボックス 302"/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16" name="グループ化 215"/>
          <p:cNvGrpSpPr/>
          <p:nvPr/>
        </p:nvGrpSpPr>
        <p:grpSpPr>
          <a:xfrm>
            <a:off x="5005701" y="4282587"/>
            <a:ext cx="353959" cy="569867"/>
            <a:chOff x="-774742" y="2353721"/>
            <a:chExt cx="353959" cy="569867"/>
          </a:xfrm>
        </p:grpSpPr>
        <p:cxnSp>
          <p:nvCxnSpPr>
            <p:cNvPr id="217" name="直線コネクタ 216"/>
            <p:cNvCxnSpPr/>
            <p:nvPr/>
          </p:nvCxnSpPr>
          <p:spPr bwMode="auto">
            <a:xfrm flipH="1" flipV="1">
              <a:off x="-774742" y="2353721"/>
              <a:ext cx="240364" cy="39587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円/楕円 217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9" name="テキスト ボックス 302"/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9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20" name="グループ化 219"/>
          <p:cNvGrpSpPr/>
          <p:nvPr/>
        </p:nvGrpSpPr>
        <p:grpSpPr>
          <a:xfrm>
            <a:off x="2586414" y="3435210"/>
            <a:ext cx="367408" cy="707823"/>
            <a:chOff x="-742506" y="2615811"/>
            <a:chExt cx="367408" cy="707823"/>
          </a:xfrm>
        </p:grpSpPr>
        <p:cxnSp>
          <p:nvCxnSpPr>
            <p:cNvPr id="221" name="直線コネクタ 220"/>
            <p:cNvCxnSpPr/>
            <p:nvPr/>
          </p:nvCxnSpPr>
          <p:spPr bwMode="auto">
            <a:xfrm flipH="1">
              <a:off x="-725062" y="2749597"/>
              <a:ext cx="190684" cy="574037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円/楕円 221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3" name="テキスト ボックス 302"/>
            <p:cNvSpPr txBox="1">
              <a:spLocks noChangeArrowheads="1"/>
            </p:cNvSpPr>
            <p:nvPr/>
          </p:nvSpPr>
          <p:spPr bwMode="auto">
            <a:xfrm>
              <a:off x="-742506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24" name="グループ化 201"/>
          <p:cNvGrpSpPr>
            <a:grpSpLocks/>
          </p:cNvGrpSpPr>
          <p:nvPr/>
        </p:nvGrpSpPr>
        <p:grpSpPr bwMode="auto">
          <a:xfrm>
            <a:off x="1657099" y="3330792"/>
            <a:ext cx="276038" cy="307777"/>
            <a:chOff x="-580790" y="3308284"/>
            <a:chExt cx="438316" cy="450864"/>
          </a:xfrm>
        </p:grpSpPr>
        <p:sp>
          <p:nvSpPr>
            <p:cNvPr id="225" name="円/楕円 224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6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4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27" name="グループ化 201"/>
          <p:cNvGrpSpPr>
            <a:grpSpLocks/>
          </p:cNvGrpSpPr>
          <p:nvPr/>
        </p:nvGrpSpPr>
        <p:grpSpPr bwMode="auto">
          <a:xfrm>
            <a:off x="3340914" y="3383453"/>
            <a:ext cx="276038" cy="307777"/>
            <a:chOff x="-580790" y="3308284"/>
            <a:chExt cx="438316" cy="450864"/>
          </a:xfrm>
        </p:grpSpPr>
        <p:sp>
          <p:nvSpPr>
            <p:cNvPr id="228" name="円/楕円 227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9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30" name="グループ化 201"/>
          <p:cNvGrpSpPr>
            <a:grpSpLocks/>
          </p:cNvGrpSpPr>
          <p:nvPr/>
        </p:nvGrpSpPr>
        <p:grpSpPr bwMode="auto">
          <a:xfrm>
            <a:off x="4259341" y="3416795"/>
            <a:ext cx="276038" cy="307777"/>
            <a:chOff x="-580790" y="3308284"/>
            <a:chExt cx="438316" cy="450864"/>
          </a:xfrm>
        </p:grpSpPr>
        <p:sp>
          <p:nvSpPr>
            <p:cNvPr id="231" name="円/楕円 230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2" name="テキスト ボックス 259"/>
            <p:cNvSpPr txBox="1">
              <a:spLocks noChangeArrowheads="1"/>
            </p:cNvSpPr>
            <p:nvPr/>
          </p:nvSpPr>
          <p:spPr bwMode="auto">
            <a:xfrm>
              <a:off x="-580790" y="3308284"/>
              <a:ext cx="438316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5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33" name="グループ化 201"/>
          <p:cNvGrpSpPr>
            <a:grpSpLocks/>
          </p:cNvGrpSpPr>
          <p:nvPr/>
        </p:nvGrpSpPr>
        <p:grpSpPr bwMode="auto">
          <a:xfrm>
            <a:off x="2816144" y="4763608"/>
            <a:ext cx="367408" cy="307777"/>
            <a:chOff x="-663976" y="3308284"/>
            <a:chExt cx="583401" cy="450864"/>
          </a:xfrm>
        </p:grpSpPr>
        <p:sp>
          <p:nvSpPr>
            <p:cNvPr id="234" name="円/楕円 233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5" name="テキスト ボックス 259"/>
            <p:cNvSpPr txBox="1">
              <a:spLocks noChangeArrowheads="1"/>
            </p:cNvSpPr>
            <p:nvPr/>
          </p:nvSpPr>
          <p:spPr bwMode="auto">
            <a:xfrm>
              <a:off x="-663976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239" name="グループ化 201"/>
          <p:cNvGrpSpPr>
            <a:grpSpLocks/>
          </p:cNvGrpSpPr>
          <p:nvPr/>
        </p:nvGrpSpPr>
        <p:grpSpPr bwMode="auto">
          <a:xfrm>
            <a:off x="4173471" y="4687531"/>
            <a:ext cx="367408" cy="307777"/>
            <a:chOff x="-663976" y="3308284"/>
            <a:chExt cx="583401" cy="450864"/>
          </a:xfrm>
        </p:grpSpPr>
        <p:sp>
          <p:nvSpPr>
            <p:cNvPr id="240" name="円/楕円 239"/>
            <p:cNvSpPr/>
            <p:nvPr/>
          </p:nvSpPr>
          <p:spPr>
            <a:xfrm>
              <a:off x="-539260" y="3366804"/>
              <a:ext cx="333142" cy="331366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41" name="テキスト ボックス 259"/>
            <p:cNvSpPr txBox="1">
              <a:spLocks noChangeArrowheads="1"/>
            </p:cNvSpPr>
            <p:nvPr/>
          </p:nvSpPr>
          <p:spPr bwMode="auto">
            <a:xfrm>
              <a:off x="-663976" y="3308284"/>
              <a:ext cx="583401" cy="450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10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242" name="テキスト ボックス 241"/>
          <p:cNvSpPr txBox="1"/>
          <p:nvPr/>
        </p:nvSpPr>
        <p:spPr>
          <a:xfrm>
            <a:off x="5707122" y="118806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加賀町警察署</a:t>
            </a:r>
          </a:p>
        </p:txBody>
      </p:sp>
      <p:sp>
        <p:nvSpPr>
          <p:cNvPr id="243" name="テキスト ボックス 242"/>
          <p:cNvSpPr txBox="1"/>
          <p:nvPr/>
        </p:nvSpPr>
        <p:spPr>
          <a:xfrm>
            <a:off x="6023024" y="745599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CP10</a:t>
            </a:r>
          </a:p>
        </p:txBody>
      </p:sp>
      <p:sp>
        <p:nvSpPr>
          <p:cNvPr id="244" name="テキスト ボックス 243"/>
          <p:cNvSpPr txBox="1"/>
          <p:nvPr/>
        </p:nvSpPr>
        <p:spPr>
          <a:xfrm>
            <a:off x="5618787" y="3626702"/>
            <a:ext cx="12961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開港資料館側カラーコーン設置タイミング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バイク最後尾が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最終ＬＡＰ通過後設置</a:t>
            </a:r>
          </a:p>
        </p:txBody>
      </p:sp>
      <p:sp>
        <p:nvSpPr>
          <p:cNvPr id="443" name="テキスト ボックス 164"/>
          <p:cNvSpPr txBox="1">
            <a:spLocks noChangeArrowheads="1"/>
          </p:cNvSpPr>
          <p:nvPr/>
        </p:nvSpPr>
        <p:spPr bwMode="auto">
          <a:xfrm>
            <a:off x="4660002" y="5107108"/>
            <a:ext cx="12325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横浜開港</a:t>
            </a:r>
            <a:endParaRPr lang="en-US" altLang="ja-JP" sz="1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/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資料館</a:t>
            </a:r>
          </a:p>
        </p:txBody>
      </p:sp>
      <p:sp>
        <p:nvSpPr>
          <p:cNvPr id="213" name="正方形/長方形 212">
            <a:extLst>
              <a:ext uri="{FF2B5EF4-FFF2-40B4-BE49-F238E27FC236}">
                <a16:creationId xmlns:a16="http://schemas.microsoft.com/office/drawing/2014/main" id="{E50E6B8B-BF14-47FE-B602-AA0B366E63CC}"/>
              </a:ext>
            </a:extLst>
          </p:cNvPr>
          <p:cNvSpPr/>
          <p:nvPr/>
        </p:nvSpPr>
        <p:spPr>
          <a:xfrm>
            <a:off x="283208" y="7185248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236" name="フリーフォーム 235"/>
          <p:cNvSpPr/>
          <p:nvPr/>
        </p:nvSpPr>
        <p:spPr>
          <a:xfrm>
            <a:off x="3593537" y="4405186"/>
            <a:ext cx="2031260" cy="2594062"/>
          </a:xfrm>
          <a:custGeom>
            <a:avLst/>
            <a:gdLst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160020 w 2392680"/>
              <a:gd name="connsiteY2" fmla="*/ 236220 h 3055620"/>
              <a:gd name="connsiteX3" fmla="*/ 83820 w 2392680"/>
              <a:gd name="connsiteY3" fmla="*/ 746760 h 3055620"/>
              <a:gd name="connsiteX4" fmla="*/ 0 w 2392680"/>
              <a:gd name="connsiteY4" fmla="*/ 3055620 h 3055620"/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83820 w 2392680"/>
              <a:gd name="connsiteY2" fmla="*/ 746760 h 3055620"/>
              <a:gd name="connsiteX3" fmla="*/ 0 w 2392680"/>
              <a:gd name="connsiteY3" fmla="*/ 3055620 h 3055620"/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83820 w 2392680"/>
              <a:gd name="connsiteY2" fmla="*/ 746760 h 3055620"/>
              <a:gd name="connsiteX3" fmla="*/ 0 w 2392680"/>
              <a:gd name="connsiteY3" fmla="*/ 3055620 h 3055620"/>
              <a:gd name="connsiteX0" fmla="*/ 2392680 w 2392680"/>
              <a:gd name="connsiteY0" fmla="*/ 30480 h 3055620"/>
              <a:gd name="connsiteX1" fmla="*/ 662940 w 2392680"/>
              <a:gd name="connsiteY1" fmla="*/ 0 h 3055620"/>
              <a:gd name="connsiteX2" fmla="*/ 83820 w 2392680"/>
              <a:gd name="connsiteY2" fmla="*/ 746760 h 3055620"/>
              <a:gd name="connsiteX3" fmla="*/ 0 w 2392680"/>
              <a:gd name="connsiteY3" fmla="*/ 3055620 h 30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680" h="3055620">
                <a:moveTo>
                  <a:pt x="2392680" y="30480"/>
                </a:moveTo>
                <a:lnTo>
                  <a:pt x="662940" y="0"/>
                </a:lnTo>
                <a:cubicBezTo>
                  <a:pt x="101892" y="33500"/>
                  <a:pt x="106320" y="237541"/>
                  <a:pt x="83820" y="746760"/>
                </a:cubicBezTo>
                <a:lnTo>
                  <a:pt x="0" y="3055620"/>
                </a:lnTo>
              </a:path>
            </a:pathLst>
          </a:custGeom>
          <a:ln w="57150">
            <a:solidFill>
              <a:srgbClr val="C00000">
                <a:alpha val="40000"/>
              </a:srgb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8" name="六角形 237">
            <a:extLst>
              <a:ext uri="{FF2B5EF4-FFF2-40B4-BE49-F238E27FC236}">
                <a16:creationId xmlns:a16="http://schemas.microsoft.com/office/drawing/2014/main" id="{18482B2B-B85A-4118-AC39-B498FC5FF755}"/>
              </a:ext>
            </a:extLst>
          </p:cNvPr>
          <p:cNvSpPr/>
          <p:nvPr/>
        </p:nvSpPr>
        <p:spPr>
          <a:xfrm>
            <a:off x="3043416" y="4560176"/>
            <a:ext cx="142857" cy="132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46" name="六角形 245">
            <a:extLst>
              <a:ext uri="{FF2B5EF4-FFF2-40B4-BE49-F238E27FC236}">
                <a16:creationId xmlns:a16="http://schemas.microsoft.com/office/drawing/2014/main" id="{0FB1FCB5-98C5-4615-8232-919213F8F162}"/>
              </a:ext>
            </a:extLst>
          </p:cNvPr>
          <p:cNvSpPr/>
          <p:nvPr/>
        </p:nvSpPr>
        <p:spPr>
          <a:xfrm>
            <a:off x="3055785" y="3759739"/>
            <a:ext cx="142857" cy="132861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latin typeface="HGP創英角ｺﾞｼｯｸUB" pitchFamily="50" charset="-128"/>
                <a:ea typeface="HGP創英角ｺﾞｼｯｸUB" pitchFamily="50" charset="-128"/>
              </a:rPr>
              <a:t>Ｔ</a:t>
            </a: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24234F44-75D5-4834-B059-7817C15395F2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：原田、岩崎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7A1678B3-194C-425A-86D5-E3FA0BF54704}"/>
              </a:ext>
            </a:extLst>
          </p:cNvPr>
          <p:cNvSpPr txBox="1"/>
          <p:nvPr/>
        </p:nvSpPr>
        <p:spPr>
          <a:xfrm>
            <a:off x="4111764" y="4179896"/>
            <a:ext cx="1474904" cy="26749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dirty="0">
              <a:solidFill>
                <a:srgbClr val="FF0000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261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正方形/長方形 147">
            <a:extLst>
              <a:ext uri="{FF2B5EF4-FFF2-40B4-BE49-F238E27FC236}">
                <a16:creationId xmlns:a16="http://schemas.microsoft.com/office/drawing/2014/main" id="{7D9C430C-557A-4650-BA18-8BD5BE091CE0}"/>
              </a:ext>
            </a:extLst>
          </p:cNvPr>
          <p:cNvSpPr/>
          <p:nvPr/>
        </p:nvSpPr>
        <p:spPr>
          <a:xfrm>
            <a:off x="129303" y="7363957"/>
            <a:ext cx="5508199" cy="2069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折り返しポイントの目印について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電光掲示板と街灯の間にある、青いポイントが折り返し地点の目安となる為、平行移動した場所にカラーコーンを</a:t>
            </a:r>
            <a:r>
              <a:rPr lang="ja-JP" altLang="en-US" sz="800" dirty="0" err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並べる。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ラン用の折り返し備品転換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バイクの最後尾が通過後、ラン折り返し用へと備品配置開始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交通規制解除のついて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>
              <a:defRPr/>
            </a:pP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分頃、男子最終ラン走者が税関前通過後、備品を撤収し白バイの指示により規制解除。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（規制解除の詳細は</a:t>
            </a:r>
            <a:r>
              <a:rPr lang="en-US" altLang="ja-JP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109</a:t>
            </a: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Ｐ参照）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備品は、元の場所にまとめる。</a:t>
            </a: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ja-JP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6069" name="テキスト ボックス 146"/>
          <p:cNvSpPr txBox="1">
            <a:spLocks noChangeArrowheads="1"/>
          </p:cNvSpPr>
          <p:nvPr/>
        </p:nvSpPr>
        <p:spPr bwMode="auto">
          <a:xfrm>
            <a:off x="1095375" y="84271"/>
            <a:ext cx="26789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latin typeface="A-OTF 新ゴ Pro B"/>
                <a:ea typeface="A-OTF 新ゴ Pro B"/>
                <a:cs typeface="A-OTF 新ゴ Pro B"/>
              </a:rPr>
              <a:t>コース詳細図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【CP15</a:t>
            </a:r>
            <a:r>
              <a:rPr lang="ja-JP" altLang="en-US" sz="900" dirty="0">
                <a:latin typeface="A-OTF 新ゴ Pro B"/>
                <a:ea typeface="A-OTF 新ゴ Pro B"/>
                <a:cs typeface="A-OTF 新ゴ Pro B"/>
              </a:rPr>
              <a:t>　象の鼻パーク</a:t>
            </a:r>
            <a:r>
              <a:rPr lang="en-US" altLang="ja-JP" sz="9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grpSp>
        <p:nvGrpSpPr>
          <p:cNvPr id="221" name="グループ化 220"/>
          <p:cNvGrpSpPr/>
          <p:nvPr/>
        </p:nvGrpSpPr>
        <p:grpSpPr>
          <a:xfrm>
            <a:off x="139003" y="822448"/>
            <a:ext cx="5508199" cy="6346076"/>
            <a:chOff x="-756290" y="584728"/>
            <a:chExt cx="7583620" cy="8737200"/>
          </a:xfrm>
        </p:grpSpPr>
        <p:pic>
          <p:nvPicPr>
            <p:cNvPr id="2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9" r="8625"/>
            <a:stretch/>
          </p:blipFill>
          <p:spPr bwMode="auto">
            <a:xfrm>
              <a:off x="-756290" y="584728"/>
              <a:ext cx="7583620" cy="8737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223" name="グループ化 59"/>
            <p:cNvGrpSpPr>
              <a:grpSpLocks/>
            </p:cNvGrpSpPr>
            <p:nvPr/>
          </p:nvGrpSpPr>
          <p:grpSpPr bwMode="auto">
            <a:xfrm rot="1001441">
              <a:off x="857709" y="5771936"/>
              <a:ext cx="1752600" cy="1255448"/>
              <a:chOff x="1836336" y="593922"/>
              <a:chExt cx="1752848" cy="1158515"/>
            </a:xfrm>
          </p:grpSpPr>
          <p:sp>
            <p:nvSpPr>
              <p:cNvPr id="406" name="アーチ 405"/>
              <p:cNvSpPr/>
              <p:nvPr/>
            </p:nvSpPr>
            <p:spPr>
              <a:xfrm rot="12770557">
                <a:off x="1836341" y="592582"/>
                <a:ext cx="144482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アーチ 406"/>
              <p:cNvSpPr/>
              <p:nvPr/>
            </p:nvSpPr>
            <p:spPr>
              <a:xfrm rot="12770557">
                <a:off x="1961638" y="676771"/>
                <a:ext cx="144483" cy="11902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8" name="アーチ 407"/>
              <p:cNvSpPr/>
              <p:nvPr/>
            </p:nvSpPr>
            <p:spPr>
              <a:xfrm rot="12770557">
                <a:off x="2087547" y="755876"/>
                <a:ext cx="144482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9" name="アーチ 408"/>
              <p:cNvSpPr/>
              <p:nvPr/>
            </p:nvSpPr>
            <p:spPr>
              <a:xfrm rot="12770557">
                <a:off x="2213714" y="836764"/>
                <a:ext cx="142895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" name="アーチ 409"/>
              <p:cNvSpPr/>
              <p:nvPr/>
            </p:nvSpPr>
            <p:spPr>
              <a:xfrm rot="12770557">
                <a:off x="2334342" y="915522"/>
                <a:ext cx="144483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1" name="アーチ 410"/>
              <p:cNvSpPr/>
              <p:nvPr/>
            </p:nvSpPr>
            <p:spPr>
              <a:xfrm rot="12770557">
                <a:off x="2461011" y="995192"/>
                <a:ext cx="144482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2" name="アーチ 411"/>
              <p:cNvSpPr/>
              <p:nvPr/>
            </p:nvSpPr>
            <p:spPr>
              <a:xfrm rot="12770557">
                <a:off x="2586308" y="1079380"/>
                <a:ext cx="144483" cy="11902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3" name="アーチ 412"/>
              <p:cNvSpPr/>
              <p:nvPr/>
            </p:nvSpPr>
            <p:spPr>
              <a:xfrm rot="12770557">
                <a:off x="2709478" y="1158443"/>
                <a:ext cx="144483" cy="11902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4" name="アーチ 413"/>
              <p:cNvSpPr/>
              <p:nvPr/>
            </p:nvSpPr>
            <p:spPr>
              <a:xfrm rot="12770557">
                <a:off x="2834930" y="1236029"/>
                <a:ext cx="144483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5" name="アーチ 414"/>
              <p:cNvSpPr/>
              <p:nvPr/>
            </p:nvSpPr>
            <p:spPr>
              <a:xfrm rot="12770557">
                <a:off x="2958251" y="1319153"/>
                <a:ext cx="144483" cy="1190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6" name="アーチ 415"/>
              <p:cNvSpPr/>
              <p:nvPr/>
            </p:nvSpPr>
            <p:spPr>
              <a:xfrm rot="12770557">
                <a:off x="3080205" y="1396129"/>
                <a:ext cx="144482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7" name="アーチ 416"/>
              <p:cNvSpPr/>
              <p:nvPr/>
            </p:nvSpPr>
            <p:spPr>
              <a:xfrm rot="12770557">
                <a:off x="3203071" y="1477733"/>
                <a:ext cx="144483" cy="11902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アーチ 417"/>
              <p:cNvSpPr/>
              <p:nvPr/>
            </p:nvSpPr>
            <p:spPr>
              <a:xfrm rot="12770557">
                <a:off x="3321832" y="1553146"/>
                <a:ext cx="144482" cy="11902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19" name="アーチ 418"/>
              <p:cNvSpPr/>
              <p:nvPr/>
            </p:nvSpPr>
            <p:spPr>
              <a:xfrm rot="12770557">
                <a:off x="3443785" y="1630124"/>
                <a:ext cx="144483" cy="120613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4" name="グループ化 113"/>
            <p:cNvGrpSpPr>
              <a:grpSpLocks/>
            </p:cNvGrpSpPr>
            <p:nvPr/>
          </p:nvGrpSpPr>
          <p:grpSpPr bwMode="auto">
            <a:xfrm>
              <a:off x="2430099" y="7167829"/>
              <a:ext cx="700087" cy="892571"/>
              <a:chOff x="1982664" y="6944687"/>
              <a:chExt cx="700524" cy="824500"/>
            </a:xfrm>
          </p:grpSpPr>
          <p:sp>
            <p:nvSpPr>
              <p:cNvPr id="399" name="アーチ 398"/>
              <p:cNvSpPr/>
              <p:nvPr/>
            </p:nvSpPr>
            <p:spPr>
              <a:xfrm rot="13771998">
                <a:off x="1970744" y="6956607"/>
                <a:ext cx="144565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0" name="アーチ 399"/>
              <p:cNvSpPr/>
              <p:nvPr/>
            </p:nvSpPr>
            <p:spPr>
              <a:xfrm rot="13771998">
                <a:off x="2068436" y="7071783"/>
                <a:ext cx="144565" cy="11913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1" name="アーチ 400"/>
              <p:cNvSpPr/>
              <p:nvPr/>
            </p:nvSpPr>
            <p:spPr>
              <a:xfrm rot="13771998">
                <a:off x="2166128" y="7185370"/>
                <a:ext cx="144565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2" name="アーチ 401"/>
              <p:cNvSpPr/>
              <p:nvPr/>
            </p:nvSpPr>
            <p:spPr>
              <a:xfrm rot="13771998">
                <a:off x="2261436" y="7298163"/>
                <a:ext cx="144566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3" name="アーチ 402"/>
              <p:cNvSpPr/>
              <p:nvPr/>
            </p:nvSpPr>
            <p:spPr>
              <a:xfrm rot="13771998">
                <a:off x="2356747" y="7409367"/>
                <a:ext cx="142977" cy="119137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アーチ 403"/>
              <p:cNvSpPr/>
              <p:nvPr/>
            </p:nvSpPr>
            <p:spPr>
              <a:xfrm rot="13771998">
                <a:off x="2453645" y="7522160"/>
                <a:ext cx="144565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405" name="アーチ 404"/>
              <p:cNvSpPr/>
              <p:nvPr/>
            </p:nvSpPr>
            <p:spPr>
              <a:xfrm rot="13771998">
                <a:off x="2550543" y="7636542"/>
                <a:ext cx="144565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" name="グループ化 114"/>
            <p:cNvGrpSpPr>
              <a:grpSpLocks/>
            </p:cNvGrpSpPr>
            <p:nvPr/>
          </p:nvGrpSpPr>
          <p:grpSpPr bwMode="auto">
            <a:xfrm rot="-407803">
              <a:off x="3227661" y="8028792"/>
              <a:ext cx="700088" cy="894292"/>
              <a:chOff x="1982664" y="6944687"/>
              <a:chExt cx="700524" cy="824500"/>
            </a:xfrm>
          </p:grpSpPr>
          <p:sp>
            <p:nvSpPr>
              <p:cNvPr id="392" name="アーチ 391"/>
              <p:cNvSpPr/>
              <p:nvPr/>
            </p:nvSpPr>
            <p:spPr>
              <a:xfrm rot="13771998">
                <a:off x="1968605" y="6956827"/>
                <a:ext cx="144287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アーチ 392"/>
              <p:cNvSpPr/>
              <p:nvPr/>
            </p:nvSpPr>
            <p:spPr>
              <a:xfrm rot="13771998">
                <a:off x="2070239" y="7071015"/>
                <a:ext cx="142702" cy="11913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4" name="アーチ 393"/>
              <p:cNvSpPr/>
              <p:nvPr/>
            </p:nvSpPr>
            <p:spPr>
              <a:xfrm rot="13771998">
                <a:off x="2166949" y="7184719"/>
                <a:ext cx="142702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アーチ 394"/>
              <p:cNvSpPr/>
              <p:nvPr/>
            </p:nvSpPr>
            <p:spPr>
              <a:xfrm rot="13771998">
                <a:off x="2260782" y="7296574"/>
                <a:ext cx="144287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6" name="アーチ 395"/>
              <p:cNvSpPr/>
              <p:nvPr/>
            </p:nvSpPr>
            <p:spPr>
              <a:xfrm rot="13771998">
                <a:off x="2354713" y="7408344"/>
                <a:ext cx="144288" cy="119136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アーチ 396"/>
              <p:cNvSpPr/>
              <p:nvPr/>
            </p:nvSpPr>
            <p:spPr>
              <a:xfrm rot="13771998">
                <a:off x="2453000" y="7522236"/>
                <a:ext cx="144288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アーチ 397"/>
              <p:cNvSpPr/>
              <p:nvPr/>
            </p:nvSpPr>
            <p:spPr>
              <a:xfrm rot="13771998">
                <a:off x="2549805" y="7635947"/>
                <a:ext cx="144287" cy="120725"/>
              </a:xfrm>
              <a:prstGeom prst="blockArc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sz="8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6" name="ひし形 225"/>
            <p:cNvSpPr/>
            <p:nvPr/>
          </p:nvSpPr>
          <p:spPr>
            <a:xfrm>
              <a:off x="5241369" y="8544730"/>
              <a:ext cx="185737" cy="201216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85" name="ひし形 284"/>
            <p:cNvSpPr/>
            <p:nvPr/>
          </p:nvSpPr>
          <p:spPr>
            <a:xfrm>
              <a:off x="1924325" y="5089669"/>
              <a:ext cx="187325" cy="201215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86" name="ひし形 285"/>
            <p:cNvSpPr/>
            <p:nvPr/>
          </p:nvSpPr>
          <p:spPr>
            <a:xfrm>
              <a:off x="3665812" y="8618682"/>
              <a:ext cx="187325" cy="201215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87" name="ひし形 286"/>
            <p:cNvSpPr/>
            <p:nvPr/>
          </p:nvSpPr>
          <p:spPr>
            <a:xfrm>
              <a:off x="1733725" y="6673555"/>
              <a:ext cx="185737" cy="202935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88" name="ひし形 287"/>
            <p:cNvSpPr/>
            <p:nvPr/>
          </p:nvSpPr>
          <p:spPr>
            <a:xfrm>
              <a:off x="766961" y="5373617"/>
              <a:ext cx="187325" cy="202936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89" name="テキスト ボックス 98"/>
            <p:cNvSpPr txBox="1">
              <a:spLocks noChangeArrowheads="1"/>
            </p:cNvSpPr>
            <p:nvPr/>
          </p:nvSpPr>
          <p:spPr bwMode="auto">
            <a:xfrm>
              <a:off x="4372434" y="5418249"/>
              <a:ext cx="201612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ja-JP" altLang="en-US" sz="800" dirty="0">
                  <a:latin typeface="HGP創英角ｺﾞｼｯｸUB" pitchFamily="50" charset="-128"/>
                  <a:ea typeface="HGP創英角ｺﾞｼｯｸUB" pitchFamily="50" charset="-128"/>
                </a:rPr>
                <a:t>象の鼻パーク</a:t>
              </a:r>
            </a:p>
          </p:txBody>
        </p:sp>
        <p:cxnSp>
          <p:nvCxnSpPr>
            <p:cNvPr id="388" name="直線コネクタ 387"/>
            <p:cNvCxnSpPr/>
            <p:nvPr/>
          </p:nvCxnSpPr>
          <p:spPr bwMode="auto">
            <a:xfrm flipV="1">
              <a:off x="2281753" y="7004981"/>
              <a:ext cx="626385" cy="365991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3" name="ひし形 292"/>
            <p:cNvSpPr/>
            <p:nvPr/>
          </p:nvSpPr>
          <p:spPr>
            <a:xfrm>
              <a:off x="3900184" y="7309294"/>
              <a:ext cx="185737" cy="201216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94" name="ひし形 293"/>
            <p:cNvSpPr/>
            <p:nvPr/>
          </p:nvSpPr>
          <p:spPr>
            <a:xfrm>
              <a:off x="2567534" y="7825453"/>
              <a:ext cx="187325" cy="201215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95" name="ひし形 294"/>
            <p:cNvSpPr/>
            <p:nvPr/>
          </p:nvSpPr>
          <p:spPr>
            <a:xfrm>
              <a:off x="2846938" y="6137478"/>
              <a:ext cx="185738" cy="201216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800" b="1" dirty="0">
                  <a:latin typeface="+mn-ea"/>
                </a:rPr>
                <a:t>V</a:t>
              </a:r>
              <a:endParaRPr lang="ja-JP" altLang="en-US" sz="800" b="1" dirty="0">
                <a:latin typeface="+mn-ea"/>
              </a:endParaRPr>
            </a:p>
          </p:txBody>
        </p:sp>
        <p:sp>
          <p:nvSpPr>
            <p:cNvPr id="296" name="フリーフォーム 295"/>
            <p:cNvSpPr/>
            <p:nvPr/>
          </p:nvSpPr>
          <p:spPr>
            <a:xfrm>
              <a:off x="-623574" y="3367374"/>
              <a:ext cx="5546528" cy="5940966"/>
            </a:xfrm>
            <a:custGeom>
              <a:avLst/>
              <a:gdLst>
                <a:gd name="connsiteX0" fmla="*/ 4754880 w 4754880"/>
                <a:gd name="connsiteY0" fmla="*/ 4991100 h 4991100"/>
                <a:gd name="connsiteX1" fmla="*/ 3032760 w 4754880"/>
                <a:gd name="connsiteY1" fmla="*/ 3474720 h 4991100"/>
                <a:gd name="connsiteX2" fmla="*/ 1615440 w 4754880"/>
                <a:gd name="connsiteY2" fmla="*/ 1821180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032760 w 4754880"/>
                <a:gd name="connsiteY1" fmla="*/ 3474720 h 4991100"/>
                <a:gd name="connsiteX2" fmla="*/ 1577340 w 4754880"/>
                <a:gd name="connsiteY2" fmla="*/ 1859280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032760 w 4754880"/>
                <a:gd name="connsiteY1" fmla="*/ 3474720 h 4991100"/>
                <a:gd name="connsiteX2" fmla="*/ 1577340 w 4754880"/>
                <a:gd name="connsiteY2" fmla="*/ 1859280 h 4991100"/>
                <a:gd name="connsiteX3" fmla="*/ 0 w 4754880"/>
                <a:gd name="connsiteY3" fmla="*/ 0 h 4991100"/>
                <a:gd name="connsiteX0" fmla="*/ 4627880 w 4627880"/>
                <a:gd name="connsiteY0" fmla="*/ 4940300 h 4940300"/>
                <a:gd name="connsiteX1" fmla="*/ 3032760 w 4627880"/>
                <a:gd name="connsiteY1" fmla="*/ 3474720 h 4940300"/>
                <a:gd name="connsiteX2" fmla="*/ 1577340 w 4627880"/>
                <a:gd name="connsiteY2" fmla="*/ 1859280 h 4940300"/>
                <a:gd name="connsiteX3" fmla="*/ 0 w 4627880"/>
                <a:gd name="connsiteY3" fmla="*/ 0 h 4940300"/>
                <a:gd name="connsiteX0" fmla="*/ 4691380 w 4691380"/>
                <a:gd name="connsiteY0" fmla="*/ 4940300 h 4940300"/>
                <a:gd name="connsiteX1" fmla="*/ 3032760 w 4691380"/>
                <a:gd name="connsiteY1" fmla="*/ 3474720 h 4940300"/>
                <a:gd name="connsiteX2" fmla="*/ 1577340 w 4691380"/>
                <a:gd name="connsiteY2" fmla="*/ 1859280 h 4940300"/>
                <a:gd name="connsiteX3" fmla="*/ 0 w 4691380"/>
                <a:gd name="connsiteY3" fmla="*/ 0 h 4940300"/>
                <a:gd name="connsiteX0" fmla="*/ 4806679 w 4806679"/>
                <a:gd name="connsiteY0" fmla="*/ 5080259 h 5080259"/>
                <a:gd name="connsiteX1" fmla="*/ 3148059 w 4806679"/>
                <a:gd name="connsiteY1" fmla="*/ 3614679 h 5080259"/>
                <a:gd name="connsiteX2" fmla="*/ 1692639 w 4806679"/>
                <a:gd name="connsiteY2" fmla="*/ 1999239 h 5080259"/>
                <a:gd name="connsiteX3" fmla="*/ 115299 w 4806679"/>
                <a:gd name="connsiteY3" fmla="*/ 139959 h 5080259"/>
                <a:gd name="connsiteX4" fmla="*/ 120708 w 4806679"/>
                <a:gd name="connsiteY4" fmla="*/ 132242 h 5080259"/>
                <a:gd name="connsiteX0" fmla="*/ 4806679 w 4806679"/>
                <a:gd name="connsiteY0" fmla="*/ 5080259 h 5080259"/>
                <a:gd name="connsiteX1" fmla="*/ 3148059 w 4806679"/>
                <a:gd name="connsiteY1" fmla="*/ 3614679 h 5080259"/>
                <a:gd name="connsiteX2" fmla="*/ 1692639 w 4806679"/>
                <a:gd name="connsiteY2" fmla="*/ 1999239 h 5080259"/>
                <a:gd name="connsiteX3" fmla="*/ 115299 w 4806679"/>
                <a:gd name="connsiteY3" fmla="*/ 139959 h 5080259"/>
                <a:gd name="connsiteX4" fmla="*/ 120708 w 4806679"/>
                <a:gd name="connsiteY4" fmla="*/ 132242 h 5080259"/>
                <a:gd name="connsiteX5" fmla="*/ 128063 w 4806679"/>
                <a:gd name="connsiteY5" fmla="*/ 139598 h 5080259"/>
                <a:gd name="connsiteX0" fmla="*/ 5546528 w 5546528"/>
                <a:gd name="connsiteY0" fmla="*/ 5940966 h 5940966"/>
                <a:gd name="connsiteX1" fmla="*/ 3887908 w 5546528"/>
                <a:gd name="connsiteY1" fmla="*/ 4475386 h 5940966"/>
                <a:gd name="connsiteX2" fmla="*/ 2432488 w 5546528"/>
                <a:gd name="connsiteY2" fmla="*/ 2859946 h 5940966"/>
                <a:gd name="connsiteX3" fmla="*/ 855148 w 5546528"/>
                <a:gd name="connsiteY3" fmla="*/ 1000666 h 5940966"/>
                <a:gd name="connsiteX4" fmla="*/ 860557 w 5546528"/>
                <a:gd name="connsiteY4" fmla="*/ 992949 h 5940966"/>
                <a:gd name="connsiteX5" fmla="*/ 2 w 5546528"/>
                <a:gd name="connsiteY5" fmla="*/ 1 h 594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46528" h="5940966">
                  <a:moveTo>
                    <a:pt x="5546528" y="5940966"/>
                  </a:moveTo>
                  <a:cubicBezTo>
                    <a:pt x="4947088" y="5446936"/>
                    <a:pt x="4406915" y="4988889"/>
                    <a:pt x="3887908" y="4475386"/>
                  </a:cubicBezTo>
                  <a:cubicBezTo>
                    <a:pt x="3368901" y="3961883"/>
                    <a:pt x="2937948" y="3439066"/>
                    <a:pt x="2432488" y="2859946"/>
                  </a:cubicBezTo>
                  <a:cubicBezTo>
                    <a:pt x="1927028" y="2280826"/>
                    <a:pt x="1410138" y="1685196"/>
                    <a:pt x="855148" y="1000666"/>
                  </a:cubicBezTo>
                  <a:cubicBezTo>
                    <a:pt x="593159" y="689500"/>
                    <a:pt x="859430" y="994557"/>
                    <a:pt x="860557" y="992949"/>
                  </a:cubicBezTo>
                  <a:cubicBezTo>
                    <a:pt x="862684" y="992889"/>
                    <a:pt x="-1530" y="-1531"/>
                    <a:pt x="2" y="1"/>
                  </a:cubicBezTo>
                </a:path>
              </a:pathLst>
            </a:custGeom>
            <a:ln w="57150">
              <a:solidFill>
                <a:srgbClr val="006600">
                  <a:alpha val="40000"/>
                </a:srgbClr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800"/>
            </a:p>
          </p:txBody>
        </p:sp>
        <p:sp>
          <p:nvSpPr>
            <p:cNvPr id="297" name="フリーフォーム 296"/>
            <p:cNvSpPr/>
            <p:nvPr/>
          </p:nvSpPr>
          <p:spPr>
            <a:xfrm>
              <a:off x="208065" y="3335715"/>
              <a:ext cx="5599381" cy="5890656"/>
            </a:xfrm>
            <a:custGeom>
              <a:avLst/>
              <a:gdLst>
                <a:gd name="connsiteX0" fmla="*/ 4754880 w 4754880"/>
                <a:gd name="connsiteY0" fmla="*/ 4991100 h 4991100"/>
                <a:gd name="connsiteX1" fmla="*/ 3032760 w 4754880"/>
                <a:gd name="connsiteY1" fmla="*/ 3474720 h 4991100"/>
                <a:gd name="connsiteX2" fmla="*/ 1615440 w 4754880"/>
                <a:gd name="connsiteY2" fmla="*/ 1821180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032760 w 4754880"/>
                <a:gd name="connsiteY1" fmla="*/ 3474720 h 4991100"/>
                <a:gd name="connsiteX2" fmla="*/ 1615440 w 4754880"/>
                <a:gd name="connsiteY2" fmla="*/ 1923004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125555 w 4754880"/>
                <a:gd name="connsiteY1" fmla="*/ 3607089 h 4991100"/>
                <a:gd name="connsiteX2" fmla="*/ 1615440 w 4754880"/>
                <a:gd name="connsiteY2" fmla="*/ 1923004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125555 w 4754880"/>
                <a:gd name="connsiteY1" fmla="*/ 3607089 h 4991100"/>
                <a:gd name="connsiteX2" fmla="*/ 1615440 w 4754880"/>
                <a:gd name="connsiteY2" fmla="*/ 1923004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125555 w 4754880"/>
                <a:gd name="connsiteY1" fmla="*/ 3607089 h 4991100"/>
                <a:gd name="connsiteX2" fmla="*/ 1681599 w 4754880"/>
                <a:gd name="connsiteY2" fmla="*/ 1901225 h 4991100"/>
                <a:gd name="connsiteX3" fmla="*/ 0 w 4754880"/>
                <a:gd name="connsiteY3" fmla="*/ 0 h 4991100"/>
                <a:gd name="connsiteX0" fmla="*/ 4754880 w 4754880"/>
                <a:gd name="connsiteY0" fmla="*/ 4991100 h 4991100"/>
                <a:gd name="connsiteX1" fmla="*/ 3224794 w 4754880"/>
                <a:gd name="connsiteY1" fmla="*/ 3552642 h 4991100"/>
                <a:gd name="connsiteX2" fmla="*/ 1681599 w 4754880"/>
                <a:gd name="connsiteY2" fmla="*/ 1901225 h 4991100"/>
                <a:gd name="connsiteX3" fmla="*/ 0 w 4754880"/>
                <a:gd name="connsiteY3" fmla="*/ 0 h 4991100"/>
                <a:gd name="connsiteX0" fmla="*/ 4821039 w 4821039"/>
                <a:gd name="connsiteY0" fmla="*/ 4958432 h 4958432"/>
                <a:gd name="connsiteX1" fmla="*/ 3224794 w 4821039"/>
                <a:gd name="connsiteY1" fmla="*/ 3552642 h 4958432"/>
                <a:gd name="connsiteX2" fmla="*/ 1681599 w 4821039"/>
                <a:gd name="connsiteY2" fmla="*/ 1901225 h 4958432"/>
                <a:gd name="connsiteX3" fmla="*/ 0 w 4821039"/>
                <a:gd name="connsiteY3" fmla="*/ 0 h 4958432"/>
                <a:gd name="connsiteX0" fmla="*/ 4776933 w 4776933"/>
                <a:gd name="connsiteY0" fmla="*/ 4925764 h 4925764"/>
                <a:gd name="connsiteX1" fmla="*/ 3224794 w 4776933"/>
                <a:gd name="connsiteY1" fmla="*/ 3552642 h 4925764"/>
                <a:gd name="connsiteX2" fmla="*/ 1681599 w 4776933"/>
                <a:gd name="connsiteY2" fmla="*/ 1901225 h 4925764"/>
                <a:gd name="connsiteX3" fmla="*/ 0 w 4776933"/>
                <a:gd name="connsiteY3" fmla="*/ 0 h 4925764"/>
                <a:gd name="connsiteX0" fmla="*/ 4776933 w 4776933"/>
                <a:gd name="connsiteY0" fmla="*/ 4925764 h 4925764"/>
                <a:gd name="connsiteX1" fmla="*/ 3183551 w 4776933"/>
                <a:gd name="connsiteY1" fmla="*/ 3634099 h 4925764"/>
                <a:gd name="connsiteX2" fmla="*/ 1681599 w 4776933"/>
                <a:gd name="connsiteY2" fmla="*/ 1901225 h 4925764"/>
                <a:gd name="connsiteX3" fmla="*/ 0 w 4776933"/>
                <a:gd name="connsiteY3" fmla="*/ 0 h 4925764"/>
                <a:gd name="connsiteX0" fmla="*/ 4828485 w 4828485"/>
                <a:gd name="connsiteY0" fmla="*/ 5037769 h 5037769"/>
                <a:gd name="connsiteX1" fmla="*/ 3183551 w 4828485"/>
                <a:gd name="connsiteY1" fmla="*/ 3634099 h 5037769"/>
                <a:gd name="connsiteX2" fmla="*/ 1681599 w 4828485"/>
                <a:gd name="connsiteY2" fmla="*/ 1901225 h 5037769"/>
                <a:gd name="connsiteX3" fmla="*/ 0 w 4828485"/>
                <a:gd name="connsiteY3" fmla="*/ 0 h 5037769"/>
                <a:gd name="connsiteX0" fmla="*/ 4828485 w 4828485"/>
                <a:gd name="connsiteY0" fmla="*/ 5037769 h 5037769"/>
                <a:gd name="connsiteX1" fmla="*/ 3249711 w 4828485"/>
                <a:gd name="connsiteY1" fmla="*/ 3588364 h 5037769"/>
                <a:gd name="connsiteX2" fmla="*/ 1681599 w 4828485"/>
                <a:gd name="connsiteY2" fmla="*/ 1901225 h 5037769"/>
                <a:gd name="connsiteX3" fmla="*/ 0 w 4828485"/>
                <a:gd name="connsiteY3" fmla="*/ 0 h 5037769"/>
                <a:gd name="connsiteX0" fmla="*/ 4901260 w 4901260"/>
                <a:gd name="connsiteY0" fmla="*/ 5024702 h 5024702"/>
                <a:gd name="connsiteX1" fmla="*/ 3249711 w 4901260"/>
                <a:gd name="connsiteY1" fmla="*/ 3588364 h 5024702"/>
                <a:gd name="connsiteX2" fmla="*/ 1681599 w 4901260"/>
                <a:gd name="connsiteY2" fmla="*/ 1901225 h 5024702"/>
                <a:gd name="connsiteX3" fmla="*/ 0 w 4901260"/>
                <a:gd name="connsiteY3" fmla="*/ 0 h 5024702"/>
                <a:gd name="connsiteX0" fmla="*/ 4888028 w 4888028"/>
                <a:gd name="connsiteY0" fmla="*/ 5037769 h 5037769"/>
                <a:gd name="connsiteX1" fmla="*/ 3249711 w 4888028"/>
                <a:gd name="connsiteY1" fmla="*/ 3588364 h 5037769"/>
                <a:gd name="connsiteX2" fmla="*/ 1681599 w 4888028"/>
                <a:gd name="connsiteY2" fmla="*/ 1901225 h 5037769"/>
                <a:gd name="connsiteX3" fmla="*/ 0 w 4888028"/>
                <a:gd name="connsiteY3" fmla="*/ 0 h 5037769"/>
                <a:gd name="connsiteX0" fmla="*/ 4888028 w 4888028"/>
                <a:gd name="connsiteY0" fmla="*/ 5037769 h 5037769"/>
                <a:gd name="connsiteX1" fmla="*/ 3196784 w 4888028"/>
                <a:gd name="connsiteY1" fmla="*/ 3621032 h 5037769"/>
                <a:gd name="connsiteX2" fmla="*/ 1681599 w 4888028"/>
                <a:gd name="connsiteY2" fmla="*/ 1901225 h 5037769"/>
                <a:gd name="connsiteX3" fmla="*/ 0 w 4888028"/>
                <a:gd name="connsiteY3" fmla="*/ 0 h 5037769"/>
                <a:gd name="connsiteX0" fmla="*/ 4835101 w 4835101"/>
                <a:gd name="connsiteY0" fmla="*/ 5063904 h 5063904"/>
                <a:gd name="connsiteX1" fmla="*/ 3196784 w 4835101"/>
                <a:gd name="connsiteY1" fmla="*/ 3621032 h 5063904"/>
                <a:gd name="connsiteX2" fmla="*/ 1681599 w 4835101"/>
                <a:gd name="connsiteY2" fmla="*/ 1901225 h 5063904"/>
                <a:gd name="connsiteX3" fmla="*/ 0 w 4835101"/>
                <a:gd name="connsiteY3" fmla="*/ 0 h 5063904"/>
                <a:gd name="connsiteX0" fmla="*/ 4861565 w 4861565"/>
                <a:gd name="connsiteY0" fmla="*/ 5050837 h 5050837"/>
                <a:gd name="connsiteX1" fmla="*/ 3196784 w 4861565"/>
                <a:gd name="connsiteY1" fmla="*/ 3621032 h 5050837"/>
                <a:gd name="connsiteX2" fmla="*/ 1681599 w 4861565"/>
                <a:gd name="connsiteY2" fmla="*/ 1901225 h 5050837"/>
                <a:gd name="connsiteX3" fmla="*/ 0 w 4861565"/>
                <a:gd name="connsiteY3" fmla="*/ 0 h 5050837"/>
                <a:gd name="connsiteX0" fmla="*/ 4861565 w 4861565"/>
                <a:gd name="connsiteY0" fmla="*/ 5050837 h 5050837"/>
                <a:gd name="connsiteX1" fmla="*/ 3196784 w 4861565"/>
                <a:gd name="connsiteY1" fmla="*/ 3621032 h 5050837"/>
                <a:gd name="connsiteX2" fmla="*/ 1648519 w 4861565"/>
                <a:gd name="connsiteY2" fmla="*/ 1914292 h 5050837"/>
                <a:gd name="connsiteX3" fmla="*/ 0 w 4861565"/>
                <a:gd name="connsiteY3" fmla="*/ 0 h 5050837"/>
                <a:gd name="connsiteX0" fmla="*/ 4861565 w 4861565"/>
                <a:gd name="connsiteY0" fmla="*/ 5050837 h 5050837"/>
                <a:gd name="connsiteX1" fmla="*/ 3196784 w 4861565"/>
                <a:gd name="connsiteY1" fmla="*/ 3621032 h 5050837"/>
                <a:gd name="connsiteX2" fmla="*/ 1661751 w 4861565"/>
                <a:gd name="connsiteY2" fmla="*/ 1914292 h 5050837"/>
                <a:gd name="connsiteX3" fmla="*/ 0 w 4861565"/>
                <a:gd name="connsiteY3" fmla="*/ 0 h 505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1565" h="5050837">
                  <a:moveTo>
                    <a:pt x="4861565" y="5050837"/>
                  </a:moveTo>
                  <a:cubicBezTo>
                    <a:pt x="3983740" y="4383708"/>
                    <a:pt x="3730086" y="4143789"/>
                    <a:pt x="3196784" y="3621032"/>
                  </a:cubicBezTo>
                  <a:cubicBezTo>
                    <a:pt x="2663482" y="3098275"/>
                    <a:pt x="2182677" y="2515474"/>
                    <a:pt x="1661751" y="1914292"/>
                  </a:cubicBezTo>
                  <a:cubicBezTo>
                    <a:pt x="1140825" y="1313111"/>
                    <a:pt x="554990" y="621030"/>
                    <a:pt x="0" y="0"/>
                  </a:cubicBezTo>
                </a:path>
              </a:pathLst>
            </a:custGeom>
            <a:ln w="57150">
              <a:solidFill>
                <a:srgbClr val="006600">
                  <a:alpha val="40000"/>
                </a:srgb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800"/>
            </a:p>
          </p:txBody>
        </p:sp>
        <p:sp>
          <p:nvSpPr>
            <p:cNvPr id="299" name="四角形吹き出し 298"/>
            <p:cNvSpPr/>
            <p:nvPr/>
          </p:nvSpPr>
          <p:spPr>
            <a:xfrm>
              <a:off x="1268131" y="3267707"/>
              <a:ext cx="2964166" cy="447802"/>
            </a:xfrm>
            <a:prstGeom prst="wedgeRectCallout">
              <a:avLst>
                <a:gd name="adj1" fmla="val -68954"/>
                <a:gd name="adj2" fmla="val -50424"/>
              </a:avLst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800" dirty="0">
                  <a:solidFill>
                    <a:schemeClr val="bg1"/>
                  </a:solidFill>
                </a:rPr>
                <a:t>バイクの最後尾が通過後に配置開始。</a:t>
              </a:r>
            </a:p>
            <a:p>
              <a:r>
                <a:rPr lang="en-US" altLang="ja-JP" sz="800" dirty="0">
                  <a:solidFill>
                    <a:schemeClr val="bg1"/>
                  </a:solidFill>
                </a:rPr>
                <a:t>※</a:t>
              </a:r>
              <a:r>
                <a:rPr lang="ja-JP" altLang="en-US" sz="800" dirty="0">
                  <a:solidFill>
                    <a:schemeClr val="bg1"/>
                  </a:solidFill>
                </a:rPr>
                <a:t>ランの折り返し用</a:t>
              </a:r>
            </a:p>
          </p:txBody>
        </p:sp>
        <p:sp>
          <p:nvSpPr>
            <p:cNvPr id="300" name="円/楕円 299"/>
            <p:cNvSpPr/>
            <p:nvPr/>
          </p:nvSpPr>
          <p:spPr>
            <a:xfrm>
              <a:off x="288934" y="3943548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1" name="円/楕円 300"/>
            <p:cNvSpPr/>
            <p:nvPr/>
          </p:nvSpPr>
          <p:spPr>
            <a:xfrm>
              <a:off x="369103" y="4034829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2" name="円/楕円 301"/>
            <p:cNvSpPr/>
            <p:nvPr/>
          </p:nvSpPr>
          <p:spPr>
            <a:xfrm>
              <a:off x="828684" y="4568229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3" name="円/楕円 302"/>
            <p:cNvSpPr/>
            <p:nvPr/>
          </p:nvSpPr>
          <p:spPr>
            <a:xfrm>
              <a:off x="904884" y="4661098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4" name="円/楕円 303"/>
            <p:cNvSpPr/>
            <p:nvPr/>
          </p:nvSpPr>
          <p:spPr>
            <a:xfrm>
              <a:off x="985053" y="4752379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5" name="円/楕円 304"/>
            <p:cNvSpPr/>
            <p:nvPr/>
          </p:nvSpPr>
          <p:spPr>
            <a:xfrm>
              <a:off x="1057284" y="4832548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6" name="円/楕円 305"/>
            <p:cNvSpPr/>
            <p:nvPr/>
          </p:nvSpPr>
          <p:spPr>
            <a:xfrm>
              <a:off x="1137453" y="4923829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7" name="円/楕円 306"/>
            <p:cNvSpPr/>
            <p:nvPr/>
          </p:nvSpPr>
          <p:spPr>
            <a:xfrm>
              <a:off x="1216034" y="5019873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8" name="円/楕円 307"/>
            <p:cNvSpPr/>
            <p:nvPr/>
          </p:nvSpPr>
          <p:spPr>
            <a:xfrm>
              <a:off x="1296203" y="5111154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09" name="円/楕円 308"/>
            <p:cNvSpPr/>
            <p:nvPr/>
          </p:nvSpPr>
          <p:spPr>
            <a:xfrm>
              <a:off x="1368434" y="5191323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0" name="円/楕円 309"/>
            <p:cNvSpPr/>
            <p:nvPr/>
          </p:nvSpPr>
          <p:spPr>
            <a:xfrm>
              <a:off x="1448603" y="5282604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1" name="円/楕円 310"/>
            <p:cNvSpPr/>
            <p:nvPr/>
          </p:nvSpPr>
          <p:spPr>
            <a:xfrm>
              <a:off x="1527184" y="5381823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2" name="円/楕円 311"/>
            <p:cNvSpPr/>
            <p:nvPr/>
          </p:nvSpPr>
          <p:spPr>
            <a:xfrm>
              <a:off x="1607353" y="5473104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3" name="円/楕円 312"/>
            <p:cNvSpPr/>
            <p:nvPr/>
          </p:nvSpPr>
          <p:spPr>
            <a:xfrm>
              <a:off x="1679584" y="5553273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4" name="円/楕円 313"/>
            <p:cNvSpPr/>
            <p:nvPr/>
          </p:nvSpPr>
          <p:spPr>
            <a:xfrm>
              <a:off x="1759753" y="5644554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5" name="六角形 314"/>
            <p:cNvSpPr/>
            <p:nvPr/>
          </p:nvSpPr>
          <p:spPr>
            <a:xfrm>
              <a:off x="973146" y="4078593"/>
              <a:ext cx="168275" cy="156501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800" dirty="0">
                  <a:latin typeface="HGP創英角ｺﾞｼｯｸUB" pitchFamily="50" charset="-128"/>
                  <a:ea typeface="HGP創英角ｺﾞｼｯｸUB" pitchFamily="50" charset="-128"/>
                </a:rPr>
                <a:t>Ｔ</a:t>
              </a:r>
            </a:p>
          </p:txBody>
        </p:sp>
        <p:sp>
          <p:nvSpPr>
            <p:cNvPr id="317" name="二等辺三角形 316"/>
            <p:cNvSpPr/>
            <p:nvPr/>
          </p:nvSpPr>
          <p:spPr>
            <a:xfrm>
              <a:off x="2370474" y="632332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8" name="二等辺三角形 317"/>
            <p:cNvSpPr/>
            <p:nvPr/>
          </p:nvSpPr>
          <p:spPr>
            <a:xfrm>
              <a:off x="2908137" y="6932970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19" name="二等辺三角形 318"/>
            <p:cNvSpPr/>
            <p:nvPr/>
          </p:nvSpPr>
          <p:spPr>
            <a:xfrm>
              <a:off x="3208545" y="727173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0" name="二等辺三角形 319"/>
            <p:cNvSpPr/>
            <p:nvPr/>
          </p:nvSpPr>
          <p:spPr>
            <a:xfrm>
              <a:off x="3538336" y="7642509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1" name="二等辺三角形 320"/>
            <p:cNvSpPr/>
            <p:nvPr/>
          </p:nvSpPr>
          <p:spPr>
            <a:xfrm>
              <a:off x="3887034" y="7990404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2" name="二等辺三角形 321"/>
            <p:cNvSpPr/>
            <p:nvPr/>
          </p:nvSpPr>
          <p:spPr>
            <a:xfrm>
              <a:off x="1974358" y="5853299"/>
              <a:ext cx="49051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3" name="二等辺三角形 322"/>
            <p:cNvSpPr/>
            <p:nvPr/>
          </p:nvSpPr>
          <p:spPr>
            <a:xfrm>
              <a:off x="4242894" y="8334232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4" name="二等辺三角形 323"/>
            <p:cNvSpPr/>
            <p:nvPr/>
          </p:nvSpPr>
          <p:spPr>
            <a:xfrm>
              <a:off x="5214521" y="9131053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5" name="二等辺三角形 324"/>
            <p:cNvSpPr/>
            <p:nvPr/>
          </p:nvSpPr>
          <p:spPr>
            <a:xfrm>
              <a:off x="2619436" y="6607507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6" name="二等辺三角形 325"/>
            <p:cNvSpPr/>
            <p:nvPr/>
          </p:nvSpPr>
          <p:spPr>
            <a:xfrm>
              <a:off x="2153801" y="6076654"/>
              <a:ext cx="49051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7" name="二等辺三角形 326"/>
            <p:cNvSpPr/>
            <p:nvPr/>
          </p:nvSpPr>
          <p:spPr>
            <a:xfrm>
              <a:off x="-329402" y="3837103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8" name="二等辺三角形 327"/>
            <p:cNvSpPr/>
            <p:nvPr/>
          </p:nvSpPr>
          <p:spPr>
            <a:xfrm>
              <a:off x="-316775" y="3744101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29" name="二等辺三角形 328"/>
            <p:cNvSpPr/>
            <p:nvPr/>
          </p:nvSpPr>
          <p:spPr>
            <a:xfrm>
              <a:off x="-167714" y="3665995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30" name="二等辺三角形 329"/>
            <p:cNvSpPr/>
            <p:nvPr/>
          </p:nvSpPr>
          <p:spPr>
            <a:xfrm>
              <a:off x="-57015" y="3688580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31" name="二等辺三角形 330"/>
            <p:cNvSpPr/>
            <p:nvPr/>
          </p:nvSpPr>
          <p:spPr>
            <a:xfrm>
              <a:off x="70421" y="3733604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32" name="二等辺三角形 331"/>
            <p:cNvSpPr/>
            <p:nvPr/>
          </p:nvSpPr>
          <p:spPr>
            <a:xfrm>
              <a:off x="-253569" y="3688580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34" name="円/楕円 333"/>
            <p:cNvSpPr/>
            <p:nvPr/>
          </p:nvSpPr>
          <p:spPr>
            <a:xfrm>
              <a:off x="738197" y="4470597"/>
              <a:ext cx="46560" cy="46560"/>
            </a:xfrm>
            <a:prstGeom prst="ellipse">
              <a:avLst/>
            </a:prstGeom>
            <a:solidFill>
              <a:srgbClr val="FF99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38" name="六角形 337"/>
            <p:cNvSpPr/>
            <p:nvPr/>
          </p:nvSpPr>
          <p:spPr>
            <a:xfrm>
              <a:off x="3311017" y="8524678"/>
              <a:ext cx="168275" cy="156501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800" dirty="0">
                  <a:latin typeface="HGP創英角ｺﾞｼｯｸUB" pitchFamily="50" charset="-128"/>
                  <a:ea typeface="HGP創英角ｺﾞｼｯｸUB" pitchFamily="50" charset="-128"/>
                </a:rPr>
                <a:t>Ｔ</a:t>
              </a:r>
            </a:p>
          </p:txBody>
        </p:sp>
        <p:sp>
          <p:nvSpPr>
            <p:cNvPr id="339" name="二等辺三角形 338"/>
            <p:cNvSpPr/>
            <p:nvPr/>
          </p:nvSpPr>
          <p:spPr>
            <a:xfrm>
              <a:off x="-117252" y="3957026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40" name="二等辺三角形 339"/>
            <p:cNvSpPr/>
            <p:nvPr/>
          </p:nvSpPr>
          <p:spPr>
            <a:xfrm>
              <a:off x="473074" y="4628563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41" name="二等辺三角形 340"/>
            <p:cNvSpPr/>
            <p:nvPr/>
          </p:nvSpPr>
          <p:spPr>
            <a:xfrm>
              <a:off x="773481" y="4967330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42" name="二等辺三角形 341"/>
            <p:cNvSpPr/>
            <p:nvPr/>
          </p:nvSpPr>
          <p:spPr>
            <a:xfrm>
              <a:off x="184373" y="4303101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43" name="二等辺三角形 342"/>
            <p:cNvSpPr/>
            <p:nvPr/>
          </p:nvSpPr>
          <p:spPr>
            <a:xfrm>
              <a:off x="1023462" y="5214991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b="1"/>
            </a:p>
          </p:txBody>
        </p:sp>
        <p:sp>
          <p:nvSpPr>
            <p:cNvPr id="344" name="フリーフォーム: 図形 13"/>
            <p:cNvSpPr/>
            <p:nvPr/>
          </p:nvSpPr>
          <p:spPr>
            <a:xfrm>
              <a:off x="-199294" y="3896262"/>
              <a:ext cx="5457093" cy="5416124"/>
            </a:xfrm>
            <a:custGeom>
              <a:avLst/>
              <a:gdLst>
                <a:gd name="connsiteX0" fmla="*/ 4518263 w 5005943"/>
                <a:gd name="connsiteY0" fmla="*/ 4992443 h 4992443"/>
                <a:gd name="connsiteX1" fmla="*/ 3260963 w 5005943"/>
                <a:gd name="connsiteY1" fmla="*/ 3887543 h 4992443"/>
                <a:gd name="connsiteX2" fmla="*/ 273923 w 5005943"/>
                <a:gd name="connsiteY2" fmla="*/ 481403 h 4992443"/>
                <a:gd name="connsiteX3" fmla="*/ 487283 w 5005943"/>
                <a:gd name="connsiteY3" fmla="*/ 359483 h 4992443"/>
                <a:gd name="connsiteX4" fmla="*/ 3382883 w 5005943"/>
                <a:gd name="connsiteY4" fmla="*/ 3636083 h 4992443"/>
                <a:gd name="connsiteX5" fmla="*/ 5005943 w 5005943"/>
                <a:gd name="connsiteY5" fmla="*/ 4992443 h 4992443"/>
                <a:gd name="connsiteX0" fmla="*/ 4446045 w 4933725"/>
                <a:gd name="connsiteY0" fmla="*/ 4888304 h 4888304"/>
                <a:gd name="connsiteX1" fmla="*/ 3188745 w 4933725"/>
                <a:gd name="connsiteY1" fmla="*/ 3783404 h 4888304"/>
                <a:gd name="connsiteX2" fmla="*/ 201705 w 4933725"/>
                <a:gd name="connsiteY2" fmla="*/ 377264 h 4888304"/>
                <a:gd name="connsiteX3" fmla="*/ 415065 w 4933725"/>
                <a:gd name="connsiteY3" fmla="*/ 255344 h 4888304"/>
                <a:gd name="connsiteX4" fmla="*/ 3310665 w 4933725"/>
                <a:gd name="connsiteY4" fmla="*/ 3531944 h 4888304"/>
                <a:gd name="connsiteX5" fmla="*/ 4933725 w 4933725"/>
                <a:gd name="connsiteY5" fmla="*/ 4888304 h 4888304"/>
                <a:gd name="connsiteX0" fmla="*/ 4406998 w 4894678"/>
                <a:gd name="connsiteY0" fmla="*/ 4830751 h 4830751"/>
                <a:gd name="connsiteX1" fmla="*/ 3149698 w 4894678"/>
                <a:gd name="connsiteY1" fmla="*/ 3725851 h 4830751"/>
                <a:gd name="connsiteX2" fmla="*/ 162658 w 4894678"/>
                <a:gd name="connsiteY2" fmla="*/ 319711 h 4830751"/>
                <a:gd name="connsiteX3" fmla="*/ 376018 w 4894678"/>
                <a:gd name="connsiteY3" fmla="*/ 197791 h 4830751"/>
                <a:gd name="connsiteX4" fmla="*/ 3271618 w 4894678"/>
                <a:gd name="connsiteY4" fmla="*/ 3474391 h 4830751"/>
                <a:gd name="connsiteX5" fmla="*/ 4894678 w 4894678"/>
                <a:gd name="connsiteY5" fmla="*/ 4830751 h 4830751"/>
                <a:gd name="connsiteX0" fmla="*/ 4534236 w 5021916"/>
                <a:gd name="connsiteY0" fmla="*/ 4988344 h 4988344"/>
                <a:gd name="connsiteX1" fmla="*/ 3276936 w 5021916"/>
                <a:gd name="connsiteY1" fmla="*/ 3883444 h 4988344"/>
                <a:gd name="connsiteX2" fmla="*/ 289896 w 5021916"/>
                <a:gd name="connsiteY2" fmla="*/ 477304 h 4988344"/>
                <a:gd name="connsiteX3" fmla="*/ 139552 w 5021916"/>
                <a:gd name="connsiteY3" fmla="*/ 102210 h 4988344"/>
                <a:gd name="connsiteX4" fmla="*/ 503256 w 5021916"/>
                <a:gd name="connsiteY4" fmla="*/ 355384 h 4988344"/>
                <a:gd name="connsiteX5" fmla="*/ 3398856 w 5021916"/>
                <a:gd name="connsiteY5" fmla="*/ 3631984 h 4988344"/>
                <a:gd name="connsiteX6" fmla="*/ 5021916 w 5021916"/>
                <a:gd name="connsiteY6" fmla="*/ 4988344 h 4988344"/>
                <a:gd name="connsiteX0" fmla="*/ 4418430 w 4906110"/>
                <a:gd name="connsiteY0" fmla="*/ 4988344 h 4988344"/>
                <a:gd name="connsiteX1" fmla="*/ 3161130 w 4906110"/>
                <a:gd name="connsiteY1" fmla="*/ 3883444 h 4988344"/>
                <a:gd name="connsiteX2" fmla="*/ 174090 w 4906110"/>
                <a:gd name="connsiteY2" fmla="*/ 477304 h 4988344"/>
                <a:gd name="connsiteX3" fmla="*/ 23746 w 4906110"/>
                <a:gd name="connsiteY3" fmla="*/ 102210 h 4988344"/>
                <a:gd name="connsiteX4" fmla="*/ 387450 w 4906110"/>
                <a:gd name="connsiteY4" fmla="*/ 355384 h 4988344"/>
                <a:gd name="connsiteX5" fmla="*/ 3283050 w 4906110"/>
                <a:gd name="connsiteY5" fmla="*/ 3631984 h 4988344"/>
                <a:gd name="connsiteX6" fmla="*/ 4906110 w 4906110"/>
                <a:gd name="connsiteY6" fmla="*/ 4988344 h 4988344"/>
                <a:gd name="connsiteX0" fmla="*/ 4410321 w 4898001"/>
                <a:gd name="connsiteY0" fmla="*/ 4988344 h 4988344"/>
                <a:gd name="connsiteX1" fmla="*/ 3153021 w 4898001"/>
                <a:gd name="connsiteY1" fmla="*/ 3883444 h 4988344"/>
                <a:gd name="connsiteX2" fmla="*/ 165981 w 4898001"/>
                <a:gd name="connsiteY2" fmla="*/ 477304 h 4988344"/>
                <a:gd name="connsiteX3" fmla="*/ 15637 w 4898001"/>
                <a:gd name="connsiteY3" fmla="*/ 102210 h 4988344"/>
                <a:gd name="connsiteX4" fmla="*/ 379341 w 4898001"/>
                <a:gd name="connsiteY4" fmla="*/ 355384 h 4988344"/>
                <a:gd name="connsiteX5" fmla="*/ 3274941 w 4898001"/>
                <a:gd name="connsiteY5" fmla="*/ 3631984 h 4988344"/>
                <a:gd name="connsiteX6" fmla="*/ 4898001 w 4898001"/>
                <a:gd name="connsiteY6" fmla="*/ 4988344 h 4988344"/>
                <a:gd name="connsiteX0" fmla="*/ 4420796 w 4908476"/>
                <a:gd name="connsiteY0" fmla="*/ 4988344 h 4988344"/>
                <a:gd name="connsiteX1" fmla="*/ 3163496 w 4908476"/>
                <a:gd name="connsiteY1" fmla="*/ 3883444 h 4988344"/>
                <a:gd name="connsiteX2" fmla="*/ 1347000 w 4908476"/>
                <a:gd name="connsiteY2" fmla="*/ 1915164 h 4988344"/>
                <a:gd name="connsiteX3" fmla="*/ 176456 w 4908476"/>
                <a:gd name="connsiteY3" fmla="*/ 477304 h 4988344"/>
                <a:gd name="connsiteX4" fmla="*/ 26112 w 4908476"/>
                <a:gd name="connsiteY4" fmla="*/ 102210 h 4988344"/>
                <a:gd name="connsiteX5" fmla="*/ 389816 w 4908476"/>
                <a:gd name="connsiteY5" fmla="*/ 355384 h 4988344"/>
                <a:gd name="connsiteX6" fmla="*/ 3285416 w 4908476"/>
                <a:gd name="connsiteY6" fmla="*/ 3631984 h 4988344"/>
                <a:gd name="connsiteX7" fmla="*/ 4908476 w 4908476"/>
                <a:gd name="connsiteY7" fmla="*/ 4988344 h 4988344"/>
                <a:gd name="connsiteX0" fmla="*/ 4420796 w 4908476"/>
                <a:gd name="connsiteY0" fmla="*/ 4894121 h 4894121"/>
                <a:gd name="connsiteX1" fmla="*/ 3163496 w 4908476"/>
                <a:gd name="connsiteY1" fmla="*/ 3789221 h 4894121"/>
                <a:gd name="connsiteX2" fmla="*/ 1347000 w 4908476"/>
                <a:gd name="connsiteY2" fmla="*/ 1820941 h 4894121"/>
                <a:gd name="connsiteX3" fmla="*/ 176456 w 4908476"/>
                <a:gd name="connsiteY3" fmla="*/ 383081 h 4894121"/>
                <a:gd name="connsiteX4" fmla="*/ 26112 w 4908476"/>
                <a:gd name="connsiteY4" fmla="*/ 7987 h 4894121"/>
                <a:gd name="connsiteX5" fmla="*/ 389816 w 4908476"/>
                <a:gd name="connsiteY5" fmla="*/ 261161 h 4894121"/>
                <a:gd name="connsiteX6" fmla="*/ 3285416 w 4908476"/>
                <a:gd name="connsiteY6" fmla="*/ 3537761 h 4894121"/>
                <a:gd name="connsiteX7" fmla="*/ 4908476 w 4908476"/>
                <a:gd name="connsiteY7" fmla="*/ 4894121 h 4894121"/>
                <a:gd name="connsiteX0" fmla="*/ 4420796 w 4908476"/>
                <a:gd name="connsiteY0" fmla="*/ 4892211 h 4892211"/>
                <a:gd name="connsiteX1" fmla="*/ 3163496 w 4908476"/>
                <a:gd name="connsiteY1" fmla="*/ 3787311 h 4892211"/>
                <a:gd name="connsiteX2" fmla="*/ 1347000 w 4908476"/>
                <a:gd name="connsiteY2" fmla="*/ 1819031 h 4892211"/>
                <a:gd name="connsiteX3" fmla="*/ 176456 w 4908476"/>
                <a:gd name="connsiteY3" fmla="*/ 381171 h 4892211"/>
                <a:gd name="connsiteX4" fmla="*/ 26112 w 4908476"/>
                <a:gd name="connsiteY4" fmla="*/ 6077 h 4892211"/>
                <a:gd name="connsiteX5" fmla="*/ 389816 w 4908476"/>
                <a:gd name="connsiteY5" fmla="*/ 259251 h 4892211"/>
                <a:gd name="connsiteX6" fmla="*/ 1563147 w 4908476"/>
                <a:gd name="connsiteY6" fmla="*/ 1538264 h 4892211"/>
                <a:gd name="connsiteX7" fmla="*/ 3285416 w 4908476"/>
                <a:gd name="connsiteY7" fmla="*/ 3535851 h 4892211"/>
                <a:gd name="connsiteX8" fmla="*/ 4908476 w 4908476"/>
                <a:gd name="connsiteY8" fmla="*/ 4892211 h 4892211"/>
                <a:gd name="connsiteX0" fmla="*/ 4420796 w 4908476"/>
                <a:gd name="connsiteY0" fmla="*/ 4892658 h 4892658"/>
                <a:gd name="connsiteX1" fmla="*/ 3163496 w 4908476"/>
                <a:gd name="connsiteY1" fmla="*/ 3787758 h 4892658"/>
                <a:gd name="connsiteX2" fmla="*/ 1347000 w 4908476"/>
                <a:gd name="connsiteY2" fmla="*/ 1819478 h 4892658"/>
                <a:gd name="connsiteX3" fmla="*/ 176456 w 4908476"/>
                <a:gd name="connsiteY3" fmla="*/ 381618 h 4892658"/>
                <a:gd name="connsiteX4" fmla="*/ 26112 w 4908476"/>
                <a:gd name="connsiteY4" fmla="*/ 6524 h 4892658"/>
                <a:gd name="connsiteX5" fmla="*/ 389816 w 4908476"/>
                <a:gd name="connsiteY5" fmla="*/ 259698 h 4892658"/>
                <a:gd name="connsiteX6" fmla="*/ 1555142 w 4908476"/>
                <a:gd name="connsiteY6" fmla="*/ 1570799 h 4892658"/>
                <a:gd name="connsiteX7" fmla="*/ 3285416 w 4908476"/>
                <a:gd name="connsiteY7" fmla="*/ 3536298 h 4892658"/>
                <a:gd name="connsiteX8" fmla="*/ 4908476 w 4908476"/>
                <a:gd name="connsiteY8" fmla="*/ 4892658 h 4892658"/>
                <a:gd name="connsiteX0" fmla="*/ 4452657 w 4940337"/>
                <a:gd name="connsiteY0" fmla="*/ 4892658 h 4892658"/>
                <a:gd name="connsiteX1" fmla="*/ 3195357 w 4940337"/>
                <a:gd name="connsiteY1" fmla="*/ 3787758 h 4892658"/>
                <a:gd name="connsiteX2" fmla="*/ 1378861 w 4940337"/>
                <a:gd name="connsiteY2" fmla="*/ 1819478 h 4892658"/>
                <a:gd name="connsiteX3" fmla="*/ 208317 w 4940337"/>
                <a:gd name="connsiteY3" fmla="*/ 381618 h 4892658"/>
                <a:gd name="connsiteX4" fmla="*/ 57973 w 4940337"/>
                <a:gd name="connsiteY4" fmla="*/ 6524 h 4892658"/>
                <a:gd name="connsiteX5" fmla="*/ 421677 w 4940337"/>
                <a:gd name="connsiteY5" fmla="*/ 259698 h 4892658"/>
                <a:gd name="connsiteX6" fmla="*/ 1587003 w 4940337"/>
                <a:gd name="connsiteY6" fmla="*/ 1570799 h 4892658"/>
                <a:gd name="connsiteX7" fmla="*/ 3317277 w 4940337"/>
                <a:gd name="connsiteY7" fmla="*/ 3536298 h 4892658"/>
                <a:gd name="connsiteX8" fmla="*/ 4940337 w 4940337"/>
                <a:gd name="connsiteY8" fmla="*/ 4892658 h 4892658"/>
                <a:gd name="connsiteX0" fmla="*/ 4452657 w 4940337"/>
                <a:gd name="connsiteY0" fmla="*/ 4936145 h 4936145"/>
                <a:gd name="connsiteX1" fmla="*/ 3195357 w 4940337"/>
                <a:gd name="connsiteY1" fmla="*/ 3831245 h 4936145"/>
                <a:gd name="connsiteX2" fmla="*/ 1378861 w 4940337"/>
                <a:gd name="connsiteY2" fmla="*/ 1862965 h 4936145"/>
                <a:gd name="connsiteX3" fmla="*/ 208317 w 4940337"/>
                <a:gd name="connsiteY3" fmla="*/ 425105 h 4936145"/>
                <a:gd name="connsiteX4" fmla="*/ 57973 w 4940337"/>
                <a:gd name="connsiteY4" fmla="*/ 50011 h 4936145"/>
                <a:gd name="connsiteX5" fmla="*/ 421677 w 4940337"/>
                <a:gd name="connsiteY5" fmla="*/ 303185 h 4936145"/>
                <a:gd name="connsiteX6" fmla="*/ 1587003 w 4940337"/>
                <a:gd name="connsiteY6" fmla="*/ 1614286 h 4936145"/>
                <a:gd name="connsiteX7" fmla="*/ 3317277 w 4940337"/>
                <a:gd name="connsiteY7" fmla="*/ 3579785 h 4936145"/>
                <a:gd name="connsiteX8" fmla="*/ 4940337 w 4940337"/>
                <a:gd name="connsiteY8" fmla="*/ 4936145 h 4936145"/>
                <a:gd name="connsiteX0" fmla="*/ 4452657 w 4940337"/>
                <a:gd name="connsiteY0" fmla="*/ 4898895 h 4898895"/>
                <a:gd name="connsiteX1" fmla="*/ 3195357 w 4940337"/>
                <a:gd name="connsiteY1" fmla="*/ 3793995 h 4898895"/>
                <a:gd name="connsiteX2" fmla="*/ 1378861 w 4940337"/>
                <a:gd name="connsiteY2" fmla="*/ 1825715 h 4898895"/>
                <a:gd name="connsiteX3" fmla="*/ 208317 w 4940337"/>
                <a:gd name="connsiteY3" fmla="*/ 387855 h 4898895"/>
                <a:gd name="connsiteX4" fmla="*/ 57973 w 4940337"/>
                <a:gd name="connsiteY4" fmla="*/ 12761 h 4898895"/>
                <a:gd name="connsiteX5" fmla="*/ 421677 w 4940337"/>
                <a:gd name="connsiteY5" fmla="*/ 265935 h 4898895"/>
                <a:gd name="connsiteX6" fmla="*/ 1587003 w 4940337"/>
                <a:gd name="connsiteY6" fmla="*/ 1577036 h 4898895"/>
                <a:gd name="connsiteX7" fmla="*/ 3317277 w 4940337"/>
                <a:gd name="connsiteY7" fmla="*/ 3542535 h 4898895"/>
                <a:gd name="connsiteX8" fmla="*/ 4940337 w 4940337"/>
                <a:gd name="connsiteY8" fmla="*/ 4898895 h 4898895"/>
                <a:gd name="connsiteX0" fmla="*/ 4434935 w 4922615"/>
                <a:gd name="connsiteY0" fmla="*/ 4898895 h 4898895"/>
                <a:gd name="connsiteX1" fmla="*/ 3177635 w 4922615"/>
                <a:gd name="connsiteY1" fmla="*/ 3793995 h 4898895"/>
                <a:gd name="connsiteX2" fmla="*/ 1361139 w 4922615"/>
                <a:gd name="connsiteY2" fmla="*/ 1825715 h 4898895"/>
                <a:gd name="connsiteX3" fmla="*/ 190595 w 4922615"/>
                <a:gd name="connsiteY3" fmla="*/ 387855 h 4898895"/>
                <a:gd name="connsiteX4" fmla="*/ 40251 w 4922615"/>
                <a:gd name="connsiteY4" fmla="*/ 12761 h 4898895"/>
                <a:gd name="connsiteX5" fmla="*/ 403955 w 4922615"/>
                <a:gd name="connsiteY5" fmla="*/ 265935 h 4898895"/>
                <a:gd name="connsiteX6" fmla="*/ 1569281 w 4922615"/>
                <a:gd name="connsiteY6" fmla="*/ 1577036 h 4898895"/>
                <a:gd name="connsiteX7" fmla="*/ 3299555 w 4922615"/>
                <a:gd name="connsiteY7" fmla="*/ 3542535 h 4898895"/>
                <a:gd name="connsiteX8" fmla="*/ 4922615 w 4922615"/>
                <a:gd name="connsiteY8" fmla="*/ 4898895 h 4898895"/>
                <a:gd name="connsiteX0" fmla="*/ 4458952 w 4922615"/>
                <a:gd name="connsiteY0" fmla="*/ 4979114 h 4979114"/>
                <a:gd name="connsiteX1" fmla="*/ 3177635 w 4922615"/>
                <a:gd name="connsiteY1" fmla="*/ 3793995 h 4979114"/>
                <a:gd name="connsiteX2" fmla="*/ 1361139 w 4922615"/>
                <a:gd name="connsiteY2" fmla="*/ 1825715 h 4979114"/>
                <a:gd name="connsiteX3" fmla="*/ 190595 w 4922615"/>
                <a:gd name="connsiteY3" fmla="*/ 387855 h 4979114"/>
                <a:gd name="connsiteX4" fmla="*/ 40251 w 4922615"/>
                <a:gd name="connsiteY4" fmla="*/ 12761 h 4979114"/>
                <a:gd name="connsiteX5" fmla="*/ 403955 w 4922615"/>
                <a:gd name="connsiteY5" fmla="*/ 265935 h 4979114"/>
                <a:gd name="connsiteX6" fmla="*/ 1569281 w 4922615"/>
                <a:gd name="connsiteY6" fmla="*/ 1577036 h 4979114"/>
                <a:gd name="connsiteX7" fmla="*/ 3299555 w 4922615"/>
                <a:gd name="connsiteY7" fmla="*/ 3542535 h 4979114"/>
                <a:gd name="connsiteX8" fmla="*/ 4922615 w 4922615"/>
                <a:gd name="connsiteY8" fmla="*/ 4898895 h 4979114"/>
                <a:gd name="connsiteX0" fmla="*/ 4458952 w 4922615"/>
                <a:gd name="connsiteY0" fmla="*/ 4979114 h 4979114"/>
                <a:gd name="connsiteX1" fmla="*/ 3177635 w 4922615"/>
                <a:gd name="connsiteY1" fmla="*/ 3793995 h 4979114"/>
                <a:gd name="connsiteX2" fmla="*/ 1361139 w 4922615"/>
                <a:gd name="connsiteY2" fmla="*/ 1825715 h 4979114"/>
                <a:gd name="connsiteX3" fmla="*/ 190595 w 4922615"/>
                <a:gd name="connsiteY3" fmla="*/ 387855 h 4979114"/>
                <a:gd name="connsiteX4" fmla="*/ 40251 w 4922615"/>
                <a:gd name="connsiteY4" fmla="*/ 12761 h 4979114"/>
                <a:gd name="connsiteX5" fmla="*/ 403955 w 4922615"/>
                <a:gd name="connsiteY5" fmla="*/ 265935 h 4979114"/>
                <a:gd name="connsiteX6" fmla="*/ 1569281 w 4922615"/>
                <a:gd name="connsiteY6" fmla="*/ 1577036 h 4979114"/>
                <a:gd name="connsiteX7" fmla="*/ 3299555 w 4922615"/>
                <a:gd name="connsiteY7" fmla="*/ 3542535 h 4979114"/>
                <a:gd name="connsiteX8" fmla="*/ 4922615 w 4922615"/>
                <a:gd name="connsiteY8" fmla="*/ 4898895 h 4979114"/>
                <a:gd name="connsiteX0" fmla="*/ 4458952 w 4922615"/>
                <a:gd name="connsiteY0" fmla="*/ 4979114 h 4979114"/>
                <a:gd name="connsiteX1" fmla="*/ 3177635 w 4922615"/>
                <a:gd name="connsiteY1" fmla="*/ 3793995 h 4979114"/>
                <a:gd name="connsiteX2" fmla="*/ 1361139 w 4922615"/>
                <a:gd name="connsiteY2" fmla="*/ 1825715 h 4979114"/>
                <a:gd name="connsiteX3" fmla="*/ 190595 w 4922615"/>
                <a:gd name="connsiteY3" fmla="*/ 387855 h 4979114"/>
                <a:gd name="connsiteX4" fmla="*/ 40251 w 4922615"/>
                <a:gd name="connsiteY4" fmla="*/ 12761 h 4979114"/>
                <a:gd name="connsiteX5" fmla="*/ 403955 w 4922615"/>
                <a:gd name="connsiteY5" fmla="*/ 265935 h 4979114"/>
                <a:gd name="connsiteX6" fmla="*/ 1569281 w 4922615"/>
                <a:gd name="connsiteY6" fmla="*/ 1577036 h 4979114"/>
                <a:gd name="connsiteX7" fmla="*/ 3299555 w 4922615"/>
                <a:gd name="connsiteY7" fmla="*/ 3542535 h 4979114"/>
                <a:gd name="connsiteX8" fmla="*/ 4922615 w 4922615"/>
                <a:gd name="connsiteY8" fmla="*/ 4898895 h 4979114"/>
                <a:gd name="connsiteX0" fmla="*/ 4458952 w 4922615"/>
                <a:gd name="connsiteY0" fmla="*/ 4979114 h 4979114"/>
                <a:gd name="connsiteX1" fmla="*/ 3177635 w 4922615"/>
                <a:gd name="connsiteY1" fmla="*/ 3793995 h 4979114"/>
                <a:gd name="connsiteX2" fmla="*/ 1361139 w 4922615"/>
                <a:gd name="connsiteY2" fmla="*/ 1825715 h 4979114"/>
                <a:gd name="connsiteX3" fmla="*/ 190595 w 4922615"/>
                <a:gd name="connsiteY3" fmla="*/ 387855 h 4979114"/>
                <a:gd name="connsiteX4" fmla="*/ 40251 w 4922615"/>
                <a:gd name="connsiteY4" fmla="*/ 12761 h 4979114"/>
                <a:gd name="connsiteX5" fmla="*/ 403955 w 4922615"/>
                <a:gd name="connsiteY5" fmla="*/ 265935 h 4979114"/>
                <a:gd name="connsiteX6" fmla="*/ 1569281 w 4922615"/>
                <a:gd name="connsiteY6" fmla="*/ 1577036 h 4979114"/>
                <a:gd name="connsiteX7" fmla="*/ 3299555 w 4922615"/>
                <a:gd name="connsiteY7" fmla="*/ 3542535 h 4979114"/>
                <a:gd name="connsiteX8" fmla="*/ 4922615 w 4922615"/>
                <a:gd name="connsiteY8" fmla="*/ 4898895 h 4979114"/>
                <a:gd name="connsiteX0" fmla="*/ 4458952 w 4922615"/>
                <a:gd name="connsiteY0" fmla="*/ 4979114 h 4979114"/>
                <a:gd name="connsiteX1" fmla="*/ 3177635 w 4922615"/>
                <a:gd name="connsiteY1" fmla="*/ 3793995 h 4979114"/>
                <a:gd name="connsiteX2" fmla="*/ 1361139 w 4922615"/>
                <a:gd name="connsiteY2" fmla="*/ 1825715 h 4979114"/>
                <a:gd name="connsiteX3" fmla="*/ 190595 w 4922615"/>
                <a:gd name="connsiteY3" fmla="*/ 387855 h 4979114"/>
                <a:gd name="connsiteX4" fmla="*/ 40251 w 4922615"/>
                <a:gd name="connsiteY4" fmla="*/ 12761 h 4979114"/>
                <a:gd name="connsiteX5" fmla="*/ 403955 w 4922615"/>
                <a:gd name="connsiteY5" fmla="*/ 265935 h 4979114"/>
                <a:gd name="connsiteX6" fmla="*/ 1569281 w 4922615"/>
                <a:gd name="connsiteY6" fmla="*/ 1577036 h 4979114"/>
                <a:gd name="connsiteX7" fmla="*/ 3451658 w 4922615"/>
                <a:gd name="connsiteY7" fmla="*/ 3414185 h 4979114"/>
                <a:gd name="connsiteX8" fmla="*/ 4922615 w 4922615"/>
                <a:gd name="connsiteY8" fmla="*/ 4898895 h 4979114"/>
                <a:gd name="connsiteX0" fmla="*/ 4458952 w 4922615"/>
                <a:gd name="connsiteY0" fmla="*/ 4979114 h 4979114"/>
                <a:gd name="connsiteX1" fmla="*/ 3177635 w 4922615"/>
                <a:gd name="connsiteY1" fmla="*/ 3793995 h 4979114"/>
                <a:gd name="connsiteX2" fmla="*/ 1361139 w 4922615"/>
                <a:gd name="connsiteY2" fmla="*/ 1825715 h 4979114"/>
                <a:gd name="connsiteX3" fmla="*/ 190595 w 4922615"/>
                <a:gd name="connsiteY3" fmla="*/ 387855 h 4979114"/>
                <a:gd name="connsiteX4" fmla="*/ 40251 w 4922615"/>
                <a:gd name="connsiteY4" fmla="*/ 12761 h 4979114"/>
                <a:gd name="connsiteX5" fmla="*/ 403955 w 4922615"/>
                <a:gd name="connsiteY5" fmla="*/ 265935 h 4979114"/>
                <a:gd name="connsiteX6" fmla="*/ 1569281 w 4922615"/>
                <a:gd name="connsiteY6" fmla="*/ 1577036 h 4979114"/>
                <a:gd name="connsiteX7" fmla="*/ 3451658 w 4922615"/>
                <a:gd name="connsiteY7" fmla="*/ 3414185 h 4979114"/>
                <a:gd name="connsiteX8" fmla="*/ 4922615 w 4922615"/>
                <a:gd name="connsiteY8" fmla="*/ 4898895 h 4979114"/>
                <a:gd name="connsiteX0" fmla="*/ 4458952 w 4922615"/>
                <a:gd name="connsiteY0" fmla="*/ 4975363 h 4975363"/>
                <a:gd name="connsiteX1" fmla="*/ 3177635 w 4922615"/>
                <a:gd name="connsiteY1" fmla="*/ 3790244 h 4975363"/>
                <a:gd name="connsiteX2" fmla="*/ 1361139 w 4922615"/>
                <a:gd name="connsiteY2" fmla="*/ 1821964 h 4975363"/>
                <a:gd name="connsiteX3" fmla="*/ 190595 w 4922615"/>
                <a:gd name="connsiteY3" fmla="*/ 384104 h 4975363"/>
                <a:gd name="connsiteX4" fmla="*/ 40251 w 4922615"/>
                <a:gd name="connsiteY4" fmla="*/ 9010 h 4975363"/>
                <a:gd name="connsiteX5" fmla="*/ 403955 w 4922615"/>
                <a:gd name="connsiteY5" fmla="*/ 262184 h 4975363"/>
                <a:gd name="connsiteX6" fmla="*/ 1433190 w 4922615"/>
                <a:gd name="connsiteY6" fmla="*/ 1316583 h 4975363"/>
                <a:gd name="connsiteX7" fmla="*/ 3451658 w 4922615"/>
                <a:gd name="connsiteY7" fmla="*/ 3410434 h 4975363"/>
                <a:gd name="connsiteX8" fmla="*/ 4922615 w 4922615"/>
                <a:gd name="connsiteY8" fmla="*/ 4895144 h 4975363"/>
                <a:gd name="connsiteX0" fmla="*/ 4458952 w 4922615"/>
                <a:gd name="connsiteY0" fmla="*/ 4976660 h 4976660"/>
                <a:gd name="connsiteX1" fmla="*/ 3177635 w 4922615"/>
                <a:gd name="connsiteY1" fmla="*/ 3791541 h 4976660"/>
                <a:gd name="connsiteX2" fmla="*/ 1361139 w 4922615"/>
                <a:gd name="connsiteY2" fmla="*/ 1823261 h 4976660"/>
                <a:gd name="connsiteX3" fmla="*/ 190595 w 4922615"/>
                <a:gd name="connsiteY3" fmla="*/ 385401 h 4976660"/>
                <a:gd name="connsiteX4" fmla="*/ 40251 w 4922615"/>
                <a:gd name="connsiteY4" fmla="*/ 10307 h 4976660"/>
                <a:gd name="connsiteX5" fmla="*/ 403955 w 4922615"/>
                <a:gd name="connsiteY5" fmla="*/ 263481 h 4976660"/>
                <a:gd name="connsiteX6" fmla="*/ 1425184 w 4922615"/>
                <a:gd name="connsiteY6" fmla="*/ 1422165 h 4976660"/>
                <a:gd name="connsiteX7" fmla="*/ 3451658 w 4922615"/>
                <a:gd name="connsiteY7" fmla="*/ 3411731 h 4976660"/>
                <a:gd name="connsiteX8" fmla="*/ 4922615 w 4922615"/>
                <a:gd name="connsiteY8" fmla="*/ 4896441 h 4976660"/>
                <a:gd name="connsiteX0" fmla="*/ 4458952 w 5186793"/>
                <a:gd name="connsiteY0" fmla="*/ 4976660 h 4976660"/>
                <a:gd name="connsiteX1" fmla="*/ 3177635 w 5186793"/>
                <a:gd name="connsiteY1" fmla="*/ 3791541 h 4976660"/>
                <a:gd name="connsiteX2" fmla="*/ 1361139 w 5186793"/>
                <a:gd name="connsiteY2" fmla="*/ 1823261 h 4976660"/>
                <a:gd name="connsiteX3" fmla="*/ 190595 w 5186793"/>
                <a:gd name="connsiteY3" fmla="*/ 385401 h 4976660"/>
                <a:gd name="connsiteX4" fmla="*/ 40251 w 5186793"/>
                <a:gd name="connsiteY4" fmla="*/ 10307 h 4976660"/>
                <a:gd name="connsiteX5" fmla="*/ 403955 w 5186793"/>
                <a:gd name="connsiteY5" fmla="*/ 263481 h 4976660"/>
                <a:gd name="connsiteX6" fmla="*/ 1425184 w 5186793"/>
                <a:gd name="connsiteY6" fmla="*/ 1422165 h 4976660"/>
                <a:gd name="connsiteX7" fmla="*/ 3451658 w 5186793"/>
                <a:gd name="connsiteY7" fmla="*/ 3411731 h 4976660"/>
                <a:gd name="connsiteX8" fmla="*/ 5186793 w 5186793"/>
                <a:gd name="connsiteY8" fmla="*/ 4824244 h 4976660"/>
                <a:gd name="connsiteX0" fmla="*/ 4458952 w 5186793"/>
                <a:gd name="connsiteY0" fmla="*/ 4976660 h 4976660"/>
                <a:gd name="connsiteX1" fmla="*/ 3177635 w 5186793"/>
                <a:gd name="connsiteY1" fmla="*/ 3791541 h 4976660"/>
                <a:gd name="connsiteX2" fmla="*/ 1361139 w 5186793"/>
                <a:gd name="connsiteY2" fmla="*/ 1823261 h 4976660"/>
                <a:gd name="connsiteX3" fmla="*/ 190595 w 5186793"/>
                <a:gd name="connsiteY3" fmla="*/ 385401 h 4976660"/>
                <a:gd name="connsiteX4" fmla="*/ 40251 w 5186793"/>
                <a:gd name="connsiteY4" fmla="*/ 10307 h 4976660"/>
                <a:gd name="connsiteX5" fmla="*/ 403955 w 5186793"/>
                <a:gd name="connsiteY5" fmla="*/ 263481 h 4976660"/>
                <a:gd name="connsiteX6" fmla="*/ 1425184 w 5186793"/>
                <a:gd name="connsiteY6" fmla="*/ 1422165 h 4976660"/>
                <a:gd name="connsiteX7" fmla="*/ 3547723 w 5186793"/>
                <a:gd name="connsiteY7" fmla="*/ 3403709 h 4976660"/>
                <a:gd name="connsiteX8" fmla="*/ 5186793 w 5186793"/>
                <a:gd name="connsiteY8" fmla="*/ 4824244 h 4976660"/>
                <a:gd name="connsiteX0" fmla="*/ 4458952 w 5186793"/>
                <a:gd name="connsiteY0" fmla="*/ 4976660 h 4976660"/>
                <a:gd name="connsiteX1" fmla="*/ 3177635 w 5186793"/>
                <a:gd name="connsiteY1" fmla="*/ 3791541 h 4976660"/>
                <a:gd name="connsiteX2" fmla="*/ 1361139 w 5186793"/>
                <a:gd name="connsiteY2" fmla="*/ 1823261 h 4976660"/>
                <a:gd name="connsiteX3" fmla="*/ 190595 w 5186793"/>
                <a:gd name="connsiteY3" fmla="*/ 385401 h 4976660"/>
                <a:gd name="connsiteX4" fmla="*/ 40251 w 5186793"/>
                <a:gd name="connsiteY4" fmla="*/ 10307 h 4976660"/>
                <a:gd name="connsiteX5" fmla="*/ 403955 w 5186793"/>
                <a:gd name="connsiteY5" fmla="*/ 263481 h 4976660"/>
                <a:gd name="connsiteX6" fmla="*/ 1425184 w 5186793"/>
                <a:gd name="connsiteY6" fmla="*/ 1422165 h 4976660"/>
                <a:gd name="connsiteX7" fmla="*/ 3547723 w 5186793"/>
                <a:gd name="connsiteY7" fmla="*/ 3403709 h 4976660"/>
                <a:gd name="connsiteX8" fmla="*/ 5186793 w 5186793"/>
                <a:gd name="connsiteY8" fmla="*/ 4824244 h 4976660"/>
                <a:gd name="connsiteX0" fmla="*/ 4458952 w 5186793"/>
                <a:gd name="connsiteY0" fmla="*/ 4976660 h 4976660"/>
                <a:gd name="connsiteX1" fmla="*/ 3177635 w 5186793"/>
                <a:gd name="connsiteY1" fmla="*/ 3791541 h 4976660"/>
                <a:gd name="connsiteX2" fmla="*/ 1361139 w 5186793"/>
                <a:gd name="connsiteY2" fmla="*/ 1823261 h 4976660"/>
                <a:gd name="connsiteX3" fmla="*/ 190595 w 5186793"/>
                <a:gd name="connsiteY3" fmla="*/ 385401 h 4976660"/>
                <a:gd name="connsiteX4" fmla="*/ 40251 w 5186793"/>
                <a:gd name="connsiteY4" fmla="*/ 10307 h 4976660"/>
                <a:gd name="connsiteX5" fmla="*/ 403955 w 5186793"/>
                <a:gd name="connsiteY5" fmla="*/ 263481 h 4976660"/>
                <a:gd name="connsiteX6" fmla="*/ 1425184 w 5186793"/>
                <a:gd name="connsiteY6" fmla="*/ 1422165 h 4976660"/>
                <a:gd name="connsiteX7" fmla="*/ 3547723 w 5186793"/>
                <a:gd name="connsiteY7" fmla="*/ 3403709 h 4976660"/>
                <a:gd name="connsiteX8" fmla="*/ 5186793 w 5186793"/>
                <a:gd name="connsiteY8" fmla="*/ 4824244 h 4976660"/>
                <a:gd name="connsiteX0" fmla="*/ 4458952 w 5186793"/>
                <a:gd name="connsiteY0" fmla="*/ 4976660 h 4976660"/>
                <a:gd name="connsiteX1" fmla="*/ 3177635 w 5186793"/>
                <a:gd name="connsiteY1" fmla="*/ 3791541 h 4976660"/>
                <a:gd name="connsiteX2" fmla="*/ 1361139 w 5186793"/>
                <a:gd name="connsiteY2" fmla="*/ 1823261 h 4976660"/>
                <a:gd name="connsiteX3" fmla="*/ 190595 w 5186793"/>
                <a:gd name="connsiteY3" fmla="*/ 385401 h 4976660"/>
                <a:gd name="connsiteX4" fmla="*/ 40251 w 5186793"/>
                <a:gd name="connsiteY4" fmla="*/ 10307 h 4976660"/>
                <a:gd name="connsiteX5" fmla="*/ 403955 w 5186793"/>
                <a:gd name="connsiteY5" fmla="*/ 263481 h 4976660"/>
                <a:gd name="connsiteX6" fmla="*/ 1425184 w 5186793"/>
                <a:gd name="connsiteY6" fmla="*/ 1422165 h 4976660"/>
                <a:gd name="connsiteX7" fmla="*/ 3547723 w 5186793"/>
                <a:gd name="connsiteY7" fmla="*/ 3403709 h 4976660"/>
                <a:gd name="connsiteX8" fmla="*/ 5186793 w 5186793"/>
                <a:gd name="connsiteY8" fmla="*/ 4824244 h 4976660"/>
                <a:gd name="connsiteX0" fmla="*/ 4458952 w 5207252"/>
                <a:gd name="connsiteY0" fmla="*/ 4976660 h 4976660"/>
                <a:gd name="connsiteX1" fmla="*/ 3177635 w 5207252"/>
                <a:gd name="connsiteY1" fmla="*/ 3791541 h 4976660"/>
                <a:gd name="connsiteX2" fmla="*/ 1361139 w 5207252"/>
                <a:gd name="connsiteY2" fmla="*/ 1823261 h 4976660"/>
                <a:gd name="connsiteX3" fmla="*/ 190595 w 5207252"/>
                <a:gd name="connsiteY3" fmla="*/ 385401 h 4976660"/>
                <a:gd name="connsiteX4" fmla="*/ 40251 w 5207252"/>
                <a:gd name="connsiteY4" fmla="*/ 10307 h 4976660"/>
                <a:gd name="connsiteX5" fmla="*/ 403955 w 5207252"/>
                <a:gd name="connsiteY5" fmla="*/ 263481 h 4976660"/>
                <a:gd name="connsiteX6" fmla="*/ 1425184 w 5207252"/>
                <a:gd name="connsiteY6" fmla="*/ 1422165 h 4976660"/>
                <a:gd name="connsiteX7" fmla="*/ 3547723 w 5207252"/>
                <a:gd name="connsiteY7" fmla="*/ 3403709 h 4976660"/>
                <a:gd name="connsiteX8" fmla="*/ 5035615 w 5207252"/>
                <a:gd name="connsiteY8" fmla="*/ 4767306 h 4976660"/>
                <a:gd name="connsiteX9" fmla="*/ 5186793 w 5207252"/>
                <a:gd name="connsiteY9" fmla="*/ 4824244 h 4976660"/>
                <a:gd name="connsiteX0" fmla="*/ 4458952 w 5207252"/>
                <a:gd name="connsiteY0" fmla="*/ 4976660 h 4976660"/>
                <a:gd name="connsiteX1" fmla="*/ 3177635 w 5207252"/>
                <a:gd name="connsiteY1" fmla="*/ 3791541 h 4976660"/>
                <a:gd name="connsiteX2" fmla="*/ 1361139 w 5207252"/>
                <a:gd name="connsiteY2" fmla="*/ 1823261 h 4976660"/>
                <a:gd name="connsiteX3" fmla="*/ 190595 w 5207252"/>
                <a:gd name="connsiteY3" fmla="*/ 385401 h 4976660"/>
                <a:gd name="connsiteX4" fmla="*/ 40251 w 5207252"/>
                <a:gd name="connsiteY4" fmla="*/ 10307 h 4976660"/>
                <a:gd name="connsiteX5" fmla="*/ 403955 w 5207252"/>
                <a:gd name="connsiteY5" fmla="*/ 263481 h 4976660"/>
                <a:gd name="connsiteX6" fmla="*/ 1425184 w 5207252"/>
                <a:gd name="connsiteY6" fmla="*/ 1422165 h 4976660"/>
                <a:gd name="connsiteX7" fmla="*/ 3547723 w 5207252"/>
                <a:gd name="connsiteY7" fmla="*/ 3403709 h 4976660"/>
                <a:gd name="connsiteX8" fmla="*/ 5035615 w 5207252"/>
                <a:gd name="connsiteY8" fmla="*/ 4767306 h 4976660"/>
                <a:gd name="connsiteX9" fmla="*/ 5186793 w 5207252"/>
                <a:gd name="connsiteY9" fmla="*/ 4824244 h 4976660"/>
                <a:gd name="connsiteX0" fmla="*/ 4458952 w 5207252"/>
                <a:gd name="connsiteY0" fmla="*/ 4976660 h 4976660"/>
                <a:gd name="connsiteX1" fmla="*/ 3177635 w 5207252"/>
                <a:gd name="connsiteY1" fmla="*/ 3791541 h 4976660"/>
                <a:gd name="connsiteX2" fmla="*/ 1361139 w 5207252"/>
                <a:gd name="connsiteY2" fmla="*/ 1823261 h 4976660"/>
                <a:gd name="connsiteX3" fmla="*/ 190595 w 5207252"/>
                <a:gd name="connsiteY3" fmla="*/ 385401 h 4976660"/>
                <a:gd name="connsiteX4" fmla="*/ 40251 w 5207252"/>
                <a:gd name="connsiteY4" fmla="*/ 10307 h 4976660"/>
                <a:gd name="connsiteX5" fmla="*/ 403955 w 5207252"/>
                <a:gd name="connsiteY5" fmla="*/ 263481 h 4976660"/>
                <a:gd name="connsiteX6" fmla="*/ 1425184 w 5207252"/>
                <a:gd name="connsiteY6" fmla="*/ 1422165 h 4976660"/>
                <a:gd name="connsiteX7" fmla="*/ 3547723 w 5207252"/>
                <a:gd name="connsiteY7" fmla="*/ 3403709 h 4976660"/>
                <a:gd name="connsiteX8" fmla="*/ 5035615 w 5207252"/>
                <a:gd name="connsiteY8" fmla="*/ 4767306 h 4976660"/>
                <a:gd name="connsiteX9" fmla="*/ 5186793 w 5207252"/>
                <a:gd name="connsiteY9" fmla="*/ 4824244 h 4976660"/>
                <a:gd name="connsiteX0" fmla="*/ 4458952 w 5207252"/>
                <a:gd name="connsiteY0" fmla="*/ 4976660 h 4976660"/>
                <a:gd name="connsiteX1" fmla="*/ 3177635 w 5207252"/>
                <a:gd name="connsiteY1" fmla="*/ 3791541 h 4976660"/>
                <a:gd name="connsiteX2" fmla="*/ 1361139 w 5207252"/>
                <a:gd name="connsiteY2" fmla="*/ 1823261 h 4976660"/>
                <a:gd name="connsiteX3" fmla="*/ 190595 w 5207252"/>
                <a:gd name="connsiteY3" fmla="*/ 385401 h 4976660"/>
                <a:gd name="connsiteX4" fmla="*/ 40251 w 5207252"/>
                <a:gd name="connsiteY4" fmla="*/ 10307 h 4976660"/>
                <a:gd name="connsiteX5" fmla="*/ 403955 w 5207252"/>
                <a:gd name="connsiteY5" fmla="*/ 263481 h 4976660"/>
                <a:gd name="connsiteX6" fmla="*/ 1425184 w 5207252"/>
                <a:gd name="connsiteY6" fmla="*/ 1422165 h 4976660"/>
                <a:gd name="connsiteX7" fmla="*/ 3547723 w 5207252"/>
                <a:gd name="connsiteY7" fmla="*/ 3403709 h 4976660"/>
                <a:gd name="connsiteX8" fmla="*/ 5035615 w 5207252"/>
                <a:gd name="connsiteY8" fmla="*/ 4767306 h 4976660"/>
                <a:gd name="connsiteX9" fmla="*/ 5186793 w 5207252"/>
                <a:gd name="connsiteY9" fmla="*/ 4824244 h 4976660"/>
                <a:gd name="connsiteX0" fmla="*/ 4458952 w 5207252"/>
                <a:gd name="connsiteY0" fmla="*/ 4976660 h 4976660"/>
                <a:gd name="connsiteX1" fmla="*/ 3177635 w 5207252"/>
                <a:gd name="connsiteY1" fmla="*/ 3791541 h 4976660"/>
                <a:gd name="connsiteX2" fmla="*/ 1361139 w 5207252"/>
                <a:gd name="connsiteY2" fmla="*/ 1823261 h 4976660"/>
                <a:gd name="connsiteX3" fmla="*/ 190595 w 5207252"/>
                <a:gd name="connsiteY3" fmla="*/ 385401 h 4976660"/>
                <a:gd name="connsiteX4" fmla="*/ 40251 w 5207252"/>
                <a:gd name="connsiteY4" fmla="*/ 10307 h 4976660"/>
                <a:gd name="connsiteX5" fmla="*/ 403955 w 5207252"/>
                <a:gd name="connsiteY5" fmla="*/ 263481 h 4976660"/>
                <a:gd name="connsiteX6" fmla="*/ 1425184 w 5207252"/>
                <a:gd name="connsiteY6" fmla="*/ 1422165 h 4976660"/>
                <a:gd name="connsiteX7" fmla="*/ 3195486 w 5207252"/>
                <a:gd name="connsiteY7" fmla="*/ 3050744 h 4976660"/>
                <a:gd name="connsiteX8" fmla="*/ 5035615 w 5207252"/>
                <a:gd name="connsiteY8" fmla="*/ 4767306 h 4976660"/>
                <a:gd name="connsiteX9" fmla="*/ 5186793 w 5207252"/>
                <a:gd name="connsiteY9" fmla="*/ 4824244 h 4976660"/>
                <a:gd name="connsiteX0" fmla="*/ 4458952 w 5207252"/>
                <a:gd name="connsiteY0" fmla="*/ 4976660 h 4976660"/>
                <a:gd name="connsiteX1" fmla="*/ 3177635 w 5207252"/>
                <a:gd name="connsiteY1" fmla="*/ 3791541 h 4976660"/>
                <a:gd name="connsiteX2" fmla="*/ 1361139 w 5207252"/>
                <a:gd name="connsiteY2" fmla="*/ 1823261 h 4976660"/>
                <a:gd name="connsiteX3" fmla="*/ 190595 w 5207252"/>
                <a:gd name="connsiteY3" fmla="*/ 385401 h 4976660"/>
                <a:gd name="connsiteX4" fmla="*/ 40251 w 5207252"/>
                <a:gd name="connsiteY4" fmla="*/ 10307 h 4976660"/>
                <a:gd name="connsiteX5" fmla="*/ 403955 w 5207252"/>
                <a:gd name="connsiteY5" fmla="*/ 263481 h 4976660"/>
                <a:gd name="connsiteX6" fmla="*/ 1425184 w 5207252"/>
                <a:gd name="connsiteY6" fmla="*/ 1422165 h 4976660"/>
                <a:gd name="connsiteX7" fmla="*/ 3195486 w 5207252"/>
                <a:gd name="connsiteY7" fmla="*/ 3050744 h 4976660"/>
                <a:gd name="connsiteX8" fmla="*/ 5035615 w 5207252"/>
                <a:gd name="connsiteY8" fmla="*/ 4767306 h 4976660"/>
                <a:gd name="connsiteX9" fmla="*/ 5186793 w 5207252"/>
                <a:gd name="connsiteY9" fmla="*/ 4824244 h 4976660"/>
                <a:gd name="connsiteX0" fmla="*/ 4458952 w 5035615"/>
                <a:gd name="connsiteY0" fmla="*/ 4976660 h 4976660"/>
                <a:gd name="connsiteX1" fmla="*/ 3177635 w 5035615"/>
                <a:gd name="connsiteY1" fmla="*/ 3791541 h 4976660"/>
                <a:gd name="connsiteX2" fmla="*/ 1361139 w 5035615"/>
                <a:gd name="connsiteY2" fmla="*/ 1823261 h 4976660"/>
                <a:gd name="connsiteX3" fmla="*/ 190595 w 5035615"/>
                <a:gd name="connsiteY3" fmla="*/ 385401 h 4976660"/>
                <a:gd name="connsiteX4" fmla="*/ 40251 w 5035615"/>
                <a:gd name="connsiteY4" fmla="*/ 10307 h 4976660"/>
                <a:gd name="connsiteX5" fmla="*/ 403955 w 5035615"/>
                <a:gd name="connsiteY5" fmla="*/ 263481 h 4976660"/>
                <a:gd name="connsiteX6" fmla="*/ 1425184 w 5035615"/>
                <a:gd name="connsiteY6" fmla="*/ 1422165 h 4976660"/>
                <a:gd name="connsiteX7" fmla="*/ 3195486 w 5035615"/>
                <a:gd name="connsiteY7" fmla="*/ 3050744 h 4976660"/>
                <a:gd name="connsiteX8" fmla="*/ 5035615 w 5035615"/>
                <a:gd name="connsiteY8" fmla="*/ 4767306 h 4976660"/>
                <a:gd name="connsiteX0" fmla="*/ 4458952 w 5035615"/>
                <a:gd name="connsiteY0" fmla="*/ 4976660 h 4976660"/>
                <a:gd name="connsiteX1" fmla="*/ 3177635 w 5035615"/>
                <a:gd name="connsiteY1" fmla="*/ 3791541 h 4976660"/>
                <a:gd name="connsiteX2" fmla="*/ 1361139 w 5035615"/>
                <a:gd name="connsiteY2" fmla="*/ 1823261 h 4976660"/>
                <a:gd name="connsiteX3" fmla="*/ 190595 w 5035615"/>
                <a:gd name="connsiteY3" fmla="*/ 385401 h 4976660"/>
                <a:gd name="connsiteX4" fmla="*/ 40251 w 5035615"/>
                <a:gd name="connsiteY4" fmla="*/ 10307 h 4976660"/>
                <a:gd name="connsiteX5" fmla="*/ 403955 w 5035615"/>
                <a:gd name="connsiteY5" fmla="*/ 263481 h 4976660"/>
                <a:gd name="connsiteX6" fmla="*/ 1425184 w 5035615"/>
                <a:gd name="connsiteY6" fmla="*/ 1422165 h 4976660"/>
                <a:gd name="connsiteX7" fmla="*/ 3218667 w 5035615"/>
                <a:gd name="connsiteY7" fmla="*/ 3035258 h 4976660"/>
                <a:gd name="connsiteX8" fmla="*/ 5035615 w 5035615"/>
                <a:gd name="connsiteY8" fmla="*/ 4767306 h 4976660"/>
                <a:gd name="connsiteX0" fmla="*/ 4458952 w 5035615"/>
                <a:gd name="connsiteY0" fmla="*/ 4974985 h 4974985"/>
                <a:gd name="connsiteX1" fmla="*/ 3177635 w 5035615"/>
                <a:gd name="connsiteY1" fmla="*/ 3789866 h 4974985"/>
                <a:gd name="connsiteX2" fmla="*/ 1361139 w 5035615"/>
                <a:gd name="connsiteY2" fmla="*/ 1821586 h 4974985"/>
                <a:gd name="connsiteX3" fmla="*/ 190595 w 5035615"/>
                <a:gd name="connsiteY3" fmla="*/ 383726 h 4974985"/>
                <a:gd name="connsiteX4" fmla="*/ 40251 w 5035615"/>
                <a:gd name="connsiteY4" fmla="*/ 8632 h 4974985"/>
                <a:gd name="connsiteX5" fmla="*/ 403955 w 5035615"/>
                <a:gd name="connsiteY5" fmla="*/ 261806 h 4974985"/>
                <a:gd name="connsiteX6" fmla="*/ 1332458 w 5035615"/>
                <a:gd name="connsiteY6" fmla="*/ 1281114 h 4974985"/>
                <a:gd name="connsiteX7" fmla="*/ 3218667 w 5035615"/>
                <a:gd name="connsiteY7" fmla="*/ 3033583 h 4974985"/>
                <a:gd name="connsiteX8" fmla="*/ 5035615 w 5035615"/>
                <a:gd name="connsiteY8" fmla="*/ 4765631 h 4974985"/>
                <a:gd name="connsiteX0" fmla="*/ 4458952 w 5035615"/>
                <a:gd name="connsiteY0" fmla="*/ 4974984 h 4974984"/>
                <a:gd name="connsiteX1" fmla="*/ 3177635 w 5035615"/>
                <a:gd name="connsiteY1" fmla="*/ 3789865 h 4974984"/>
                <a:gd name="connsiteX2" fmla="*/ 1361139 w 5035615"/>
                <a:gd name="connsiteY2" fmla="*/ 1821585 h 4974984"/>
                <a:gd name="connsiteX3" fmla="*/ 190595 w 5035615"/>
                <a:gd name="connsiteY3" fmla="*/ 383725 h 4974984"/>
                <a:gd name="connsiteX4" fmla="*/ 40251 w 5035615"/>
                <a:gd name="connsiteY4" fmla="*/ 8631 h 4974984"/>
                <a:gd name="connsiteX5" fmla="*/ 403955 w 5035615"/>
                <a:gd name="connsiteY5" fmla="*/ 261805 h 4974984"/>
                <a:gd name="connsiteX6" fmla="*/ 1332458 w 5035615"/>
                <a:gd name="connsiteY6" fmla="*/ 1281113 h 4974984"/>
                <a:gd name="connsiteX7" fmla="*/ 3218667 w 5035615"/>
                <a:gd name="connsiteY7" fmla="*/ 3033582 h 4974984"/>
                <a:gd name="connsiteX8" fmla="*/ 5035615 w 5035615"/>
                <a:gd name="connsiteY8" fmla="*/ 4765630 h 4974984"/>
                <a:gd name="connsiteX0" fmla="*/ 4458952 w 5035615"/>
                <a:gd name="connsiteY0" fmla="*/ 4974984 h 4974984"/>
                <a:gd name="connsiteX1" fmla="*/ 3177635 w 5035615"/>
                <a:gd name="connsiteY1" fmla="*/ 3789865 h 4974984"/>
                <a:gd name="connsiteX2" fmla="*/ 1361139 w 5035615"/>
                <a:gd name="connsiteY2" fmla="*/ 1821585 h 4974984"/>
                <a:gd name="connsiteX3" fmla="*/ 190595 w 5035615"/>
                <a:gd name="connsiteY3" fmla="*/ 383725 h 4974984"/>
                <a:gd name="connsiteX4" fmla="*/ 40251 w 5035615"/>
                <a:gd name="connsiteY4" fmla="*/ 8631 h 4974984"/>
                <a:gd name="connsiteX5" fmla="*/ 403955 w 5035615"/>
                <a:gd name="connsiteY5" fmla="*/ 261805 h 4974984"/>
                <a:gd name="connsiteX6" fmla="*/ 1332458 w 5035615"/>
                <a:gd name="connsiteY6" fmla="*/ 1281113 h 4974984"/>
                <a:gd name="connsiteX7" fmla="*/ 3218667 w 5035615"/>
                <a:gd name="connsiteY7" fmla="*/ 3033582 h 4974984"/>
                <a:gd name="connsiteX8" fmla="*/ 5035615 w 5035615"/>
                <a:gd name="connsiteY8" fmla="*/ 4765630 h 4974984"/>
                <a:gd name="connsiteX0" fmla="*/ 4458952 w 5035615"/>
                <a:gd name="connsiteY0" fmla="*/ 4975491 h 4975491"/>
                <a:gd name="connsiteX1" fmla="*/ 3177635 w 5035615"/>
                <a:gd name="connsiteY1" fmla="*/ 3790372 h 4975491"/>
                <a:gd name="connsiteX2" fmla="*/ 1361139 w 5035615"/>
                <a:gd name="connsiteY2" fmla="*/ 1822092 h 4975491"/>
                <a:gd name="connsiteX3" fmla="*/ 190595 w 5035615"/>
                <a:gd name="connsiteY3" fmla="*/ 384232 h 4975491"/>
                <a:gd name="connsiteX4" fmla="*/ 40251 w 5035615"/>
                <a:gd name="connsiteY4" fmla="*/ 9138 h 4975491"/>
                <a:gd name="connsiteX5" fmla="*/ 403955 w 5035615"/>
                <a:gd name="connsiteY5" fmla="*/ 262312 h 4975491"/>
                <a:gd name="connsiteX6" fmla="*/ 1425184 w 5035615"/>
                <a:gd name="connsiteY6" fmla="*/ 1328079 h 4975491"/>
                <a:gd name="connsiteX7" fmla="*/ 3218667 w 5035615"/>
                <a:gd name="connsiteY7" fmla="*/ 3034089 h 4975491"/>
                <a:gd name="connsiteX8" fmla="*/ 5035615 w 5035615"/>
                <a:gd name="connsiteY8" fmla="*/ 4766137 h 4975491"/>
                <a:gd name="connsiteX0" fmla="*/ 5156429 w 5733092"/>
                <a:gd name="connsiteY0" fmla="*/ 5701799 h 5701799"/>
                <a:gd name="connsiteX1" fmla="*/ 3875112 w 5733092"/>
                <a:gd name="connsiteY1" fmla="*/ 4516680 h 5701799"/>
                <a:gd name="connsiteX2" fmla="*/ 2058616 w 5733092"/>
                <a:gd name="connsiteY2" fmla="*/ 2548400 h 5701799"/>
                <a:gd name="connsiteX3" fmla="*/ 888072 w 5733092"/>
                <a:gd name="connsiteY3" fmla="*/ 1110540 h 5701799"/>
                <a:gd name="connsiteX4" fmla="*/ 5192 w 5733092"/>
                <a:gd name="connsiteY4" fmla="*/ 1398 h 5701799"/>
                <a:gd name="connsiteX5" fmla="*/ 1101432 w 5733092"/>
                <a:gd name="connsiteY5" fmla="*/ 988620 h 5701799"/>
                <a:gd name="connsiteX6" fmla="*/ 2122661 w 5733092"/>
                <a:gd name="connsiteY6" fmla="*/ 2054387 h 5701799"/>
                <a:gd name="connsiteX7" fmla="*/ 3916144 w 5733092"/>
                <a:gd name="connsiteY7" fmla="*/ 3760397 h 5701799"/>
                <a:gd name="connsiteX8" fmla="*/ 5733092 w 5733092"/>
                <a:gd name="connsiteY8" fmla="*/ 5492445 h 570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33092" h="5701799">
                  <a:moveTo>
                    <a:pt x="5156429" y="5701799"/>
                  </a:moveTo>
                  <a:cubicBezTo>
                    <a:pt x="4881474" y="5420984"/>
                    <a:pt x="4391414" y="5042246"/>
                    <a:pt x="3875112" y="4516680"/>
                  </a:cubicBezTo>
                  <a:cubicBezTo>
                    <a:pt x="3358810" y="3991114"/>
                    <a:pt x="2556456" y="3116090"/>
                    <a:pt x="2058616" y="2548400"/>
                  </a:cubicBezTo>
                  <a:cubicBezTo>
                    <a:pt x="1560776" y="1980710"/>
                    <a:pt x="1230309" y="1535040"/>
                    <a:pt x="888072" y="1110540"/>
                  </a:cubicBezTo>
                  <a:cubicBezTo>
                    <a:pt x="545835" y="686040"/>
                    <a:pt x="-62389" y="174134"/>
                    <a:pt x="5192" y="1398"/>
                  </a:cubicBezTo>
                  <a:cubicBezTo>
                    <a:pt x="168838" y="-34966"/>
                    <a:pt x="748521" y="646455"/>
                    <a:pt x="1101432" y="988620"/>
                  </a:cubicBezTo>
                  <a:cubicBezTo>
                    <a:pt x="1454344" y="1330785"/>
                    <a:pt x="1653542" y="1592424"/>
                    <a:pt x="2122661" y="2054387"/>
                  </a:cubicBezTo>
                  <a:cubicBezTo>
                    <a:pt x="2591780" y="2516350"/>
                    <a:pt x="2213987" y="1757579"/>
                    <a:pt x="3916144" y="3760397"/>
                  </a:cubicBezTo>
                  <a:cubicBezTo>
                    <a:pt x="4229146" y="4112527"/>
                    <a:pt x="5459914" y="5255689"/>
                    <a:pt x="5733092" y="5492445"/>
                  </a:cubicBezTo>
                </a:path>
              </a:pathLst>
            </a:custGeom>
            <a:noFill/>
            <a:ln w="57150">
              <a:solidFill>
                <a:srgbClr val="C00000">
                  <a:alpha val="40000"/>
                </a:srgb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/>
            </a:p>
          </p:txBody>
        </p:sp>
        <p:sp>
          <p:nvSpPr>
            <p:cNvPr id="345" name="フリーフォーム: 図形 14"/>
            <p:cNvSpPr/>
            <p:nvPr/>
          </p:nvSpPr>
          <p:spPr>
            <a:xfrm>
              <a:off x="-312356" y="3710839"/>
              <a:ext cx="413173" cy="207934"/>
            </a:xfrm>
            <a:custGeom>
              <a:avLst/>
              <a:gdLst>
                <a:gd name="connsiteX0" fmla="*/ 1693 w 413173"/>
                <a:gd name="connsiteY0" fmla="*/ 207934 h 207934"/>
                <a:gd name="connsiteX1" fmla="*/ 16933 w 413173"/>
                <a:gd name="connsiteY1" fmla="*/ 63154 h 207934"/>
                <a:gd name="connsiteX2" fmla="*/ 123613 w 413173"/>
                <a:gd name="connsiteY2" fmla="*/ 2194 h 207934"/>
                <a:gd name="connsiteX3" fmla="*/ 283633 w 413173"/>
                <a:gd name="connsiteY3" fmla="*/ 17434 h 207934"/>
                <a:gd name="connsiteX4" fmla="*/ 413173 w 413173"/>
                <a:gd name="connsiteY4" fmla="*/ 55534 h 20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73" h="207934">
                  <a:moveTo>
                    <a:pt x="1693" y="207934"/>
                  </a:moveTo>
                  <a:cubicBezTo>
                    <a:pt x="-847" y="152689"/>
                    <a:pt x="-3387" y="97444"/>
                    <a:pt x="16933" y="63154"/>
                  </a:cubicBezTo>
                  <a:cubicBezTo>
                    <a:pt x="37253" y="28864"/>
                    <a:pt x="79163" y="9814"/>
                    <a:pt x="123613" y="2194"/>
                  </a:cubicBezTo>
                  <a:cubicBezTo>
                    <a:pt x="168063" y="-5426"/>
                    <a:pt x="235373" y="8544"/>
                    <a:pt x="283633" y="17434"/>
                  </a:cubicBezTo>
                  <a:cubicBezTo>
                    <a:pt x="331893" y="26324"/>
                    <a:pt x="372533" y="40929"/>
                    <a:pt x="413173" y="55534"/>
                  </a:cubicBezTo>
                </a:path>
              </a:pathLst>
            </a:custGeom>
            <a:noFill/>
            <a:ln w="127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47" name="四角形吹き出し 493"/>
            <p:cNvSpPr/>
            <p:nvPr/>
          </p:nvSpPr>
          <p:spPr>
            <a:xfrm>
              <a:off x="-690459" y="8295661"/>
              <a:ext cx="2779700" cy="627344"/>
            </a:xfrm>
            <a:prstGeom prst="wedgeRectCallout">
              <a:avLst>
                <a:gd name="adj1" fmla="val 45753"/>
                <a:gd name="adj2" fmla="val -398809"/>
              </a:avLst>
            </a:prstGeom>
            <a:solidFill>
              <a:srgbClr val="FF0000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kumimoji="1" lang="ja-JP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355" name="二等辺三角形 354"/>
            <p:cNvSpPr/>
            <p:nvPr/>
          </p:nvSpPr>
          <p:spPr>
            <a:xfrm>
              <a:off x="5597187" y="9146368"/>
              <a:ext cx="49052" cy="72008"/>
            </a:xfrm>
            <a:prstGeom prst="triangl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56" name="二等辺三角形 355"/>
            <p:cNvSpPr/>
            <p:nvPr/>
          </p:nvSpPr>
          <p:spPr>
            <a:xfrm>
              <a:off x="4824314" y="8573330"/>
              <a:ext cx="49052" cy="72008"/>
            </a:xfrm>
            <a:prstGeom prst="triangl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58" name="二等辺三角形 357"/>
            <p:cNvSpPr/>
            <p:nvPr/>
          </p:nvSpPr>
          <p:spPr>
            <a:xfrm>
              <a:off x="5220454" y="8878021"/>
              <a:ext cx="49052" cy="72008"/>
            </a:xfrm>
            <a:prstGeom prst="triangle">
              <a:avLst/>
            </a:prstGeom>
            <a:solidFill>
              <a:srgbClr val="FF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69" name="二等辺三角形 368"/>
            <p:cNvSpPr/>
            <p:nvPr/>
          </p:nvSpPr>
          <p:spPr>
            <a:xfrm>
              <a:off x="4694529" y="8790606"/>
              <a:ext cx="49052" cy="72008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dirty="0"/>
            </a:p>
          </p:txBody>
        </p:sp>
        <p:sp>
          <p:nvSpPr>
            <p:cNvPr id="372" name="フリーフォーム: 図形 8"/>
            <p:cNvSpPr/>
            <p:nvPr/>
          </p:nvSpPr>
          <p:spPr>
            <a:xfrm>
              <a:off x="2001519" y="5916682"/>
              <a:ext cx="3408681" cy="3379729"/>
            </a:xfrm>
            <a:custGeom>
              <a:avLst/>
              <a:gdLst>
                <a:gd name="connsiteX0" fmla="*/ 0 w 2043112"/>
                <a:gd name="connsiteY0" fmla="*/ 0 h 1934644"/>
                <a:gd name="connsiteX1" fmla="*/ 447675 w 2043112"/>
                <a:gd name="connsiteY1" fmla="*/ 180975 h 1934644"/>
                <a:gd name="connsiteX2" fmla="*/ 690562 w 2043112"/>
                <a:gd name="connsiteY2" fmla="*/ 466725 h 1934644"/>
                <a:gd name="connsiteX3" fmla="*/ 976312 w 2043112"/>
                <a:gd name="connsiteY3" fmla="*/ 800100 h 1934644"/>
                <a:gd name="connsiteX4" fmla="*/ 1295400 w 2043112"/>
                <a:gd name="connsiteY4" fmla="*/ 1138238 h 1934644"/>
                <a:gd name="connsiteX5" fmla="*/ 1604962 w 2043112"/>
                <a:gd name="connsiteY5" fmla="*/ 1500188 h 1934644"/>
                <a:gd name="connsiteX6" fmla="*/ 1952625 w 2043112"/>
                <a:gd name="connsiteY6" fmla="*/ 1866900 h 1934644"/>
                <a:gd name="connsiteX7" fmla="*/ 2043112 w 2043112"/>
                <a:gd name="connsiteY7" fmla="*/ 1933575 h 1934644"/>
                <a:gd name="connsiteX0" fmla="*/ 0 w 2317432"/>
                <a:gd name="connsiteY0" fmla="*/ 0 h 2177443"/>
                <a:gd name="connsiteX1" fmla="*/ 447675 w 2317432"/>
                <a:gd name="connsiteY1" fmla="*/ 180975 h 2177443"/>
                <a:gd name="connsiteX2" fmla="*/ 690562 w 2317432"/>
                <a:gd name="connsiteY2" fmla="*/ 466725 h 2177443"/>
                <a:gd name="connsiteX3" fmla="*/ 976312 w 2317432"/>
                <a:gd name="connsiteY3" fmla="*/ 800100 h 2177443"/>
                <a:gd name="connsiteX4" fmla="*/ 1295400 w 2317432"/>
                <a:gd name="connsiteY4" fmla="*/ 1138238 h 2177443"/>
                <a:gd name="connsiteX5" fmla="*/ 1604962 w 2317432"/>
                <a:gd name="connsiteY5" fmla="*/ 1500188 h 2177443"/>
                <a:gd name="connsiteX6" fmla="*/ 1952625 w 2317432"/>
                <a:gd name="connsiteY6" fmla="*/ 1866900 h 2177443"/>
                <a:gd name="connsiteX7" fmla="*/ 2317432 w 2317432"/>
                <a:gd name="connsiteY7" fmla="*/ 2177415 h 2177443"/>
                <a:gd name="connsiteX0" fmla="*/ 0 w 2446972"/>
                <a:gd name="connsiteY0" fmla="*/ 0 h 2314593"/>
                <a:gd name="connsiteX1" fmla="*/ 447675 w 2446972"/>
                <a:gd name="connsiteY1" fmla="*/ 180975 h 2314593"/>
                <a:gd name="connsiteX2" fmla="*/ 690562 w 2446972"/>
                <a:gd name="connsiteY2" fmla="*/ 466725 h 2314593"/>
                <a:gd name="connsiteX3" fmla="*/ 976312 w 2446972"/>
                <a:gd name="connsiteY3" fmla="*/ 800100 h 2314593"/>
                <a:gd name="connsiteX4" fmla="*/ 1295400 w 2446972"/>
                <a:gd name="connsiteY4" fmla="*/ 1138238 h 2314593"/>
                <a:gd name="connsiteX5" fmla="*/ 1604962 w 2446972"/>
                <a:gd name="connsiteY5" fmla="*/ 1500188 h 2314593"/>
                <a:gd name="connsiteX6" fmla="*/ 1952625 w 2446972"/>
                <a:gd name="connsiteY6" fmla="*/ 1866900 h 2314593"/>
                <a:gd name="connsiteX7" fmla="*/ 2446972 w 2446972"/>
                <a:gd name="connsiteY7" fmla="*/ 2314575 h 2314593"/>
                <a:gd name="connsiteX0" fmla="*/ 0 w 2797492"/>
                <a:gd name="connsiteY0" fmla="*/ 0 h 2665104"/>
                <a:gd name="connsiteX1" fmla="*/ 447675 w 2797492"/>
                <a:gd name="connsiteY1" fmla="*/ 180975 h 2665104"/>
                <a:gd name="connsiteX2" fmla="*/ 690562 w 2797492"/>
                <a:gd name="connsiteY2" fmla="*/ 466725 h 2665104"/>
                <a:gd name="connsiteX3" fmla="*/ 976312 w 2797492"/>
                <a:gd name="connsiteY3" fmla="*/ 800100 h 2665104"/>
                <a:gd name="connsiteX4" fmla="*/ 1295400 w 2797492"/>
                <a:gd name="connsiteY4" fmla="*/ 1138238 h 2665104"/>
                <a:gd name="connsiteX5" fmla="*/ 1604962 w 2797492"/>
                <a:gd name="connsiteY5" fmla="*/ 1500188 h 2665104"/>
                <a:gd name="connsiteX6" fmla="*/ 1952625 w 2797492"/>
                <a:gd name="connsiteY6" fmla="*/ 1866900 h 2665104"/>
                <a:gd name="connsiteX7" fmla="*/ 2797492 w 2797492"/>
                <a:gd name="connsiteY7" fmla="*/ 2665095 h 2665104"/>
                <a:gd name="connsiteX0" fmla="*/ 0 w 2904172"/>
                <a:gd name="connsiteY0" fmla="*/ 0 h 2627005"/>
                <a:gd name="connsiteX1" fmla="*/ 447675 w 2904172"/>
                <a:gd name="connsiteY1" fmla="*/ 180975 h 2627005"/>
                <a:gd name="connsiteX2" fmla="*/ 690562 w 2904172"/>
                <a:gd name="connsiteY2" fmla="*/ 466725 h 2627005"/>
                <a:gd name="connsiteX3" fmla="*/ 976312 w 2904172"/>
                <a:gd name="connsiteY3" fmla="*/ 800100 h 2627005"/>
                <a:gd name="connsiteX4" fmla="*/ 1295400 w 2904172"/>
                <a:gd name="connsiteY4" fmla="*/ 1138238 h 2627005"/>
                <a:gd name="connsiteX5" fmla="*/ 1604962 w 2904172"/>
                <a:gd name="connsiteY5" fmla="*/ 1500188 h 2627005"/>
                <a:gd name="connsiteX6" fmla="*/ 1952625 w 2904172"/>
                <a:gd name="connsiteY6" fmla="*/ 1866900 h 2627005"/>
                <a:gd name="connsiteX7" fmla="*/ 2904172 w 2904172"/>
                <a:gd name="connsiteY7" fmla="*/ 2626995 h 2627005"/>
                <a:gd name="connsiteX0" fmla="*/ 0 w 2812732"/>
                <a:gd name="connsiteY0" fmla="*/ 0 h 2672724"/>
                <a:gd name="connsiteX1" fmla="*/ 447675 w 2812732"/>
                <a:gd name="connsiteY1" fmla="*/ 180975 h 2672724"/>
                <a:gd name="connsiteX2" fmla="*/ 690562 w 2812732"/>
                <a:gd name="connsiteY2" fmla="*/ 466725 h 2672724"/>
                <a:gd name="connsiteX3" fmla="*/ 976312 w 2812732"/>
                <a:gd name="connsiteY3" fmla="*/ 800100 h 2672724"/>
                <a:gd name="connsiteX4" fmla="*/ 1295400 w 2812732"/>
                <a:gd name="connsiteY4" fmla="*/ 1138238 h 2672724"/>
                <a:gd name="connsiteX5" fmla="*/ 1604962 w 2812732"/>
                <a:gd name="connsiteY5" fmla="*/ 1500188 h 2672724"/>
                <a:gd name="connsiteX6" fmla="*/ 1952625 w 2812732"/>
                <a:gd name="connsiteY6" fmla="*/ 1866900 h 2672724"/>
                <a:gd name="connsiteX7" fmla="*/ 2812732 w 2812732"/>
                <a:gd name="connsiteY7" fmla="*/ 2672715 h 2672724"/>
                <a:gd name="connsiteX0" fmla="*/ 0 w 2885932"/>
                <a:gd name="connsiteY0" fmla="*/ 0 h 2743264"/>
                <a:gd name="connsiteX1" fmla="*/ 447675 w 2885932"/>
                <a:gd name="connsiteY1" fmla="*/ 180975 h 2743264"/>
                <a:gd name="connsiteX2" fmla="*/ 690562 w 2885932"/>
                <a:gd name="connsiteY2" fmla="*/ 466725 h 2743264"/>
                <a:gd name="connsiteX3" fmla="*/ 976312 w 2885932"/>
                <a:gd name="connsiteY3" fmla="*/ 800100 h 2743264"/>
                <a:gd name="connsiteX4" fmla="*/ 1295400 w 2885932"/>
                <a:gd name="connsiteY4" fmla="*/ 1138238 h 2743264"/>
                <a:gd name="connsiteX5" fmla="*/ 1604962 w 2885932"/>
                <a:gd name="connsiteY5" fmla="*/ 1500188 h 2743264"/>
                <a:gd name="connsiteX6" fmla="*/ 1952625 w 2885932"/>
                <a:gd name="connsiteY6" fmla="*/ 1866900 h 2743264"/>
                <a:gd name="connsiteX7" fmla="*/ 2812732 w 2885932"/>
                <a:gd name="connsiteY7" fmla="*/ 2672715 h 2743264"/>
                <a:gd name="connsiteX8" fmla="*/ 2843212 w 2885932"/>
                <a:gd name="connsiteY8" fmla="*/ 2707004 h 2743264"/>
                <a:gd name="connsiteX0" fmla="*/ 0 w 3041332"/>
                <a:gd name="connsiteY0" fmla="*/ 0 h 2859404"/>
                <a:gd name="connsiteX1" fmla="*/ 447675 w 3041332"/>
                <a:gd name="connsiteY1" fmla="*/ 180975 h 2859404"/>
                <a:gd name="connsiteX2" fmla="*/ 690562 w 3041332"/>
                <a:gd name="connsiteY2" fmla="*/ 466725 h 2859404"/>
                <a:gd name="connsiteX3" fmla="*/ 976312 w 3041332"/>
                <a:gd name="connsiteY3" fmla="*/ 800100 h 2859404"/>
                <a:gd name="connsiteX4" fmla="*/ 1295400 w 3041332"/>
                <a:gd name="connsiteY4" fmla="*/ 1138238 h 2859404"/>
                <a:gd name="connsiteX5" fmla="*/ 1604962 w 3041332"/>
                <a:gd name="connsiteY5" fmla="*/ 1500188 h 2859404"/>
                <a:gd name="connsiteX6" fmla="*/ 1952625 w 3041332"/>
                <a:gd name="connsiteY6" fmla="*/ 1866900 h 2859404"/>
                <a:gd name="connsiteX7" fmla="*/ 2812732 w 3041332"/>
                <a:gd name="connsiteY7" fmla="*/ 2672715 h 2859404"/>
                <a:gd name="connsiteX8" fmla="*/ 3041332 w 3041332"/>
                <a:gd name="connsiteY8" fmla="*/ 2859404 h 2859404"/>
                <a:gd name="connsiteX0" fmla="*/ 0 w 3125152"/>
                <a:gd name="connsiteY0" fmla="*/ 0 h 2889884"/>
                <a:gd name="connsiteX1" fmla="*/ 447675 w 3125152"/>
                <a:gd name="connsiteY1" fmla="*/ 180975 h 2889884"/>
                <a:gd name="connsiteX2" fmla="*/ 690562 w 3125152"/>
                <a:gd name="connsiteY2" fmla="*/ 466725 h 2889884"/>
                <a:gd name="connsiteX3" fmla="*/ 976312 w 3125152"/>
                <a:gd name="connsiteY3" fmla="*/ 800100 h 2889884"/>
                <a:gd name="connsiteX4" fmla="*/ 1295400 w 3125152"/>
                <a:gd name="connsiteY4" fmla="*/ 1138238 h 2889884"/>
                <a:gd name="connsiteX5" fmla="*/ 1604962 w 3125152"/>
                <a:gd name="connsiteY5" fmla="*/ 1500188 h 2889884"/>
                <a:gd name="connsiteX6" fmla="*/ 1952625 w 3125152"/>
                <a:gd name="connsiteY6" fmla="*/ 1866900 h 2889884"/>
                <a:gd name="connsiteX7" fmla="*/ 2812732 w 3125152"/>
                <a:gd name="connsiteY7" fmla="*/ 2672715 h 2889884"/>
                <a:gd name="connsiteX8" fmla="*/ 3125152 w 3125152"/>
                <a:gd name="connsiteY8" fmla="*/ 2889884 h 2889884"/>
                <a:gd name="connsiteX0" fmla="*/ 0 w 3148294"/>
                <a:gd name="connsiteY0" fmla="*/ 0 h 2903940"/>
                <a:gd name="connsiteX1" fmla="*/ 447675 w 3148294"/>
                <a:gd name="connsiteY1" fmla="*/ 180975 h 2903940"/>
                <a:gd name="connsiteX2" fmla="*/ 690562 w 3148294"/>
                <a:gd name="connsiteY2" fmla="*/ 466725 h 2903940"/>
                <a:gd name="connsiteX3" fmla="*/ 976312 w 3148294"/>
                <a:gd name="connsiteY3" fmla="*/ 800100 h 2903940"/>
                <a:gd name="connsiteX4" fmla="*/ 1295400 w 3148294"/>
                <a:gd name="connsiteY4" fmla="*/ 1138238 h 2903940"/>
                <a:gd name="connsiteX5" fmla="*/ 1604962 w 3148294"/>
                <a:gd name="connsiteY5" fmla="*/ 1500188 h 2903940"/>
                <a:gd name="connsiteX6" fmla="*/ 1952625 w 3148294"/>
                <a:gd name="connsiteY6" fmla="*/ 1866900 h 2903940"/>
                <a:gd name="connsiteX7" fmla="*/ 2812732 w 3148294"/>
                <a:gd name="connsiteY7" fmla="*/ 2672715 h 2903940"/>
                <a:gd name="connsiteX8" fmla="*/ 3125152 w 3148294"/>
                <a:gd name="connsiteY8" fmla="*/ 2889884 h 2903940"/>
                <a:gd name="connsiteX9" fmla="*/ 3125152 w 3148294"/>
                <a:gd name="connsiteY9" fmla="*/ 2882264 h 2903940"/>
                <a:gd name="connsiteX0" fmla="*/ 0 w 3452812"/>
                <a:gd name="connsiteY0" fmla="*/ 0 h 3095634"/>
                <a:gd name="connsiteX1" fmla="*/ 447675 w 3452812"/>
                <a:gd name="connsiteY1" fmla="*/ 180975 h 3095634"/>
                <a:gd name="connsiteX2" fmla="*/ 690562 w 3452812"/>
                <a:gd name="connsiteY2" fmla="*/ 466725 h 3095634"/>
                <a:gd name="connsiteX3" fmla="*/ 976312 w 3452812"/>
                <a:gd name="connsiteY3" fmla="*/ 800100 h 3095634"/>
                <a:gd name="connsiteX4" fmla="*/ 1295400 w 3452812"/>
                <a:gd name="connsiteY4" fmla="*/ 1138238 h 3095634"/>
                <a:gd name="connsiteX5" fmla="*/ 1604962 w 3452812"/>
                <a:gd name="connsiteY5" fmla="*/ 1500188 h 3095634"/>
                <a:gd name="connsiteX6" fmla="*/ 1952625 w 3452812"/>
                <a:gd name="connsiteY6" fmla="*/ 1866900 h 3095634"/>
                <a:gd name="connsiteX7" fmla="*/ 2812732 w 3452812"/>
                <a:gd name="connsiteY7" fmla="*/ 2672715 h 3095634"/>
                <a:gd name="connsiteX8" fmla="*/ 3125152 w 3452812"/>
                <a:gd name="connsiteY8" fmla="*/ 2889884 h 3095634"/>
                <a:gd name="connsiteX9" fmla="*/ 3452812 w 3452812"/>
                <a:gd name="connsiteY9" fmla="*/ 3095624 h 3095634"/>
                <a:gd name="connsiteX0" fmla="*/ 0 w 3452812"/>
                <a:gd name="connsiteY0" fmla="*/ 0 h 3095634"/>
                <a:gd name="connsiteX1" fmla="*/ 447675 w 3452812"/>
                <a:gd name="connsiteY1" fmla="*/ 180975 h 3095634"/>
                <a:gd name="connsiteX2" fmla="*/ 690562 w 3452812"/>
                <a:gd name="connsiteY2" fmla="*/ 466725 h 3095634"/>
                <a:gd name="connsiteX3" fmla="*/ 976312 w 3452812"/>
                <a:gd name="connsiteY3" fmla="*/ 800100 h 3095634"/>
                <a:gd name="connsiteX4" fmla="*/ 1295400 w 3452812"/>
                <a:gd name="connsiteY4" fmla="*/ 1138238 h 3095634"/>
                <a:gd name="connsiteX5" fmla="*/ 1604962 w 3452812"/>
                <a:gd name="connsiteY5" fmla="*/ 1500188 h 3095634"/>
                <a:gd name="connsiteX6" fmla="*/ 1952625 w 3452812"/>
                <a:gd name="connsiteY6" fmla="*/ 1866900 h 3095634"/>
                <a:gd name="connsiteX7" fmla="*/ 2812732 w 3452812"/>
                <a:gd name="connsiteY7" fmla="*/ 2672715 h 3095634"/>
                <a:gd name="connsiteX8" fmla="*/ 3125152 w 3452812"/>
                <a:gd name="connsiteY8" fmla="*/ 2889884 h 3095634"/>
                <a:gd name="connsiteX9" fmla="*/ 3452812 w 3452812"/>
                <a:gd name="connsiteY9" fmla="*/ 3095624 h 3095634"/>
                <a:gd name="connsiteX0" fmla="*/ 0 w 3452812"/>
                <a:gd name="connsiteY0" fmla="*/ 0 h 3095632"/>
                <a:gd name="connsiteX1" fmla="*/ 447675 w 3452812"/>
                <a:gd name="connsiteY1" fmla="*/ 180975 h 3095632"/>
                <a:gd name="connsiteX2" fmla="*/ 690562 w 3452812"/>
                <a:gd name="connsiteY2" fmla="*/ 466725 h 3095632"/>
                <a:gd name="connsiteX3" fmla="*/ 976312 w 3452812"/>
                <a:gd name="connsiteY3" fmla="*/ 800100 h 3095632"/>
                <a:gd name="connsiteX4" fmla="*/ 1295400 w 3452812"/>
                <a:gd name="connsiteY4" fmla="*/ 1138238 h 3095632"/>
                <a:gd name="connsiteX5" fmla="*/ 1604962 w 3452812"/>
                <a:gd name="connsiteY5" fmla="*/ 1500188 h 3095632"/>
                <a:gd name="connsiteX6" fmla="*/ 1952625 w 3452812"/>
                <a:gd name="connsiteY6" fmla="*/ 1866900 h 3095632"/>
                <a:gd name="connsiteX7" fmla="*/ 2812732 w 3452812"/>
                <a:gd name="connsiteY7" fmla="*/ 2672715 h 3095632"/>
                <a:gd name="connsiteX8" fmla="*/ 3047923 w 3452812"/>
                <a:gd name="connsiteY8" fmla="*/ 2834720 h 3095632"/>
                <a:gd name="connsiteX9" fmla="*/ 3452812 w 3452812"/>
                <a:gd name="connsiteY9" fmla="*/ 3095624 h 3095632"/>
                <a:gd name="connsiteX0" fmla="*/ 0 w 3452812"/>
                <a:gd name="connsiteY0" fmla="*/ 0 h 3095635"/>
                <a:gd name="connsiteX1" fmla="*/ 447675 w 3452812"/>
                <a:gd name="connsiteY1" fmla="*/ 180975 h 3095635"/>
                <a:gd name="connsiteX2" fmla="*/ 690562 w 3452812"/>
                <a:gd name="connsiteY2" fmla="*/ 466725 h 3095635"/>
                <a:gd name="connsiteX3" fmla="*/ 976312 w 3452812"/>
                <a:gd name="connsiteY3" fmla="*/ 800100 h 3095635"/>
                <a:gd name="connsiteX4" fmla="*/ 1295400 w 3452812"/>
                <a:gd name="connsiteY4" fmla="*/ 1138238 h 3095635"/>
                <a:gd name="connsiteX5" fmla="*/ 1604962 w 3452812"/>
                <a:gd name="connsiteY5" fmla="*/ 1500188 h 3095635"/>
                <a:gd name="connsiteX6" fmla="*/ 1952625 w 3452812"/>
                <a:gd name="connsiteY6" fmla="*/ 1866900 h 3095635"/>
                <a:gd name="connsiteX7" fmla="*/ 2812732 w 3452812"/>
                <a:gd name="connsiteY7" fmla="*/ 2672715 h 3095635"/>
                <a:gd name="connsiteX8" fmla="*/ 3047923 w 3452812"/>
                <a:gd name="connsiteY8" fmla="*/ 2834720 h 3095635"/>
                <a:gd name="connsiteX9" fmla="*/ 3452812 w 3452812"/>
                <a:gd name="connsiteY9" fmla="*/ 3095624 h 3095635"/>
                <a:gd name="connsiteX0" fmla="*/ 0 w 3452812"/>
                <a:gd name="connsiteY0" fmla="*/ 0 h 3095635"/>
                <a:gd name="connsiteX1" fmla="*/ 447675 w 3452812"/>
                <a:gd name="connsiteY1" fmla="*/ 180975 h 3095635"/>
                <a:gd name="connsiteX2" fmla="*/ 690562 w 3452812"/>
                <a:gd name="connsiteY2" fmla="*/ 466725 h 3095635"/>
                <a:gd name="connsiteX3" fmla="*/ 976312 w 3452812"/>
                <a:gd name="connsiteY3" fmla="*/ 800100 h 3095635"/>
                <a:gd name="connsiteX4" fmla="*/ 1295400 w 3452812"/>
                <a:gd name="connsiteY4" fmla="*/ 1138238 h 3095635"/>
                <a:gd name="connsiteX5" fmla="*/ 1604962 w 3452812"/>
                <a:gd name="connsiteY5" fmla="*/ 1500188 h 3095635"/>
                <a:gd name="connsiteX6" fmla="*/ 1952625 w 3452812"/>
                <a:gd name="connsiteY6" fmla="*/ 1866900 h 3095635"/>
                <a:gd name="connsiteX7" fmla="*/ 2812732 w 3452812"/>
                <a:gd name="connsiteY7" fmla="*/ 2672715 h 3095635"/>
                <a:gd name="connsiteX8" fmla="*/ 3047923 w 3452812"/>
                <a:gd name="connsiteY8" fmla="*/ 2834720 h 3095635"/>
                <a:gd name="connsiteX9" fmla="*/ 3452812 w 3452812"/>
                <a:gd name="connsiteY9" fmla="*/ 3095624 h 3095635"/>
                <a:gd name="connsiteX0" fmla="*/ 0 w 3408681"/>
                <a:gd name="connsiteY0" fmla="*/ 0 h 3379729"/>
                <a:gd name="connsiteX1" fmla="*/ 403544 w 3408681"/>
                <a:gd name="connsiteY1" fmla="*/ 465069 h 3379729"/>
                <a:gd name="connsiteX2" fmla="*/ 646431 w 3408681"/>
                <a:gd name="connsiteY2" fmla="*/ 750819 h 3379729"/>
                <a:gd name="connsiteX3" fmla="*/ 932181 w 3408681"/>
                <a:gd name="connsiteY3" fmla="*/ 1084194 h 3379729"/>
                <a:gd name="connsiteX4" fmla="*/ 1251269 w 3408681"/>
                <a:gd name="connsiteY4" fmla="*/ 1422332 h 3379729"/>
                <a:gd name="connsiteX5" fmla="*/ 1560831 w 3408681"/>
                <a:gd name="connsiteY5" fmla="*/ 1784282 h 3379729"/>
                <a:gd name="connsiteX6" fmla="*/ 1908494 w 3408681"/>
                <a:gd name="connsiteY6" fmla="*/ 2150994 h 3379729"/>
                <a:gd name="connsiteX7" fmla="*/ 2768601 w 3408681"/>
                <a:gd name="connsiteY7" fmla="*/ 2956809 h 3379729"/>
                <a:gd name="connsiteX8" fmla="*/ 3003792 w 3408681"/>
                <a:gd name="connsiteY8" fmla="*/ 3118814 h 3379729"/>
                <a:gd name="connsiteX9" fmla="*/ 3408681 w 3408681"/>
                <a:gd name="connsiteY9" fmla="*/ 3379718 h 3379729"/>
                <a:gd name="connsiteX0" fmla="*/ 0 w 3408681"/>
                <a:gd name="connsiteY0" fmla="*/ 0 h 3379729"/>
                <a:gd name="connsiteX1" fmla="*/ 403544 w 3408681"/>
                <a:gd name="connsiteY1" fmla="*/ 465069 h 3379729"/>
                <a:gd name="connsiteX2" fmla="*/ 646431 w 3408681"/>
                <a:gd name="connsiteY2" fmla="*/ 750819 h 3379729"/>
                <a:gd name="connsiteX3" fmla="*/ 932181 w 3408681"/>
                <a:gd name="connsiteY3" fmla="*/ 1084194 h 3379729"/>
                <a:gd name="connsiteX4" fmla="*/ 1251269 w 3408681"/>
                <a:gd name="connsiteY4" fmla="*/ 1422332 h 3379729"/>
                <a:gd name="connsiteX5" fmla="*/ 1560831 w 3408681"/>
                <a:gd name="connsiteY5" fmla="*/ 1784282 h 3379729"/>
                <a:gd name="connsiteX6" fmla="*/ 1908494 w 3408681"/>
                <a:gd name="connsiteY6" fmla="*/ 2150994 h 3379729"/>
                <a:gd name="connsiteX7" fmla="*/ 2768601 w 3408681"/>
                <a:gd name="connsiteY7" fmla="*/ 2956809 h 3379729"/>
                <a:gd name="connsiteX8" fmla="*/ 3003792 w 3408681"/>
                <a:gd name="connsiteY8" fmla="*/ 3118814 h 3379729"/>
                <a:gd name="connsiteX9" fmla="*/ 3408681 w 3408681"/>
                <a:gd name="connsiteY9" fmla="*/ 3379718 h 3379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08681" h="3379729">
                  <a:moveTo>
                    <a:pt x="0" y="0"/>
                  </a:moveTo>
                  <a:cubicBezTo>
                    <a:pt x="188356" y="241909"/>
                    <a:pt x="295806" y="339933"/>
                    <a:pt x="403544" y="465069"/>
                  </a:cubicBezTo>
                  <a:cubicBezTo>
                    <a:pt x="511282" y="590205"/>
                    <a:pt x="646431" y="750819"/>
                    <a:pt x="646431" y="750819"/>
                  </a:cubicBezTo>
                  <a:cubicBezTo>
                    <a:pt x="734537" y="854006"/>
                    <a:pt x="831375" y="972275"/>
                    <a:pt x="932181" y="1084194"/>
                  </a:cubicBezTo>
                  <a:cubicBezTo>
                    <a:pt x="1032987" y="1196113"/>
                    <a:pt x="1146494" y="1305651"/>
                    <a:pt x="1251269" y="1422332"/>
                  </a:cubicBezTo>
                  <a:cubicBezTo>
                    <a:pt x="1356044" y="1539013"/>
                    <a:pt x="1451294" y="1662838"/>
                    <a:pt x="1560831" y="1784282"/>
                  </a:cubicBezTo>
                  <a:cubicBezTo>
                    <a:pt x="1670369" y="1905726"/>
                    <a:pt x="1707199" y="1955573"/>
                    <a:pt x="1908494" y="2150994"/>
                  </a:cubicBezTo>
                  <a:cubicBezTo>
                    <a:pt x="2109789" y="2346415"/>
                    <a:pt x="2761066" y="2951596"/>
                    <a:pt x="2768601" y="2956809"/>
                  </a:cubicBezTo>
                  <a:cubicBezTo>
                    <a:pt x="2939098" y="3074760"/>
                    <a:pt x="2997442" y="3111671"/>
                    <a:pt x="3003792" y="3118814"/>
                  </a:cubicBezTo>
                  <a:cubicBezTo>
                    <a:pt x="3149641" y="3214420"/>
                    <a:pt x="3408681" y="3381305"/>
                    <a:pt x="3408681" y="3379718"/>
                  </a:cubicBezTo>
                </a:path>
              </a:pathLst>
            </a:custGeom>
            <a:noFill/>
            <a:ln w="127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/>
            </a:p>
          </p:txBody>
        </p:sp>
        <p:sp>
          <p:nvSpPr>
            <p:cNvPr id="373" name="二等辺三角形 372"/>
            <p:cNvSpPr/>
            <p:nvPr/>
          </p:nvSpPr>
          <p:spPr>
            <a:xfrm>
              <a:off x="1206001" y="5376711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b="1"/>
            </a:p>
          </p:txBody>
        </p:sp>
        <p:sp>
          <p:nvSpPr>
            <p:cNvPr id="374" name="二等辺三角形 373"/>
            <p:cNvSpPr/>
            <p:nvPr/>
          </p:nvSpPr>
          <p:spPr>
            <a:xfrm>
              <a:off x="1590939" y="5713018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b="1"/>
            </a:p>
          </p:txBody>
        </p:sp>
        <p:sp>
          <p:nvSpPr>
            <p:cNvPr id="375" name="二等辺三角形 374"/>
            <p:cNvSpPr/>
            <p:nvPr/>
          </p:nvSpPr>
          <p:spPr>
            <a:xfrm>
              <a:off x="1901476" y="5959125"/>
              <a:ext cx="49051" cy="72008"/>
            </a:xfrm>
            <a:prstGeom prst="triangle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800" b="1"/>
            </a:p>
          </p:txBody>
        </p:sp>
      </p:grpSp>
      <p:sp>
        <p:nvSpPr>
          <p:cNvPr id="462" name="フリーフォーム: 図形 12"/>
          <p:cNvSpPr/>
          <p:nvPr/>
        </p:nvSpPr>
        <p:spPr>
          <a:xfrm>
            <a:off x="608321" y="3290105"/>
            <a:ext cx="982978" cy="1071125"/>
          </a:xfrm>
          <a:custGeom>
            <a:avLst/>
            <a:gdLst>
              <a:gd name="connsiteX0" fmla="*/ 0 w 787400"/>
              <a:gd name="connsiteY0" fmla="*/ 0 h 882650"/>
              <a:gd name="connsiteX1" fmla="*/ 787400 w 787400"/>
              <a:gd name="connsiteY1" fmla="*/ 882650 h 882650"/>
              <a:gd name="connsiteX0" fmla="*/ 0 w 1168400"/>
              <a:gd name="connsiteY0" fmla="*/ 0 h 1273175"/>
              <a:gd name="connsiteX1" fmla="*/ 1168400 w 1168400"/>
              <a:gd name="connsiteY1" fmla="*/ 1273175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8400" h="1273175">
                <a:moveTo>
                  <a:pt x="0" y="0"/>
                </a:moveTo>
                <a:cubicBezTo>
                  <a:pt x="262467" y="294217"/>
                  <a:pt x="905933" y="978958"/>
                  <a:pt x="1168400" y="1273175"/>
                </a:cubicBezTo>
              </a:path>
            </a:pathLst>
          </a:custGeom>
          <a:noFill/>
          <a:ln w="127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/>
          </a:p>
        </p:txBody>
      </p:sp>
      <p:cxnSp>
        <p:nvCxnSpPr>
          <p:cNvPr id="463" name="直線矢印コネクタ 462"/>
          <p:cNvCxnSpPr>
            <a:cxnSpLocks/>
            <a:endCxn id="374" idx="4"/>
          </p:cNvCxnSpPr>
          <p:nvPr/>
        </p:nvCxnSpPr>
        <p:spPr>
          <a:xfrm flipH="1" flipV="1">
            <a:off x="1879489" y="4599571"/>
            <a:ext cx="263984" cy="109527"/>
          </a:xfrm>
          <a:prstGeom prst="straightConnector1">
            <a:avLst/>
          </a:prstGeom>
          <a:ln>
            <a:solidFill>
              <a:srgbClr val="FF0000">
                <a:alpha val="67000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/>
          <p:cNvSpPr/>
          <p:nvPr/>
        </p:nvSpPr>
        <p:spPr>
          <a:xfrm>
            <a:off x="510095" y="3410134"/>
            <a:ext cx="120755" cy="126172"/>
          </a:xfrm>
          <a:prstGeom prst="ellipse">
            <a:avLst/>
          </a:prstGeom>
          <a:solidFill>
            <a:srgbClr val="CCEC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街</a:t>
            </a:r>
          </a:p>
        </p:txBody>
      </p:sp>
      <p:sp>
        <p:nvSpPr>
          <p:cNvPr id="171" name="楕円 170"/>
          <p:cNvSpPr/>
          <p:nvPr/>
        </p:nvSpPr>
        <p:spPr>
          <a:xfrm>
            <a:off x="332985" y="3177820"/>
            <a:ext cx="114383" cy="1180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" dirty="0">
                <a:solidFill>
                  <a:schemeClr val="tx1"/>
                </a:solidFill>
              </a:rPr>
              <a:t>電</a:t>
            </a:r>
          </a:p>
        </p:txBody>
      </p:sp>
      <p:pic>
        <p:nvPicPr>
          <p:cNvPr id="10" name="グラフィックス 9" descr="光ディス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8753" y="3300172"/>
            <a:ext cx="109962" cy="109962"/>
          </a:xfrm>
          <a:prstGeom prst="rect">
            <a:avLst/>
          </a:prstGeom>
        </p:spPr>
      </p:pic>
      <p:cxnSp>
        <p:nvCxnSpPr>
          <p:cNvPr id="208" name="直線矢印コネクタ 207"/>
          <p:cNvCxnSpPr>
            <a:cxnSpLocks/>
          </p:cNvCxnSpPr>
          <p:nvPr/>
        </p:nvCxnSpPr>
        <p:spPr>
          <a:xfrm flipH="1" flipV="1">
            <a:off x="2093712" y="4773992"/>
            <a:ext cx="177976" cy="63321"/>
          </a:xfrm>
          <a:prstGeom prst="straightConnector1">
            <a:avLst/>
          </a:prstGeom>
          <a:ln>
            <a:solidFill>
              <a:srgbClr val="FF0000">
                <a:alpha val="67000"/>
              </a:srgb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二等辺三角形 180"/>
          <p:cNvSpPr/>
          <p:nvPr/>
        </p:nvSpPr>
        <p:spPr>
          <a:xfrm>
            <a:off x="1961812" y="4656920"/>
            <a:ext cx="35627" cy="52301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/>
          </a:p>
        </p:txBody>
      </p:sp>
      <p:sp>
        <p:nvSpPr>
          <p:cNvPr id="182" name="二等辺三角形 181"/>
          <p:cNvSpPr/>
          <p:nvPr/>
        </p:nvSpPr>
        <p:spPr>
          <a:xfrm>
            <a:off x="2206221" y="4799158"/>
            <a:ext cx="35627" cy="52301"/>
          </a:xfrm>
          <a:prstGeom prst="triangl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b="1"/>
          </a:p>
        </p:txBody>
      </p:sp>
      <p:grpSp>
        <p:nvGrpSpPr>
          <p:cNvPr id="144" name="グループ化 143"/>
          <p:cNvGrpSpPr/>
          <p:nvPr/>
        </p:nvGrpSpPr>
        <p:grpSpPr>
          <a:xfrm>
            <a:off x="942256" y="4340225"/>
            <a:ext cx="619844" cy="424474"/>
            <a:chOff x="-696821" y="2499114"/>
            <a:chExt cx="619844" cy="424474"/>
          </a:xfrm>
        </p:grpSpPr>
        <p:cxnSp>
          <p:nvCxnSpPr>
            <p:cNvPr id="145" name="直線コネクタ 144"/>
            <p:cNvCxnSpPr/>
            <p:nvPr/>
          </p:nvCxnSpPr>
          <p:spPr bwMode="auto">
            <a:xfrm flipV="1">
              <a:off x="-534378" y="2499114"/>
              <a:ext cx="457401" cy="250483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円/楕円 145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47" name="テキスト ボックス 302"/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49" name="グループ化 148"/>
          <p:cNvGrpSpPr/>
          <p:nvPr/>
        </p:nvGrpSpPr>
        <p:grpSpPr>
          <a:xfrm>
            <a:off x="761544" y="2606295"/>
            <a:ext cx="431709" cy="527072"/>
            <a:chOff x="-852492" y="2615811"/>
            <a:chExt cx="431709" cy="527072"/>
          </a:xfrm>
        </p:grpSpPr>
        <p:cxnSp>
          <p:nvCxnSpPr>
            <p:cNvPr id="150" name="直線コネクタ 149"/>
            <p:cNvCxnSpPr>
              <a:cxnSpLocks/>
              <a:endCxn id="345" idx="4"/>
            </p:cNvCxnSpPr>
            <p:nvPr/>
          </p:nvCxnSpPr>
          <p:spPr bwMode="auto">
            <a:xfrm flipH="1">
              <a:off x="-852492" y="2749598"/>
              <a:ext cx="334348" cy="393285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円/楕円 150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2" name="テキスト ボックス 302"/>
            <p:cNvSpPr txBox="1">
              <a:spLocks noChangeArrowheads="1"/>
            </p:cNvSpPr>
            <p:nvPr/>
          </p:nvSpPr>
          <p:spPr bwMode="auto">
            <a:xfrm>
              <a:off x="-696821" y="2615811"/>
              <a:ext cx="2760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6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grpSp>
        <p:nvGrpSpPr>
          <p:cNvPr id="156" name="グループ化 155"/>
          <p:cNvGrpSpPr/>
          <p:nvPr/>
        </p:nvGrpSpPr>
        <p:grpSpPr>
          <a:xfrm>
            <a:off x="2119524" y="5635469"/>
            <a:ext cx="367408" cy="307777"/>
            <a:chOff x="-737253" y="2615811"/>
            <a:chExt cx="367408" cy="307777"/>
          </a:xfrm>
        </p:grpSpPr>
        <p:sp>
          <p:nvSpPr>
            <p:cNvPr id="158" name="円/楕円 157"/>
            <p:cNvSpPr/>
            <p:nvPr/>
          </p:nvSpPr>
          <p:spPr bwMode="auto">
            <a:xfrm>
              <a:off x="-652221" y="2665282"/>
              <a:ext cx="186838" cy="2004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159" name="テキスト ボックス 302"/>
            <p:cNvSpPr txBox="1">
              <a:spLocks noChangeArrowheads="1"/>
            </p:cNvSpPr>
            <p:nvPr/>
          </p:nvSpPr>
          <p:spPr bwMode="auto">
            <a:xfrm>
              <a:off x="-737253" y="2615811"/>
              <a:ext cx="36740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Calibri" pitchFamily="34" charset="0"/>
                </a:rPr>
                <a:t>11</a:t>
              </a:r>
              <a:endParaRPr lang="ja-JP" altLang="en-US" sz="1400" dirty="0">
                <a:latin typeface="Calibri" pitchFamily="34" charset="0"/>
              </a:endParaRPr>
            </a:p>
          </p:txBody>
        </p:sp>
      </p:grpSp>
      <p:sp>
        <p:nvSpPr>
          <p:cNvPr id="161" name="テキスト ボックス 160"/>
          <p:cNvSpPr txBox="1"/>
          <p:nvPr/>
        </p:nvSpPr>
        <p:spPr>
          <a:xfrm>
            <a:off x="6023024" y="745599"/>
            <a:ext cx="4427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CP15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5645373" y="3617947"/>
            <a:ext cx="12961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カラーコーン設置間隔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直線は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カーブは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2m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間隔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ラン折り返し用コーンの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設置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6" name="テキスト ボックス 165"/>
          <p:cNvSpPr txBox="1"/>
          <p:nvPr/>
        </p:nvSpPr>
        <p:spPr>
          <a:xfrm>
            <a:off x="5707122" y="1188065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横浜水上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警察署</a:t>
            </a:r>
          </a:p>
        </p:txBody>
      </p:sp>
      <p:sp>
        <p:nvSpPr>
          <p:cNvPr id="153" name="正方形/長方形 152">
            <a:extLst>
              <a:ext uri="{FF2B5EF4-FFF2-40B4-BE49-F238E27FC236}">
                <a16:creationId xmlns:a16="http://schemas.microsoft.com/office/drawing/2014/main" id="{FD5CB4E0-7C22-45AF-99A5-01EACD714C3D}"/>
              </a:ext>
            </a:extLst>
          </p:cNvPr>
          <p:cNvSpPr/>
          <p:nvPr/>
        </p:nvSpPr>
        <p:spPr>
          <a:xfrm>
            <a:off x="137931" y="7185248"/>
            <a:ext cx="1396283" cy="1651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154" name="四角形吹き出し 493">
            <a:extLst>
              <a:ext uri="{FF2B5EF4-FFF2-40B4-BE49-F238E27FC236}">
                <a16:creationId xmlns:a16="http://schemas.microsoft.com/office/drawing/2014/main" id="{D7AE583C-EEB5-4EA7-A157-89B295EBE04D}"/>
              </a:ext>
            </a:extLst>
          </p:cNvPr>
          <p:cNvSpPr/>
          <p:nvPr/>
        </p:nvSpPr>
        <p:spPr>
          <a:xfrm>
            <a:off x="188640" y="6415493"/>
            <a:ext cx="2018975" cy="455658"/>
          </a:xfrm>
          <a:prstGeom prst="wedgeRectCallout">
            <a:avLst>
              <a:gd name="adj1" fmla="val -2934"/>
              <a:gd name="adj2" fmla="val -427238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900" dirty="0">
                <a:solidFill>
                  <a:schemeClr val="bg1"/>
                </a:solidFill>
              </a:rPr>
              <a:t>6</a:t>
            </a:r>
            <a:r>
              <a:rPr lang="ja-JP" altLang="en-US" sz="900" dirty="0">
                <a:solidFill>
                  <a:schemeClr val="bg1"/>
                </a:solidFill>
              </a:rPr>
              <a:t>本＋図面上の矢印（コーン</a:t>
            </a:r>
            <a:r>
              <a:rPr lang="en-US" altLang="ja-JP" sz="900" dirty="0">
                <a:solidFill>
                  <a:schemeClr val="bg1"/>
                </a:solidFill>
              </a:rPr>
              <a:t>2</a:t>
            </a:r>
            <a:r>
              <a:rPr lang="ja-JP" altLang="en-US" sz="900" dirty="0">
                <a:solidFill>
                  <a:schemeClr val="bg1"/>
                </a:solidFill>
              </a:rPr>
              <a:t>本分）を</a:t>
            </a:r>
            <a:endParaRPr lang="en-US" altLang="ja-JP" sz="900" dirty="0">
              <a:solidFill>
                <a:schemeClr val="bg1"/>
              </a:solidFill>
            </a:endParaRPr>
          </a:p>
          <a:p>
            <a:r>
              <a:rPr lang="ja-JP" altLang="en-US" sz="900" dirty="0">
                <a:solidFill>
                  <a:schemeClr val="bg1"/>
                </a:solidFill>
              </a:rPr>
              <a:t>バイクの最後尾が通過後に配置、移動させる。</a:t>
            </a:r>
          </a:p>
        </p:txBody>
      </p:sp>
      <p:sp>
        <p:nvSpPr>
          <p:cNvPr id="155" name="テキスト ボックス 154">
            <a:extLst>
              <a:ext uri="{FF2B5EF4-FFF2-40B4-BE49-F238E27FC236}">
                <a16:creationId xmlns:a16="http://schemas.microsoft.com/office/drawing/2014/main" id="{8F4F25B1-1FE5-4371-B21A-B7D9ECC347E4}"/>
              </a:ext>
            </a:extLst>
          </p:cNvPr>
          <p:cNvSpPr txBox="1"/>
          <p:nvPr/>
        </p:nvSpPr>
        <p:spPr>
          <a:xfrm>
            <a:off x="5707122" y="1621135"/>
            <a:ext cx="1080120" cy="22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：原田、岩崎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20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18617" r="15637" b="15978"/>
          <a:stretch/>
        </p:blipFill>
        <p:spPr bwMode="auto">
          <a:xfrm rot="16200000">
            <a:off x="-856741" y="2073383"/>
            <a:ext cx="8774006" cy="614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950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8" t="18617" r="15637" b="15978"/>
          <a:stretch/>
        </p:blipFill>
        <p:spPr bwMode="auto">
          <a:xfrm rot="16200000">
            <a:off x="-1009141" y="1920983"/>
            <a:ext cx="8774006" cy="6146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89" name="フリーフォーム 588"/>
          <p:cNvSpPr/>
          <p:nvPr/>
        </p:nvSpPr>
        <p:spPr>
          <a:xfrm>
            <a:off x="1978948" y="3589348"/>
            <a:ext cx="1944766" cy="5786762"/>
          </a:xfrm>
          <a:custGeom>
            <a:avLst/>
            <a:gdLst>
              <a:gd name="connsiteX0" fmla="*/ 254000 w 476250"/>
              <a:gd name="connsiteY0" fmla="*/ 317500 h 3740150"/>
              <a:gd name="connsiteX1" fmla="*/ 355600 w 476250"/>
              <a:gd name="connsiteY1" fmla="*/ 44450 h 3740150"/>
              <a:gd name="connsiteX2" fmla="*/ 476250 w 476250"/>
              <a:gd name="connsiteY2" fmla="*/ 0 h 3740150"/>
              <a:gd name="connsiteX3" fmla="*/ 349250 w 476250"/>
              <a:gd name="connsiteY3" fmla="*/ 838200 h 3740150"/>
              <a:gd name="connsiteX4" fmla="*/ 285750 w 476250"/>
              <a:gd name="connsiteY4" fmla="*/ 1219200 h 3740150"/>
              <a:gd name="connsiteX5" fmla="*/ 158750 w 476250"/>
              <a:gd name="connsiteY5" fmla="*/ 2330450 h 3740150"/>
              <a:gd name="connsiteX6" fmla="*/ 107950 w 476250"/>
              <a:gd name="connsiteY6" fmla="*/ 2876550 h 3740150"/>
              <a:gd name="connsiteX7" fmla="*/ 0 w 476250"/>
              <a:gd name="connsiteY7" fmla="*/ 3740150 h 3740150"/>
              <a:gd name="connsiteX0" fmla="*/ 438274 w 660524"/>
              <a:gd name="connsiteY0" fmla="*/ 317500 h 5595020"/>
              <a:gd name="connsiteX1" fmla="*/ 539874 w 660524"/>
              <a:gd name="connsiteY1" fmla="*/ 44450 h 5595020"/>
              <a:gd name="connsiteX2" fmla="*/ 660524 w 660524"/>
              <a:gd name="connsiteY2" fmla="*/ 0 h 5595020"/>
              <a:gd name="connsiteX3" fmla="*/ 533524 w 660524"/>
              <a:gd name="connsiteY3" fmla="*/ 838200 h 5595020"/>
              <a:gd name="connsiteX4" fmla="*/ 470024 w 660524"/>
              <a:gd name="connsiteY4" fmla="*/ 1219200 h 5595020"/>
              <a:gd name="connsiteX5" fmla="*/ 343024 w 660524"/>
              <a:gd name="connsiteY5" fmla="*/ 2330450 h 5595020"/>
              <a:gd name="connsiteX6" fmla="*/ 292224 w 660524"/>
              <a:gd name="connsiteY6" fmla="*/ 2876550 h 5595020"/>
              <a:gd name="connsiteX7" fmla="*/ 0 w 660524"/>
              <a:gd name="connsiteY7" fmla="*/ 5595020 h 5595020"/>
              <a:gd name="connsiteX0" fmla="*/ 431899 w 660524"/>
              <a:gd name="connsiteY0" fmla="*/ 321965 h 5595020"/>
              <a:gd name="connsiteX1" fmla="*/ 539874 w 660524"/>
              <a:gd name="connsiteY1" fmla="*/ 44450 h 5595020"/>
              <a:gd name="connsiteX2" fmla="*/ 660524 w 660524"/>
              <a:gd name="connsiteY2" fmla="*/ 0 h 5595020"/>
              <a:gd name="connsiteX3" fmla="*/ 533524 w 660524"/>
              <a:gd name="connsiteY3" fmla="*/ 838200 h 5595020"/>
              <a:gd name="connsiteX4" fmla="*/ 470024 w 660524"/>
              <a:gd name="connsiteY4" fmla="*/ 1219200 h 5595020"/>
              <a:gd name="connsiteX5" fmla="*/ 343024 w 660524"/>
              <a:gd name="connsiteY5" fmla="*/ 2330450 h 5595020"/>
              <a:gd name="connsiteX6" fmla="*/ 292224 w 660524"/>
              <a:gd name="connsiteY6" fmla="*/ 2876550 h 5595020"/>
              <a:gd name="connsiteX7" fmla="*/ 0 w 660524"/>
              <a:gd name="connsiteY7" fmla="*/ 5595020 h 5595020"/>
              <a:gd name="connsiteX0" fmla="*/ 431899 w 660524"/>
              <a:gd name="connsiteY0" fmla="*/ 321965 h 5595020"/>
              <a:gd name="connsiteX1" fmla="*/ 539874 w 660524"/>
              <a:gd name="connsiteY1" fmla="*/ 44450 h 5595020"/>
              <a:gd name="connsiteX2" fmla="*/ 660524 w 660524"/>
              <a:gd name="connsiteY2" fmla="*/ 0 h 5595020"/>
              <a:gd name="connsiteX3" fmla="*/ 533524 w 660524"/>
              <a:gd name="connsiteY3" fmla="*/ 838200 h 5595020"/>
              <a:gd name="connsiteX4" fmla="*/ 470024 w 660524"/>
              <a:gd name="connsiteY4" fmla="*/ 1219200 h 5595020"/>
              <a:gd name="connsiteX5" fmla="*/ 343024 w 660524"/>
              <a:gd name="connsiteY5" fmla="*/ 2330450 h 5595020"/>
              <a:gd name="connsiteX6" fmla="*/ 292224 w 660524"/>
              <a:gd name="connsiteY6" fmla="*/ 2876550 h 5595020"/>
              <a:gd name="connsiteX7" fmla="*/ 0 w 660524"/>
              <a:gd name="connsiteY7" fmla="*/ 5595020 h 5595020"/>
              <a:gd name="connsiteX0" fmla="*/ 431899 w 724975"/>
              <a:gd name="connsiteY0" fmla="*/ 321965 h 5595020"/>
              <a:gd name="connsiteX1" fmla="*/ 539874 w 724975"/>
              <a:gd name="connsiteY1" fmla="*/ 44450 h 5595020"/>
              <a:gd name="connsiteX2" fmla="*/ 660524 w 724975"/>
              <a:gd name="connsiteY2" fmla="*/ 0 h 5595020"/>
              <a:gd name="connsiteX3" fmla="*/ 533524 w 724975"/>
              <a:gd name="connsiteY3" fmla="*/ 838200 h 5595020"/>
              <a:gd name="connsiteX4" fmla="*/ 470024 w 724975"/>
              <a:gd name="connsiteY4" fmla="*/ 1219200 h 5595020"/>
              <a:gd name="connsiteX5" fmla="*/ 343024 w 724975"/>
              <a:gd name="connsiteY5" fmla="*/ 2330450 h 5595020"/>
              <a:gd name="connsiteX6" fmla="*/ 292224 w 724975"/>
              <a:gd name="connsiteY6" fmla="*/ 2876550 h 5595020"/>
              <a:gd name="connsiteX7" fmla="*/ 0 w 724975"/>
              <a:gd name="connsiteY7" fmla="*/ 5595020 h 5595020"/>
              <a:gd name="connsiteX0" fmla="*/ 431899 w 671075"/>
              <a:gd name="connsiteY0" fmla="*/ 321965 h 5595020"/>
              <a:gd name="connsiteX1" fmla="*/ 539874 w 671075"/>
              <a:gd name="connsiteY1" fmla="*/ 44450 h 5595020"/>
              <a:gd name="connsiteX2" fmla="*/ 660524 w 671075"/>
              <a:gd name="connsiteY2" fmla="*/ 0 h 5595020"/>
              <a:gd name="connsiteX3" fmla="*/ 533524 w 671075"/>
              <a:gd name="connsiteY3" fmla="*/ 838200 h 5595020"/>
              <a:gd name="connsiteX4" fmla="*/ 470024 w 671075"/>
              <a:gd name="connsiteY4" fmla="*/ 1219200 h 5595020"/>
              <a:gd name="connsiteX5" fmla="*/ 343024 w 671075"/>
              <a:gd name="connsiteY5" fmla="*/ 2330450 h 5595020"/>
              <a:gd name="connsiteX6" fmla="*/ 292224 w 671075"/>
              <a:gd name="connsiteY6" fmla="*/ 2876550 h 5595020"/>
              <a:gd name="connsiteX7" fmla="*/ 0 w 671075"/>
              <a:gd name="connsiteY7" fmla="*/ 5595020 h 5595020"/>
              <a:gd name="connsiteX0" fmla="*/ 380851 w 671075"/>
              <a:gd name="connsiteY0" fmla="*/ 666949 h 5595020"/>
              <a:gd name="connsiteX1" fmla="*/ 539874 w 671075"/>
              <a:gd name="connsiteY1" fmla="*/ 44450 h 5595020"/>
              <a:gd name="connsiteX2" fmla="*/ 660524 w 671075"/>
              <a:gd name="connsiteY2" fmla="*/ 0 h 5595020"/>
              <a:gd name="connsiteX3" fmla="*/ 533524 w 671075"/>
              <a:gd name="connsiteY3" fmla="*/ 838200 h 5595020"/>
              <a:gd name="connsiteX4" fmla="*/ 470024 w 671075"/>
              <a:gd name="connsiteY4" fmla="*/ 1219200 h 5595020"/>
              <a:gd name="connsiteX5" fmla="*/ 343024 w 671075"/>
              <a:gd name="connsiteY5" fmla="*/ 2330450 h 5595020"/>
              <a:gd name="connsiteX6" fmla="*/ 292224 w 671075"/>
              <a:gd name="connsiteY6" fmla="*/ 2876550 h 5595020"/>
              <a:gd name="connsiteX7" fmla="*/ 0 w 671075"/>
              <a:gd name="connsiteY7" fmla="*/ 5595020 h 5595020"/>
              <a:gd name="connsiteX0" fmla="*/ 109388 w 671075"/>
              <a:gd name="connsiteY0" fmla="*/ 1971874 h 5595020"/>
              <a:gd name="connsiteX1" fmla="*/ 539874 w 671075"/>
              <a:gd name="connsiteY1" fmla="*/ 44450 h 5595020"/>
              <a:gd name="connsiteX2" fmla="*/ 660524 w 671075"/>
              <a:gd name="connsiteY2" fmla="*/ 0 h 5595020"/>
              <a:gd name="connsiteX3" fmla="*/ 533524 w 671075"/>
              <a:gd name="connsiteY3" fmla="*/ 838200 h 5595020"/>
              <a:gd name="connsiteX4" fmla="*/ 470024 w 671075"/>
              <a:gd name="connsiteY4" fmla="*/ 1219200 h 5595020"/>
              <a:gd name="connsiteX5" fmla="*/ 343024 w 671075"/>
              <a:gd name="connsiteY5" fmla="*/ 2330450 h 5595020"/>
              <a:gd name="connsiteX6" fmla="*/ 292224 w 671075"/>
              <a:gd name="connsiteY6" fmla="*/ 2876550 h 5595020"/>
              <a:gd name="connsiteX7" fmla="*/ 0 w 671075"/>
              <a:gd name="connsiteY7" fmla="*/ 5595020 h 5595020"/>
              <a:gd name="connsiteX0" fmla="*/ 0 w 709051"/>
              <a:gd name="connsiteY0" fmla="*/ 3078708 h 5595020"/>
              <a:gd name="connsiteX1" fmla="*/ 577850 w 709051"/>
              <a:gd name="connsiteY1" fmla="*/ 44450 h 5595020"/>
              <a:gd name="connsiteX2" fmla="*/ 698500 w 709051"/>
              <a:gd name="connsiteY2" fmla="*/ 0 h 5595020"/>
              <a:gd name="connsiteX3" fmla="*/ 571500 w 709051"/>
              <a:gd name="connsiteY3" fmla="*/ 838200 h 5595020"/>
              <a:gd name="connsiteX4" fmla="*/ 508000 w 709051"/>
              <a:gd name="connsiteY4" fmla="*/ 1219200 h 5595020"/>
              <a:gd name="connsiteX5" fmla="*/ 381000 w 709051"/>
              <a:gd name="connsiteY5" fmla="*/ 2330450 h 5595020"/>
              <a:gd name="connsiteX6" fmla="*/ 330200 w 709051"/>
              <a:gd name="connsiteY6" fmla="*/ 2876550 h 5595020"/>
              <a:gd name="connsiteX7" fmla="*/ 37976 w 709051"/>
              <a:gd name="connsiteY7" fmla="*/ 5595020 h 5595020"/>
              <a:gd name="connsiteX0" fmla="*/ 0 w 709051"/>
              <a:gd name="connsiteY0" fmla="*/ 3078708 h 5595020"/>
              <a:gd name="connsiteX1" fmla="*/ 14288 w 709051"/>
              <a:gd name="connsiteY1" fmla="*/ 2968625 h 5595020"/>
              <a:gd name="connsiteX2" fmla="*/ 577850 w 709051"/>
              <a:gd name="connsiteY2" fmla="*/ 44450 h 5595020"/>
              <a:gd name="connsiteX3" fmla="*/ 698500 w 709051"/>
              <a:gd name="connsiteY3" fmla="*/ 0 h 5595020"/>
              <a:gd name="connsiteX4" fmla="*/ 571500 w 709051"/>
              <a:gd name="connsiteY4" fmla="*/ 838200 h 5595020"/>
              <a:gd name="connsiteX5" fmla="*/ 508000 w 709051"/>
              <a:gd name="connsiteY5" fmla="*/ 1219200 h 5595020"/>
              <a:gd name="connsiteX6" fmla="*/ 381000 w 709051"/>
              <a:gd name="connsiteY6" fmla="*/ 2330450 h 5595020"/>
              <a:gd name="connsiteX7" fmla="*/ 330200 w 709051"/>
              <a:gd name="connsiteY7" fmla="*/ 2876550 h 5595020"/>
              <a:gd name="connsiteX8" fmla="*/ 37976 w 709051"/>
              <a:gd name="connsiteY8" fmla="*/ 5595020 h 5595020"/>
              <a:gd name="connsiteX0" fmla="*/ 0 w 709051"/>
              <a:gd name="connsiteY0" fmla="*/ 3078708 h 5595020"/>
              <a:gd name="connsiteX1" fmla="*/ 0 w 709051"/>
              <a:gd name="connsiteY1" fmla="*/ 3078708 h 5595020"/>
              <a:gd name="connsiteX2" fmla="*/ 577850 w 709051"/>
              <a:gd name="connsiteY2" fmla="*/ 44450 h 5595020"/>
              <a:gd name="connsiteX3" fmla="*/ 698500 w 709051"/>
              <a:gd name="connsiteY3" fmla="*/ 0 h 5595020"/>
              <a:gd name="connsiteX4" fmla="*/ 571500 w 709051"/>
              <a:gd name="connsiteY4" fmla="*/ 838200 h 5595020"/>
              <a:gd name="connsiteX5" fmla="*/ 508000 w 709051"/>
              <a:gd name="connsiteY5" fmla="*/ 1219200 h 5595020"/>
              <a:gd name="connsiteX6" fmla="*/ 381000 w 709051"/>
              <a:gd name="connsiteY6" fmla="*/ 2330450 h 5595020"/>
              <a:gd name="connsiteX7" fmla="*/ 330200 w 709051"/>
              <a:gd name="connsiteY7" fmla="*/ 2876550 h 5595020"/>
              <a:gd name="connsiteX8" fmla="*/ 37976 w 709051"/>
              <a:gd name="connsiteY8" fmla="*/ 5595020 h 5595020"/>
              <a:gd name="connsiteX0" fmla="*/ 288032 w 997083"/>
              <a:gd name="connsiteY0" fmla="*/ 3078708 h 5595020"/>
              <a:gd name="connsiteX1" fmla="*/ 0 w 997083"/>
              <a:gd name="connsiteY1" fmla="*/ 3078708 h 5595020"/>
              <a:gd name="connsiteX2" fmla="*/ 865882 w 997083"/>
              <a:gd name="connsiteY2" fmla="*/ 44450 h 5595020"/>
              <a:gd name="connsiteX3" fmla="*/ 986532 w 997083"/>
              <a:gd name="connsiteY3" fmla="*/ 0 h 5595020"/>
              <a:gd name="connsiteX4" fmla="*/ 859532 w 997083"/>
              <a:gd name="connsiteY4" fmla="*/ 838200 h 5595020"/>
              <a:gd name="connsiteX5" fmla="*/ 796032 w 997083"/>
              <a:gd name="connsiteY5" fmla="*/ 1219200 h 5595020"/>
              <a:gd name="connsiteX6" fmla="*/ 669032 w 997083"/>
              <a:gd name="connsiteY6" fmla="*/ 2330450 h 5595020"/>
              <a:gd name="connsiteX7" fmla="*/ 618232 w 997083"/>
              <a:gd name="connsiteY7" fmla="*/ 2876550 h 5595020"/>
              <a:gd name="connsiteX8" fmla="*/ 326008 w 997083"/>
              <a:gd name="connsiteY8" fmla="*/ 5595020 h 5595020"/>
              <a:gd name="connsiteX0" fmla="*/ 0 w 709051"/>
              <a:gd name="connsiteY0" fmla="*/ 3078708 h 5595020"/>
              <a:gd name="connsiteX1" fmla="*/ 0 w 709051"/>
              <a:gd name="connsiteY1" fmla="*/ 3006700 h 5595020"/>
              <a:gd name="connsiteX2" fmla="*/ 577850 w 709051"/>
              <a:gd name="connsiteY2" fmla="*/ 44450 h 5595020"/>
              <a:gd name="connsiteX3" fmla="*/ 698500 w 709051"/>
              <a:gd name="connsiteY3" fmla="*/ 0 h 5595020"/>
              <a:gd name="connsiteX4" fmla="*/ 571500 w 709051"/>
              <a:gd name="connsiteY4" fmla="*/ 838200 h 5595020"/>
              <a:gd name="connsiteX5" fmla="*/ 508000 w 709051"/>
              <a:gd name="connsiteY5" fmla="*/ 1219200 h 5595020"/>
              <a:gd name="connsiteX6" fmla="*/ 381000 w 709051"/>
              <a:gd name="connsiteY6" fmla="*/ 2330450 h 5595020"/>
              <a:gd name="connsiteX7" fmla="*/ 330200 w 709051"/>
              <a:gd name="connsiteY7" fmla="*/ 2876550 h 5595020"/>
              <a:gd name="connsiteX8" fmla="*/ 37976 w 709051"/>
              <a:gd name="connsiteY8" fmla="*/ 5595020 h 5595020"/>
              <a:gd name="connsiteX0" fmla="*/ 0 w 1566301"/>
              <a:gd name="connsiteY0" fmla="*/ 3035300 h 5595020"/>
              <a:gd name="connsiteX1" fmla="*/ 857250 w 1566301"/>
              <a:gd name="connsiteY1" fmla="*/ 3006700 h 5595020"/>
              <a:gd name="connsiteX2" fmla="*/ 1435100 w 1566301"/>
              <a:gd name="connsiteY2" fmla="*/ 44450 h 5595020"/>
              <a:gd name="connsiteX3" fmla="*/ 1555750 w 1566301"/>
              <a:gd name="connsiteY3" fmla="*/ 0 h 5595020"/>
              <a:gd name="connsiteX4" fmla="*/ 1428750 w 1566301"/>
              <a:gd name="connsiteY4" fmla="*/ 838200 h 5595020"/>
              <a:gd name="connsiteX5" fmla="*/ 1365250 w 1566301"/>
              <a:gd name="connsiteY5" fmla="*/ 1219200 h 5595020"/>
              <a:gd name="connsiteX6" fmla="*/ 1238250 w 1566301"/>
              <a:gd name="connsiteY6" fmla="*/ 2330450 h 5595020"/>
              <a:gd name="connsiteX7" fmla="*/ 1187450 w 1566301"/>
              <a:gd name="connsiteY7" fmla="*/ 2876550 h 5595020"/>
              <a:gd name="connsiteX8" fmla="*/ 895226 w 1566301"/>
              <a:gd name="connsiteY8" fmla="*/ 5595020 h 5595020"/>
              <a:gd name="connsiteX0" fmla="*/ 0 w 1566301"/>
              <a:gd name="connsiteY0" fmla="*/ 3035300 h 5595020"/>
              <a:gd name="connsiteX1" fmla="*/ 871538 w 1566301"/>
              <a:gd name="connsiteY1" fmla="*/ 3111500 h 5595020"/>
              <a:gd name="connsiteX2" fmla="*/ 1435100 w 1566301"/>
              <a:gd name="connsiteY2" fmla="*/ 44450 h 5595020"/>
              <a:gd name="connsiteX3" fmla="*/ 1555750 w 1566301"/>
              <a:gd name="connsiteY3" fmla="*/ 0 h 5595020"/>
              <a:gd name="connsiteX4" fmla="*/ 1428750 w 1566301"/>
              <a:gd name="connsiteY4" fmla="*/ 838200 h 5595020"/>
              <a:gd name="connsiteX5" fmla="*/ 1365250 w 1566301"/>
              <a:gd name="connsiteY5" fmla="*/ 1219200 h 5595020"/>
              <a:gd name="connsiteX6" fmla="*/ 1238250 w 1566301"/>
              <a:gd name="connsiteY6" fmla="*/ 2330450 h 5595020"/>
              <a:gd name="connsiteX7" fmla="*/ 1187450 w 1566301"/>
              <a:gd name="connsiteY7" fmla="*/ 2876550 h 5595020"/>
              <a:gd name="connsiteX8" fmla="*/ 895226 w 1566301"/>
              <a:gd name="connsiteY8" fmla="*/ 5595020 h 5595020"/>
              <a:gd name="connsiteX0" fmla="*/ 0 w 1566301"/>
              <a:gd name="connsiteY0" fmla="*/ 3035300 h 5595020"/>
              <a:gd name="connsiteX1" fmla="*/ 871538 w 1566301"/>
              <a:gd name="connsiteY1" fmla="*/ 3111500 h 5595020"/>
              <a:gd name="connsiteX2" fmla="*/ 1104900 w 1566301"/>
              <a:gd name="connsiteY2" fmla="*/ 1858963 h 5595020"/>
              <a:gd name="connsiteX3" fmla="*/ 1435100 w 1566301"/>
              <a:gd name="connsiteY3" fmla="*/ 44450 h 5595020"/>
              <a:gd name="connsiteX4" fmla="*/ 1555750 w 1566301"/>
              <a:gd name="connsiteY4" fmla="*/ 0 h 5595020"/>
              <a:gd name="connsiteX5" fmla="*/ 1428750 w 1566301"/>
              <a:gd name="connsiteY5" fmla="*/ 838200 h 5595020"/>
              <a:gd name="connsiteX6" fmla="*/ 1365250 w 1566301"/>
              <a:gd name="connsiteY6" fmla="*/ 1219200 h 5595020"/>
              <a:gd name="connsiteX7" fmla="*/ 1238250 w 1566301"/>
              <a:gd name="connsiteY7" fmla="*/ 2330450 h 5595020"/>
              <a:gd name="connsiteX8" fmla="*/ 1187450 w 1566301"/>
              <a:gd name="connsiteY8" fmla="*/ 2876550 h 5595020"/>
              <a:gd name="connsiteX9" fmla="*/ 895226 w 1566301"/>
              <a:gd name="connsiteY9" fmla="*/ 5595020 h 5595020"/>
              <a:gd name="connsiteX0" fmla="*/ 0 w 1566301"/>
              <a:gd name="connsiteY0" fmla="*/ 3035300 h 5595020"/>
              <a:gd name="connsiteX1" fmla="*/ 871538 w 1566301"/>
              <a:gd name="connsiteY1" fmla="*/ 3111500 h 5595020"/>
              <a:gd name="connsiteX2" fmla="*/ 1050801 w 1566301"/>
              <a:gd name="connsiteY2" fmla="*/ 1872879 h 5595020"/>
              <a:gd name="connsiteX3" fmla="*/ 1435100 w 1566301"/>
              <a:gd name="connsiteY3" fmla="*/ 44450 h 5595020"/>
              <a:gd name="connsiteX4" fmla="*/ 1555750 w 1566301"/>
              <a:gd name="connsiteY4" fmla="*/ 0 h 5595020"/>
              <a:gd name="connsiteX5" fmla="*/ 1428750 w 1566301"/>
              <a:gd name="connsiteY5" fmla="*/ 838200 h 5595020"/>
              <a:gd name="connsiteX6" fmla="*/ 1365250 w 1566301"/>
              <a:gd name="connsiteY6" fmla="*/ 1219200 h 5595020"/>
              <a:gd name="connsiteX7" fmla="*/ 1238250 w 1566301"/>
              <a:gd name="connsiteY7" fmla="*/ 2330450 h 5595020"/>
              <a:gd name="connsiteX8" fmla="*/ 1187450 w 1566301"/>
              <a:gd name="connsiteY8" fmla="*/ 2876550 h 5595020"/>
              <a:gd name="connsiteX9" fmla="*/ 895226 w 1566301"/>
              <a:gd name="connsiteY9" fmla="*/ 5595020 h 5595020"/>
              <a:gd name="connsiteX0" fmla="*/ 0 w 1566301"/>
              <a:gd name="connsiteY0" fmla="*/ 3035300 h 5595020"/>
              <a:gd name="connsiteX1" fmla="*/ 871538 w 1566301"/>
              <a:gd name="connsiteY1" fmla="*/ 3111500 h 5595020"/>
              <a:gd name="connsiteX2" fmla="*/ 1050801 w 1566301"/>
              <a:gd name="connsiteY2" fmla="*/ 1872879 h 5595020"/>
              <a:gd name="connsiteX3" fmla="*/ 1352550 w 1566301"/>
              <a:gd name="connsiteY3" fmla="*/ 396875 h 5595020"/>
              <a:gd name="connsiteX4" fmla="*/ 1435100 w 1566301"/>
              <a:gd name="connsiteY4" fmla="*/ 44450 h 5595020"/>
              <a:gd name="connsiteX5" fmla="*/ 1555750 w 1566301"/>
              <a:gd name="connsiteY5" fmla="*/ 0 h 5595020"/>
              <a:gd name="connsiteX6" fmla="*/ 1428750 w 1566301"/>
              <a:gd name="connsiteY6" fmla="*/ 838200 h 5595020"/>
              <a:gd name="connsiteX7" fmla="*/ 1365250 w 1566301"/>
              <a:gd name="connsiteY7" fmla="*/ 1219200 h 5595020"/>
              <a:gd name="connsiteX8" fmla="*/ 1238250 w 1566301"/>
              <a:gd name="connsiteY8" fmla="*/ 2330450 h 5595020"/>
              <a:gd name="connsiteX9" fmla="*/ 1187450 w 1566301"/>
              <a:gd name="connsiteY9" fmla="*/ 2876550 h 5595020"/>
              <a:gd name="connsiteX10" fmla="*/ 895226 w 1566301"/>
              <a:gd name="connsiteY10" fmla="*/ 5595020 h 5595020"/>
              <a:gd name="connsiteX0" fmla="*/ 0 w 1566301"/>
              <a:gd name="connsiteY0" fmla="*/ 3035300 h 5595020"/>
              <a:gd name="connsiteX1" fmla="*/ 871538 w 1566301"/>
              <a:gd name="connsiteY1" fmla="*/ 3111500 h 5595020"/>
              <a:gd name="connsiteX2" fmla="*/ 1050801 w 1566301"/>
              <a:gd name="connsiteY2" fmla="*/ 1872879 h 5595020"/>
              <a:gd name="connsiteX3" fmla="*/ 1289298 w 1566301"/>
              <a:gd name="connsiteY3" fmla="*/ 342404 h 5595020"/>
              <a:gd name="connsiteX4" fmla="*/ 1435100 w 1566301"/>
              <a:gd name="connsiteY4" fmla="*/ 44450 h 5595020"/>
              <a:gd name="connsiteX5" fmla="*/ 1555750 w 1566301"/>
              <a:gd name="connsiteY5" fmla="*/ 0 h 5595020"/>
              <a:gd name="connsiteX6" fmla="*/ 1428750 w 1566301"/>
              <a:gd name="connsiteY6" fmla="*/ 838200 h 5595020"/>
              <a:gd name="connsiteX7" fmla="*/ 1365250 w 1566301"/>
              <a:gd name="connsiteY7" fmla="*/ 1219200 h 5595020"/>
              <a:gd name="connsiteX8" fmla="*/ 1238250 w 1566301"/>
              <a:gd name="connsiteY8" fmla="*/ 2330450 h 5595020"/>
              <a:gd name="connsiteX9" fmla="*/ 1187450 w 1566301"/>
              <a:gd name="connsiteY9" fmla="*/ 2876550 h 5595020"/>
              <a:gd name="connsiteX10" fmla="*/ 895226 w 1566301"/>
              <a:gd name="connsiteY10" fmla="*/ 5595020 h 5595020"/>
              <a:gd name="connsiteX0" fmla="*/ 0 w 1566301"/>
              <a:gd name="connsiteY0" fmla="*/ 3035300 h 5595020"/>
              <a:gd name="connsiteX1" fmla="*/ 871538 w 1566301"/>
              <a:gd name="connsiteY1" fmla="*/ 3111500 h 5595020"/>
              <a:gd name="connsiteX2" fmla="*/ 1058615 w 1566301"/>
              <a:gd name="connsiteY2" fmla="*/ 1910607 h 5595020"/>
              <a:gd name="connsiteX3" fmla="*/ 1289298 w 1566301"/>
              <a:gd name="connsiteY3" fmla="*/ 342404 h 5595020"/>
              <a:gd name="connsiteX4" fmla="*/ 1435100 w 1566301"/>
              <a:gd name="connsiteY4" fmla="*/ 44450 h 5595020"/>
              <a:gd name="connsiteX5" fmla="*/ 1555750 w 1566301"/>
              <a:gd name="connsiteY5" fmla="*/ 0 h 5595020"/>
              <a:gd name="connsiteX6" fmla="*/ 1428750 w 1566301"/>
              <a:gd name="connsiteY6" fmla="*/ 838200 h 5595020"/>
              <a:gd name="connsiteX7" fmla="*/ 1365250 w 1566301"/>
              <a:gd name="connsiteY7" fmla="*/ 1219200 h 5595020"/>
              <a:gd name="connsiteX8" fmla="*/ 1238250 w 1566301"/>
              <a:gd name="connsiteY8" fmla="*/ 2330450 h 5595020"/>
              <a:gd name="connsiteX9" fmla="*/ 1187450 w 1566301"/>
              <a:gd name="connsiteY9" fmla="*/ 2876550 h 5595020"/>
              <a:gd name="connsiteX10" fmla="*/ 895226 w 1566301"/>
              <a:gd name="connsiteY10" fmla="*/ 5595020 h 5595020"/>
              <a:gd name="connsiteX0" fmla="*/ 0 w 1566301"/>
              <a:gd name="connsiteY0" fmla="*/ 3035300 h 5595020"/>
              <a:gd name="connsiteX1" fmla="*/ 904876 w 1566301"/>
              <a:gd name="connsiteY1" fmla="*/ 3116262 h 5595020"/>
              <a:gd name="connsiteX2" fmla="*/ 1058615 w 1566301"/>
              <a:gd name="connsiteY2" fmla="*/ 1910607 h 5595020"/>
              <a:gd name="connsiteX3" fmla="*/ 1289298 w 1566301"/>
              <a:gd name="connsiteY3" fmla="*/ 342404 h 5595020"/>
              <a:gd name="connsiteX4" fmla="*/ 1435100 w 1566301"/>
              <a:gd name="connsiteY4" fmla="*/ 44450 h 5595020"/>
              <a:gd name="connsiteX5" fmla="*/ 1555750 w 1566301"/>
              <a:gd name="connsiteY5" fmla="*/ 0 h 5595020"/>
              <a:gd name="connsiteX6" fmla="*/ 1428750 w 1566301"/>
              <a:gd name="connsiteY6" fmla="*/ 838200 h 5595020"/>
              <a:gd name="connsiteX7" fmla="*/ 1365250 w 1566301"/>
              <a:gd name="connsiteY7" fmla="*/ 1219200 h 5595020"/>
              <a:gd name="connsiteX8" fmla="*/ 1238250 w 1566301"/>
              <a:gd name="connsiteY8" fmla="*/ 2330450 h 5595020"/>
              <a:gd name="connsiteX9" fmla="*/ 1187450 w 1566301"/>
              <a:gd name="connsiteY9" fmla="*/ 2876550 h 5595020"/>
              <a:gd name="connsiteX10" fmla="*/ 895226 w 1566301"/>
              <a:gd name="connsiteY10" fmla="*/ 5595020 h 5595020"/>
              <a:gd name="connsiteX0" fmla="*/ 0 w 1566301"/>
              <a:gd name="connsiteY0" fmla="*/ 3035300 h 5595020"/>
              <a:gd name="connsiteX1" fmla="*/ 904876 w 1566301"/>
              <a:gd name="connsiteY1" fmla="*/ 3116262 h 5595020"/>
              <a:gd name="connsiteX2" fmla="*/ 1028329 w 1566301"/>
              <a:gd name="connsiteY2" fmla="*/ 1895377 h 5595020"/>
              <a:gd name="connsiteX3" fmla="*/ 1289298 w 1566301"/>
              <a:gd name="connsiteY3" fmla="*/ 342404 h 5595020"/>
              <a:gd name="connsiteX4" fmla="*/ 1435100 w 1566301"/>
              <a:gd name="connsiteY4" fmla="*/ 44450 h 5595020"/>
              <a:gd name="connsiteX5" fmla="*/ 1555750 w 1566301"/>
              <a:gd name="connsiteY5" fmla="*/ 0 h 5595020"/>
              <a:gd name="connsiteX6" fmla="*/ 1428750 w 1566301"/>
              <a:gd name="connsiteY6" fmla="*/ 838200 h 5595020"/>
              <a:gd name="connsiteX7" fmla="*/ 1365250 w 1566301"/>
              <a:gd name="connsiteY7" fmla="*/ 1219200 h 5595020"/>
              <a:gd name="connsiteX8" fmla="*/ 1238250 w 1566301"/>
              <a:gd name="connsiteY8" fmla="*/ 2330450 h 5595020"/>
              <a:gd name="connsiteX9" fmla="*/ 1187450 w 1566301"/>
              <a:gd name="connsiteY9" fmla="*/ 2876550 h 5595020"/>
              <a:gd name="connsiteX10" fmla="*/ 895226 w 1566301"/>
              <a:gd name="connsiteY10" fmla="*/ 5595020 h 5595020"/>
              <a:gd name="connsiteX0" fmla="*/ 0 w 1566301"/>
              <a:gd name="connsiteY0" fmla="*/ 3035300 h 5595020"/>
              <a:gd name="connsiteX1" fmla="*/ 904876 w 1566301"/>
              <a:gd name="connsiteY1" fmla="*/ 3116262 h 5595020"/>
              <a:gd name="connsiteX2" fmla="*/ 1051001 w 1566301"/>
              <a:gd name="connsiteY2" fmla="*/ 1923580 h 5595020"/>
              <a:gd name="connsiteX3" fmla="*/ 1289298 w 1566301"/>
              <a:gd name="connsiteY3" fmla="*/ 342404 h 5595020"/>
              <a:gd name="connsiteX4" fmla="*/ 1435100 w 1566301"/>
              <a:gd name="connsiteY4" fmla="*/ 44450 h 5595020"/>
              <a:gd name="connsiteX5" fmla="*/ 1555750 w 1566301"/>
              <a:gd name="connsiteY5" fmla="*/ 0 h 5595020"/>
              <a:gd name="connsiteX6" fmla="*/ 1428750 w 1566301"/>
              <a:gd name="connsiteY6" fmla="*/ 838200 h 5595020"/>
              <a:gd name="connsiteX7" fmla="*/ 1365250 w 1566301"/>
              <a:gd name="connsiteY7" fmla="*/ 1219200 h 5595020"/>
              <a:gd name="connsiteX8" fmla="*/ 1238250 w 1566301"/>
              <a:gd name="connsiteY8" fmla="*/ 2330450 h 5595020"/>
              <a:gd name="connsiteX9" fmla="*/ 1187450 w 1566301"/>
              <a:gd name="connsiteY9" fmla="*/ 2876550 h 5595020"/>
              <a:gd name="connsiteX10" fmla="*/ 895226 w 1566301"/>
              <a:gd name="connsiteY10" fmla="*/ 5595020 h 5595020"/>
              <a:gd name="connsiteX0" fmla="*/ 0 w 1566301"/>
              <a:gd name="connsiteY0" fmla="*/ 3035300 h 5595020"/>
              <a:gd name="connsiteX1" fmla="*/ 109538 w 1566301"/>
              <a:gd name="connsiteY1" fmla="*/ 3044825 h 5595020"/>
              <a:gd name="connsiteX2" fmla="*/ 904876 w 1566301"/>
              <a:gd name="connsiteY2" fmla="*/ 3116262 h 5595020"/>
              <a:gd name="connsiteX3" fmla="*/ 1051001 w 1566301"/>
              <a:gd name="connsiteY3" fmla="*/ 1923580 h 5595020"/>
              <a:gd name="connsiteX4" fmla="*/ 1289298 w 1566301"/>
              <a:gd name="connsiteY4" fmla="*/ 342404 h 5595020"/>
              <a:gd name="connsiteX5" fmla="*/ 1435100 w 1566301"/>
              <a:gd name="connsiteY5" fmla="*/ 44450 h 5595020"/>
              <a:gd name="connsiteX6" fmla="*/ 1555750 w 1566301"/>
              <a:gd name="connsiteY6" fmla="*/ 0 h 5595020"/>
              <a:gd name="connsiteX7" fmla="*/ 1428750 w 1566301"/>
              <a:gd name="connsiteY7" fmla="*/ 838200 h 5595020"/>
              <a:gd name="connsiteX8" fmla="*/ 1365250 w 1566301"/>
              <a:gd name="connsiteY8" fmla="*/ 1219200 h 5595020"/>
              <a:gd name="connsiteX9" fmla="*/ 1238250 w 1566301"/>
              <a:gd name="connsiteY9" fmla="*/ 2330450 h 5595020"/>
              <a:gd name="connsiteX10" fmla="*/ 1187450 w 1566301"/>
              <a:gd name="connsiteY10" fmla="*/ 2876550 h 5595020"/>
              <a:gd name="connsiteX11" fmla="*/ 895226 w 1566301"/>
              <a:gd name="connsiteY11" fmla="*/ 5595020 h 5595020"/>
              <a:gd name="connsiteX0" fmla="*/ 221158 w 1456763"/>
              <a:gd name="connsiteY0" fmla="*/ 539775 h 5595020"/>
              <a:gd name="connsiteX1" fmla="*/ 0 w 1456763"/>
              <a:gd name="connsiteY1" fmla="*/ 3044825 h 5595020"/>
              <a:gd name="connsiteX2" fmla="*/ 795338 w 1456763"/>
              <a:gd name="connsiteY2" fmla="*/ 3116262 h 5595020"/>
              <a:gd name="connsiteX3" fmla="*/ 941463 w 1456763"/>
              <a:gd name="connsiteY3" fmla="*/ 1923580 h 5595020"/>
              <a:gd name="connsiteX4" fmla="*/ 1179760 w 1456763"/>
              <a:gd name="connsiteY4" fmla="*/ 342404 h 5595020"/>
              <a:gd name="connsiteX5" fmla="*/ 1325562 w 1456763"/>
              <a:gd name="connsiteY5" fmla="*/ 44450 h 5595020"/>
              <a:gd name="connsiteX6" fmla="*/ 1446212 w 1456763"/>
              <a:gd name="connsiteY6" fmla="*/ 0 h 5595020"/>
              <a:gd name="connsiteX7" fmla="*/ 1319212 w 1456763"/>
              <a:gd name="connsiteY7" fmla="*/ 838200 h 5595020"/>
              <a:gd name="connsiteX8" fmla="*/ 1255712 w 1456763"/>
              <a:gd name="connsiteY8" fmla="*/ 1219200 h 5595020"/>
              <a:gd name="connsiteX9" fmla="*/ 1128712 w 1456763"/>
              <a:gd name="connsiteY9" fmla="*/ 2330450 h 5595020"/>
              <a:gd name="connsiteX10" fmla="*/ 1077912 w 1456763"/>
              <a:gd name="connsiteY10" fmla="*/ 2876550 h 5595020"/>
              <a:gd name="connsiteX11" fmla="*/ 785688 w 1456763"/>
              <a:gd name="connsiteY11" fmla="*/ 5595020 h 5595020"/>
              <a:gd name="connsiteX0" fmla="*/ 305940 w 1541545"/>
              <a:gd name="connsiteY0" fmla="*/ 539775 h 5595020"/>
              <a:gd name="connsiteX1" fmla="*/ 0 w 1541545"/>
              <a:gd name="connsiteY1" fmla="*/ 3030563 h 5595020"/>
              <a:gd name="connsiteX2" fmla="*/ 880120 w 1541545"/>
              <a:gd name="connsiteY2" fmla="*/ 3116262 h 5595020"/>
              <a:gd name="connsiteX3" fmla="*/ 1026245 w 1541545"/>
              <a:gd name="connsiteY3" fmla="*/ 1923580 h 5595020"/>
              <a:gd name="connsiteX4" fmla="*/ 1264542 w 1541545"/>
              <a:gd name="connsiteY4" fmla="*/ 342404 h 5595020"/>
              <a:gd name="connsiteX5" fmla="*/ 1410344 w 1541545"/>
              <a:gd name="connsiteY5" fmla="*/ 44450 h 5595020"/>
              <a:gd name="connsiteX6" fmla="*/ 1530994 w 1541545"/>
              <a:gd name="connsiteY6" fmla="*/ 0 h 5595020"/>
              <a:gd name="connsiteX7" fmla="*/ 1403994 w 1541545"/>
              <a:gd name="connsiteY7" fmla="*/ 838200 h 5595020"/>
              <a:gd name="connsiteX8" fmla="*/ 1340494 w 1541545"/>
              <a:gd name="connsiteY8" fmla="*/ 1219200 h 5595020"/>
              <a:gd name="connsiteX9" fmla="*/ 1213494 w 1541545"/>
              <a:gd name="connsiteY9" fmla="*/ 2330450 h 5595020"/>
              <a:gd name="connsiteX10" fmla="*/ 1162694 w 1541545"/>
              <a:gd name="connsiteY10" fmla="*/ 2876550 h 5595020"/>
              <a:gd name="connsiteX11" fmla="*/ 870470 w 1541545"/>
              <a:gd name="connsiteY11" fmla="*/ 5595020 h 5595020"/>
              <a:gd name="connsiteX0" fmla="*/ 256430 w 1541545"/>
              <a:gd name="connsiteY0" fmla="*/ 486420 h 5595020"/>
              <a:gd name="connsiteX1" fmla="*/ 0 w 1541545"/>
              <a:gd name="connsiteY1" fmla="*/ 3030563 h 5595020"/>
              <a:gd name="connsiteX2" fmla="*/ 880120 w 1541545"/>
              <a:gd name="connsiteY2" fmla="*/ 3116262 h 5595020"/>
              <a:gd name="connsiteX3" fmla="*/ 1026245 w 1541545"/>
              <a:gd name="connsiteY3" fmla="*/ 1923580 h 5595020"/>
              <a:gd name="connsiteX4" fmla="*/ 1264542 w 1541545"/>
              <a:gd name="connsiteY4" fmla="*/ 342404 h 5595020"/>
              <a:gd name="connsiteX5" fmla="*/ 1410344 w 1541545"/>
              <a:gd name="connsiteY5" fmla="*/ 44450 h 5595020"/>
              <a:gd name="connsiteX6" fmla="*/ 1530994 w 1541545"/>
              <a:gd name="connsiteY6" fmla="*/ 0 h 5595020"/>
              <a:gd name="connsiteX7" fmla="*/ 1403994 w 1541545"/>
              <a:gd name="connsiteY7" fmla="*/ 838200 h 5595020"/>
              <a:gd name="connsiteX8" fmla="*/ 1340494 w 1541545"/>
              <a:gd name="connsiteY8" fmla="*/ 1219200 h 5595020"/>
              <a:gd name="connsiteX9" fmla="*/ 1213494 w 1541545"/>
              <a:gd name="connsiteY9" fmla="*/ 2330450 h 5595020"/>
              <a:gd name="connsiteX10" fmla="*/ 1162694 w 1541545"/>
              <a:gd name="connsiteY10" fmla="*/ 2876550 h 5595020"/>
              <a:gd name="connsiteX11" fmla="*/ 870470 w 1541545"/>
              <a:gd name="connsiteY11" fmla="*/ 5595020 h 5595020"/>
              <a:gd name="connsiteX0" fmla="*/ 256430 w 1541545"/>
              <a:gd name="connsiteY0" fmla="*/ 486420 h 5595020"/>
              <a:gd name="connsiteX1" fmla="*/ 279846 w 1541545"/>
              <a:gd name="connsiteY1" fmla="*/ 497831 h 5595020"/>
              <a:gd name="connsiteX2" fmla="*/ 0 w 1541545"/>
              <a:gd name="connsiteY2" fmla="*/ 3030563 h 5595020"/>
              <a:gd name="connsiteX3" fmla="*/ 880120 w 1541545"/>
              <a:gd name="connsiteY3" fmla="*/ 3116262 h 5595020"/>
              <a:gd name="connsiteX4" fmla="*/ 1026245 w 1541545"/>
              <a:gd name="connsiteY4" fmla="*/ 1923580 h 5595020"/>
              <a:gd name="connsiteX5" fmla="*/ 1264542 w 1541545"/>
              <a:gd name="connsiteY5" fmla="*/ 342404 h 5595020"/>
              <a:gd name="connsiteX6" fmla="*/ 1410344 w 1541545"/>
              <a:gd name="connsiteY6" fmla="*/ 44450 h 5595020"/>
              <a:gd name="connsiteX7" fmla="*/ 1530994 w 1541545"/>
              <a:gd name="connsiteY7" fmla="*/ 0 h 5595020"/>
              <a:gd name="connsiteX8" fmla="*/ 1403994 w 1541545"/>
              <a:gd name="connsiteY8" fmla="*/ 838200 h 5595020"/>
              <a:gd name="connsiteX9" fmla="*/ 1340494 w 1541545"/>
              <a:gd name="connsiteY9" fmla="*/ 1219200 h 5595020"/>
              <a:gd name="connsiteX10" fmla="*/ 1213494 w 1541545"/>
              <a:gd name="connsiteY10" fmla="*/ 2330450 h 5595020"/>
              <a:gd name="connsiteX11" fmla="*/ 1162694 w 1541545"/>
              <a:gd name="connsiteY11" fmla="*/ 2876550 h 5595020"/>
              <a:gd name="connsiteX12" fmla="*/ 870470 w 1541545"/>
              <a:gd name="connsiteY12" fmla="*/ 5595020 h 5595020"/>
              <a:gd name="connsiteX0" fmla="*/ 256430 w 1541545"/>
              <a:gd name="connsiteY0" fmla="*/ 486420 h 5595020"/>
              <a:gd name="connsiteX1" fmla="*/ 279846 w 1541545"/>
              <a:gd name="connsiteY1" fmla="*/ 497831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256430 w 1541545"/>
              <a:gd name="connsiteY0" fmla="*/ 486420 h 5595020"/>
              <a:gd name="connsiteX1" fmla="*/ 328438 w 1541545"/>
              <a:gd name="connsiteY1" fmla="*/ 558428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14412 h 5595020"/>
              <a:gd name="connsiteX1" fmla="*/ 328438 w 1541545"/>
              <a:gd name="connsiteY1" fmla="*/ 558428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14412 h 5595020"/>
              <a:gd name="connsiteX1" fmla="*/ 289569 w 1541545"/>
              <a:gd name="connsiteY1" fmla="*/ 501650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65769 w 1541545"/>
              <a:gd name="connsiteY0" fmla="*/ 530225 h 5595020"/>
              <a:gd name="connsiteX1" fmla="*/ 289569 w 1541545"/>
              <a:gd name="connsiteY1" fmla="*/ 501650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65769 w 1541545"/>
              <a:gd name="connsiteY0" fmla="*/ 530225 h 5595020"/>
              <a:gd name="connsiteX1" fmla="*/ 289569 w 1541545"/>
              <a:gd name="connsiteY1" fmla="*/ 501650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60238 w 1541545"/>
              <a:gd name="connsiteY0" fmla="*/ 502022 h 5595020"/>
              <a:gd name="connsiteX1" fmla="*/ 289569 w 1541545"/>
              <a:gd name="connsiteY1" fmla="*/ 501650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60238 w 1541545"/>
              <a:gd name="connsiteY0" fmla="*/ 502022 h 5595020"/>
              <a:gd name="connsiteX1" fmla="*/ 289569 w 1541545"/>
              <a:gd name="connsiteY1" fmla="*/ 501650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86420 h 5595020"/>
              <a:gd name="connsiteX1" fmla="*/ 289569 w 1541545"/>
              <a:gd name="connsiteY1" fmla="*/ 501650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86420 h 5595020"/>
              <a:gd name="connsiteX1" fmla="*/ 270519 w 1541545"/>
              <a:gd name="connsiteY1" fmla="*/ 582613 h 5595020"/>
              <a:gd name="connsiteX2" fmla="*/ 0 w 1541545"/>
              <a:gd name="connsiteY2" fmla="*/ 3030563 h 5595020"/>
              <a:gd name="connsiteX3" fmla="*/ 880120 w 1541545"/>
              <a:gd name="connsiteY3" fmla="*/ 3116262 h 5595020"/>
              <a:gd name="connsiteX4" fmla="*/ 1026245 w 1541545"/>
              <a:gd name="connsiteY4" fmla="*/ 1923580 h 5595020"/>
              <a:gd name="connsiteX5" fmla="*/ 1264542 w 1541545"/>
              <a:gd name="connsiteY5" fmla="*/ 342404 h 5595020"/>
              <a:gd name="connsiteX6" fmla="*/ 1410344 w 1541545"/>
              <a:gd name="connsiteY6" fmla="*/ 44450 h 5595020"/>
              <a:gd name="connsiteX7" fmla="*/ 1530994 w 1541545"/>
              <a:gd name="connsiteY7" fmla="*/ 0 h 5595020"/>
              <a:gd name="connsiteX8" fmla="*/ 1403994 w 1541545"/>
              <a:gd name="connsiteY8" fmla="*/ 838200 h 5595020"/>
              <a:gd name="connsiteX9" fmla="*/ 1340494 w 1541545"/>
              <a:gd name="connsiteY9" fmla="*/ 1219200 h 5595020"/>
              <a:gd name="connsiteX10" fmla="*/ 1213494 w 1541545"/>
              <a:gd name="connsiteY10" fmla="*/ 2330450 h 5595020"/>
              <a:gd name="connsiteX11" fmla="*/ 1162694 w 1541545"/>
              <a:gd name="connsiteY11" fmla="*/ 2876550 h 5595020"/>
              <a:gd name="connsiteX12" fmla="*/ 870470 w 1541545"/>
              <a:gd name="connsiteY12" fmla="*/ 5595020 h 5595020"/>
              <a:gd name="connsiteX0" fmla="*/ 328438 w 1541545"/>
              <a:gd name="connsiteY0" fmla="*/ 486420 h 5595020"/>
              <a:gd name="connsiteX1" fmla="*/ 322907 w 1541545"/>
              <a:gd name="connsiteY1" fmla="*/ 449263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86420 h 5595020"/>
              <a:gd name="connsiteX1" fmla="*/ 322907 w 1541545"/>
              <a:gd name="connsiteY1" fmla="*/ 449263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86420 h 5595020"/>
              <a:gd name="connsiteX1" fmla="*/ 322907 w 1541545"/>
              <a:gd name="connsiteY1" fmla="*/ 449263 h 5595020"/>
              <a:gd name="connsiteX2" fmla="*/ 270519 w 1541545"/>
              <a:gd name="connsiteY2" fmla="*/ 582613 h 5595020"/>
              <a:gd name="connsiteX3" fmla="*/ 0 w 1541545"/>
              <a:gd name="connsiteY3" fmla="*/ 3030563 h 5595020"/>
              <a:gd name="connsiteX4" fmla="*/ 880120 w 1541545"/>
              <a:gd name="connsiteY4" fmla="*/ 3116262 h 5595020"/>
              <a:gd name="connsiteX5" fmla="*/ 1026245 w 1541545"/>
              <a:gd name="connsiteY5" fmla="*/ 1923580 h 5595020"/>
              <a:gd name="connsiteX6" fmla="*/ 1264542 w 1541545"/>
              <a:gd name="connsiteY6" fmla="*/ 342404 h 5595020"/>
              <a:gd name="connsiteX7" fmla="*/ 1410344 w 1541545"/>
              <a:gd name="connsiteY7" fmla="*/ 44450 h 5595020"/>
              <a:gd name="connsiteX8" fmla="*/ 1530994 w 1541545"/>
              <a:gd name="connsiteY8" fmla="*/ 0 h 5595020"/>
              <a:gd name="connsiteX9" fmla="*/ 1403994 w 1541545"/>
              <a:gd name="connsiteY9" fmla="*/ 838200 h 5595020"/>
              <a:gd name="connsiteX10" fmla="*/ 1340494 w 1541545"/>
              <a:gd name="connsiteY10" fmla="*/ 1219200 h 5595020"/>
              <a:gd name="connsiteX11" fmla="*/ 1213494 w 1541545"/>
              <a:gd name="connsiteY11" fmla="*/ 2330450 h 5595020"/>
              <a:gd name="connsiteX12" fmla="*/ 1162694 w 1541545"/>
              <a:gd name="connsiteY12" fmla="*/ 2876550 h 5595020"/>
              <a:gd name="connsiteX13" fmla="*/ 870470 w 1541545"/>
              <a:gd name="connsiteY13" fmla="*/ 5595020 h 5595020"/>
              <a:gd name="connsiteX0" fmla="*/ 328438 w 1541545"/>
              <a:gd name="connsiteY0" fmla="*/ 486420 h 5595020"/>
              <a:gd name="connsiteX1" fmla="*/ 322907 w 1541545"/>
              <a:gd name="connsiteY1" fmla="*/ 449263 h 5595020"/>
              <a:gd name="connsiteX2" fmla="*/ 328438 w 1541545"/>
              <a:gd name="connsiteY2" fmla="*/ 774452 h 5595020"/>
              <a:gd name="connsiteX3" fmla="*/ 270519 w 1541545"/>
              <a:gd name="connsiteY3" fmla="*/ 582613 h 5595020"/>
              <a:gd name="connsiteX4" fmla="*/ 0 w 1541545"/>
              <a:gd name="connsiteY4" fmla="*/ 3030563 h 5595020"/>
              <a:gd name="connsiteX5" fmla="*/ 880120 w 1541545"/>
              <a:gd name="connsiteY5" fmla="*/ 3116262 h 5595020"/>
              <a:gd name="connsiteX6" fmla="*/ 1026245 w 1541545"/>
              <a:gd name="connsiteY6" fmla="*/ 1923580 h 5595020"/>
              <a:gd name="connsiteX7" fmla="*/ 1264542 w 1541545"/>
              <a:gd name="connsiteY7" fmla="*/ 342404 h 5595020"/>
              <a:gd name="connsiteX8" fmla="*/ 1410344 w 1541545"/>
              <a:gd name="connsiteY8" fmla="*/ 44450 h 5595020"/>
              <a:gd name="connsiteX9" fmla="*/ 1530994 w 1541545"/>
              <a:gd name="connsiteY9" fmla="*/ 0 h 5595020"/>
              <a:gd name="connsiteX10" fmla="*/ 1403994 w 1541545"/>
              <a:gd name="connsiteY10" fmla="*/ 838200 h 5595020"/>
              <a:gd name="connsiteX11" fmla="*/ 1340494 w 1541545"/>
              <a:gd name="connsiteY11" fmla="*/ 1219200 h 5595020"/>
              <a:gd name="connsiteX12" fmla="*/ 1213494 w 1541545"/>
              <a:gd name="connsiteY12" fmla="*/ 2330450 h 5595020"/>
              <a:gd name="connsiteX13" fmla="*/ 1162694 w 1541545"/>
              <a:gd name="connsiteY13" fmla="*/ 2876550 h 5595020"/>
              <a:gd name="connsiteX14" fmla="*/ 870470 w 1541545"/>
              <a:gd name="connsiteY14" fmla="*/ 5595020 h 5595020"/>
              <a:gd name="connsiteX0" fmla="*/ 328438 w 1541545"/>
              <a:gd name="connsiteY0" fmla="*/ 486420 h 5595020"/>
              <a:gd name="connsiteX1" fmla="*/ 328438 w 1541545"/>
              <a:gd name="connsiteY1" fmla="*/ 918468 h 5595020"/>
              <a:gd name="connsiteX2" fmla="*/ 328438 w 1541545"/>
              <a:gd name="connsiteY2" fmla="*/ 774452 h 5595020"/>
              <a:gd name="connsiteX3" fmla="*/ 270519 w 1541545"/>
              <a:gd name="connsiteY3" fmla="*/ 582613 h 5595020"/>
              <a:gd name="connsiteX4" fmla="*/ 0 w 1541545"/>
              <a:gd name="connsiteY4" fmla="*/ 3030563 h 5595020"/>
              <a:gd name="connsiteX5" fmla="*/ 880120 w 1541545"/>
              <a:gd name="connsiteY5" fmla="*/ 3116262 h 5595020"/>
              <a:gd name="connsiteX6" fmla="*/ 1026245 w 1541545"/>
              <a:gd name="connsiteY6" fmla="*/ 1923580 h 5595020"/>
              <a:gd name="connsiteX7" fmla="*/ 1264542 w 1541545"/>
              <a:gd name="connsiteY7" fmla="*/ 342404 h 5595020"/>
              <a:gd name="connsiteX8" fmla="*/ 1410344 w 1541545"/>
              <a:gd name="connsiteY8" fmla="*/ 44450 h 5595020"/>
              <a:gd name="connsiteX9" fmla="*/ 1530994 w 1541545"/>
              <a:gd name="connsiteY9" fmla="*/ 0 h 5595020"/>
              <a:gd name="connsiteX10" fmla="*/ 1403994 w 1541545"/>
              <a:gd name="connsiteY10" fmla="*/ 838200 h 5595020"/>
              <a:gd name="connsiteX11" fmla="*/ 1340494 w 1541545"/>
              <a:gd name="connsiteY11" fmla="*/ 1219200 h 5595020"/>
              <a:gd name="connsiteX12" fmla="*/ 1213494 w 1541545"/>
              <a:gd name="connsiteY12" fmla="*/ 2330450 h 5595020"/>
              <a:gd name="connsiteX13" fmla="*/ 1162694 w 1541545"/>
              <a:gd name="connsiteY13" fmla="*/ 2876550 h 5595020"/>
              <a:gd name="connsiteX14" fmla="*/ 870470 w 1541545"/>
              <a:gd name="connsiteY14" fmla="*/ 5595020 h 5595020"/>
              <a:gd name="connsiteX0" fmla="*/ 328438 w 1541545"/>
              <a:gd name="connsiteY0" fmla="*/ 486420 h 5595020"/>
              <a:gd name="connsiteX1" fmla="*/ 256430 w 1541545"/>
              <a:gd name="connsiteY1" fmla="*/ 1710556 h 5595020"/>
              <a:gd name="connsiteX2" fmla="*/ 328438 w 1541545"/>
              <a:gd name="connsiteY2" fmla="*/ 918468 h 5595020"/>
              <a:gd name="connsiteX3" fmla="*/ 328438 w 1541545"/>
              <a:gd name="connsiteY3" fmla="*/ 774452 h 5595020"/>
              <a:gd name="connsiteX4" fmla="*/ 270519 w 1541545"/>
              <a:gd name="connsiteY4" fmla="*/ 582613 h 5595020"/>
              <a:gd name="connsiteX5" fmla="*/ 0 w 1541545"/>
              <a:gd name="connsiteY5" fmla="*/ 3030563 h 5595020"/>
              <a:gd name="connsiteX6" fmla="*/ 880120 w 1541545"/>
              <a:gd name="connsiteY6" fmla="*/ 3116262 h 5595020"/>
              <a:gd name="connsiteX7" fmla="*/ 1026245 w 1541545"/>
              <a:gd name="connsiteY7" fmla="*/ 1923580 h 5595020"/>
              <a:gd name="connsiteX8" fmla="*/ 1264542 w 1541545"/>
              <a:gd name="connsiteY8" fmla="*/ 342404 h 5595020"/>
              <a:gd name="connsiteX9" fmla="*/ 1410344 w 1541545"/>
              <a:gd name="connsiteY9" fmla="*/ 44450 h 5595020"/>
              <a:gd name="connsiteX10" fmla="*/ 1530994 w 1541545"/>
              <a:gd name="connsiteY10" fmla="*/ 0 h 5595020"/>
              <a:gd name="connsiteX11" fmla="*/ 1403994 w 1541545"/>
              <a:gd name="connsiteY11" fmla="*/ 838200 h 5595020"/>
              <a:gd name="connsiteX12" fmla="*/ 1340494 w 1541545"/>
              <a:gd name="connsiteY12" fmla="*/ 1219200 h 5595020"/>
              <a:gd name="connsiteX13" fmla="*/ 1213494 w 1541545"/>
              <a:gd name="connsiteY13" fmla="*/ 2330450 h 5595020"/>
              <a:gd name="connsiteX14" fmla="*/ 1162694 w 1541545"/>
              <a:gd name="connsiteY14" fmla="*/ 2876550 h 5595020"/>
              <a:gd name="connsiteX15" fmla="*/ 870470 w 1541545"/>
              <a:gd name="connsiteY15" fmla="*/ 5595020 h 5595020"/>
              <a:gd name="connsiteX0" fmla="*/ 328438 w 1541545"/>
              <a:gd name="connsiteY0" fmla="*/ 486420 h 5595020"/>
              <a:gd name="connsiteX1" fmla="*/ 256430 w 1541545"/>
              <a:gd name="connsiteY1" fmla="*/ 1782564 h 5595020"/>
              <a:gd name="connsiteX2" fmla="*/ 256430 w 1541545"/>
              <a:gd name="connsiteY2" fmla="*/ 1710556 h 5595020"/>
              <a:gd name="connsiteX3" fmla="*/ 328438 w 1541545"/>
              <a:gd name="connsiteY3" fmla="*/ 918468 h 5595020"/>
              <a:gd name="connsiteX4" fmla="*/ 328438 w 1541545"/>
              <a:gd name="connsiteY4" fmla="*/ 774452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486420 h 5595020"/>
              <a:gd name="connsiteX1" fmla="*/ 256430 w 1541545"/>
              <a:gd name="connsiteY1" fmla="*/ 1782564 h 5595020"/>
              <a:gd name="connsiteX2" fmla="*/ 256430 w 1541545"/>
              <a:gd name="connsiteY2" fmla="*/ 1710556 h 5595020"/>
              <a:gd name="connsiteX3" fmla="*/ 328438 w 1541545"/>
              <a:gd name="connsiteY3" fmla="*/ 918468 h 5595020"/>
              <a:gd name="connsiteX4" fmla="*/ 328438 w 1541545"/>
              <a:gd name="connsiteY4" fmla="*/ 774452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441701 w 1654808"/>
              <a:gd name="connsiteY0" fmla="*/ 486420 h 5595020"/>
              <a:gd name="connsiteX1" fmla="*/ 369693 w 1654808"/>
              <a:gd name="connsiteY1" fmla="*/ 1782564 h 5595020"/>
              <a:gd name="connsiteX2" fmla="*/ 369693 w 1654808"/>
              <a:gd name="connsiteY2" fmla="*/ 1710556 h 5595020"/>
              <a:gd name="connsiteX3" fmla="*/ 441701 w 1654808"/>
              <a:gd name="connsiteY3" fmla="*/ 918468 h 5595020"/>
              <a:gd name="connsiteX4" fmla="*/ 9653 w 1654808"/>
              <a:gd name="connsiteY4" fmla="*/ 702444 h 5595020"/>
              <a:gd name="connsiteX5" fmla="*/ 383782 w 1654808"/>
              <a:gd name="connsiteY5" fmla="*/ 582613 h 5595020"/>
              <a:gd name="connsiteX6" fmla="*/ 113263 w 1654808"/>
              <a:gd name="connsiteY6" fmla="*/ 3030563 h 5595020"/>
              <a:gd name="connsiteX7" fmla="*/ 993383 w 1654808"/>
              <a:gd name="connsiteY7" fmla="*/ 3116262 h 5595020"/>
              <a:gd name="connsiteX8" fmla="*/ 1139508 w 1654808"/>
              <a:gd name="connsiteY8" fmla="*/ 1923580 h 5595020"/>
              <a:gd name="connsiteX9" fmla="*/ 1377805 w 1654808"/>
              <a:gd name="connsiteY9" fmla="*/ 342404 h 5595020"/>
              <a:gd name="connsiteX10" fmla="*/ 1523607 w 1654808"/>
              <a:gd name="connsiteY10" fmla="*/ 44450 h 5595020"/>
              <a:gd name="connsiteX11" fmla="*/ 1644257 w 1654808"/>
              <a:gd name="connsiteY11" fmla="*/ 0 h 5595020"/>
              <a:gd name="connsiteX12" fmla="*/ 1517257 w 1654808"/>
              <a:gd name="connsiteY12" fmla="*/ 838200 h 5595020"/>
              <a:gd name="connsiteX13" fmla="*/ 1453757 w 1654808"/>
              <a:gd name="connsiteY13" fmla="*/ 1219200 h 5595020"/>
              <a:gd name="connsiteX14" fmla="*/ 1326757 w 1654808"/>
              <a:gd name="connsiteY14" fmla="*/ 2330450 h 5595020"/>
              <a:gd name="connsiteX15" fmla="*/ 1275957 w 1654808"/>
              <a:gd name="connsiteY15" fmla="*/ 2876550 h 5595020"/>
              <a:gd name="connsiteX16" fmla="*/ 983733 w 1654808"/>
              <a:gd name="connsiteY16" fmla="*/ 5595020 h 5595020"/>
              <a:gd name="connsiteX0" fmla="*/ 441701 w 1654808"/>
              <a:gd name="connsiteY0" fmla="*/ 486420 h 5595020"/>
              <a:gd name="connsiteX1" fmla="*/ 729733 w 1654808"/>
              <a:gd name="connsiteY1" fmla="*/ 1206500 h 5595020"/>
              <a:gd name="connsiteX2" fmla="*/ 369693 w 1654808"/>
              <a:gd name="connsiteY2" fmla="*/ 1782564 h 5595020"/>
              <a:gd name="connsiteX3" fmla="*/ 369693 w 1654808"/>
              <a:gd name="connsiteY3" fmla="*/ 1710556 h 5595020"/>
              <a:gd name="connsiteX4" fmla="*/ 441701 w 1654808"/>
              <a:gd name="connsiteY4" fmla="*/ 918468 h 5595020"/>
              <a:gd name="connsiteX5" fmla="*/ 9653 w 1654808"/>
              <a:gd name="connsiteY5" fmla="*/ 702444 h 5595020"/>
              <a:gd name="connsiteX6" fmla="*/ 383782 w 1654808"/>
              <a:gd name="connsiteY6" fmla="*/ 582613 h 5595020"/>
              <a:gd name="connsiteX7" fmla="*/ 113263 w 1654808"/>
              <a:gd name="connsiteY7" fmla="*/ 3030563 h 5595020"/>
              <a:gd name="connsiteX8" fmla="*/ 993383 w 1654808"/>
              <a:gd name="connsiteY8" fmla="*/ 3116262 h 5595020"/>
              <a:gd name="connsiteX9" fmla="*/ 1139508 w 1654808"/>
              <a:gd name="connsiteY9" fmla="*/ 1923580 h 5595020"/>
              <a:gd name="connsiteX10" fmla="*/ 1377805 w 1654808"/>
              <a:gd name="connsiteY10" fmla="*/ 342404 h 5595020"/>
              <a:gd name="connsiteX11" fmla="*/ 1523607 w 1654808"/>
              <a:gd name="connsiteY11" fmla="*/ 44450 h 5595020"/>
              <a:gd name="connsiteX12" fmla="*/ 1644257 w 1654808"/>
              <a:gd name="connsiteY12" fmla="*/ 0 h 5595020"/>
              <a:gd name="connsiteX13" fmla="*/ 1517257 w 1654808"/>
              <a:gd name="connsiteY13" fmla="*/ 838200 h 5595020"/>
              <a:gd name="connsiteX14" fmla="*/ 1453757 w 1654808"/>
              <a:gd name="connsiteY14" fmla="*/ 1219200 h 5595020"/>
              <a:gd name="connsiteX15" fmla="*/ 1326757 w 1654808"/>
              <a:gd name="connsiteY15" fmla="*/ 2330450 h 5595020"/>
              <a:gd name="connsiteX16" fmla="*/ 1275957 w 1654808"/>
              <a:gd name="connsiteY16" fmla="*/ 2876550 h 5595020"/>
              <a:gd name="connsiteX17" fmla="*/ 983733 w 1654808"/>
              <a:gd name="connsiteY17" fmla="*/ 5595020 h 5595020"/>
              <a:gd name="connsiteX0" fmla="*/ 441701 w 1654808"/>
              <a:gd name="connsiteY0" fmla="*/ 2070596 h 5595020"/>
              <a:gd name="connsiteX1" fmla="*/ 729733 w 1654808"/>
              <a:gd name="connsiteY1" fmla="*/ 1206500 h 5595020"/>
              <a:gd name="connsiteX2" fmla="*/ 369693 w 1654808"/>
              <a:gd name="connsiteY2" fmla="*/ 1782564 h 5595020"/>
              <a:gd name="connsiteX3" fmla="*/ 369693 w 1654808"/>
              <a:gd name="connsiteY3" fmla="*/ 1710556 h 5595020"/>
              <a:gd name="connsiteX4" fmla="*/ 441701 w 1654808"/>
              <a:gd name="connsiteY4" fmla="*/ 918468 h 5595020"/>
              <a:gd name="connsiteX5" fmla="*/ 9653 w 1654808"/>
              <a:gd name="connsiteY5" fmla="*/ 702444 h 5595020"/>
              <a:gd name="connsiteX6" fmla="*/ 383782 w 1654808"/>
              <a:gd name="connsiteY6" fmla="*/ 582613 h 5595020"/>
              <a:gd name="connsiteX7" fmla="*/ 113263 w 1654808"/>
              <a:gd name="connsiteY7" fmla="*/ 3030563 h 5595020"/>
              <a:gd name="connsiteX8" fmla="*/ 993383 w 1654808"/>
              <a:gd name="connsiteY8" fmla="*/ 3116262 h 5595020"/>
              <a:gd name="connsiteX9" fmla="*/ 1139508 w 1654808"/>
              <a:gd name="connsiteY9" fmla="*/ 1923580 h 5595020"/>
              <a:gd name="connsiteX10" fmla="*/ 1377805 w 1654808"/>
              <a:gd name="connsiteY10" fmla="*/ 342404 h 5595020"/>
              <a:gd name="connsiteX11" fmla="*/ 1523607 w 1654808"/>
              <a:gd name="connsiteY11" fmla="*/ 44450 h 5595020"/>
              <a:gd name="connsiteX12" fmla="*/ 1644257 w 1654808"/>
              <a:gd name="connsiteY12" fmla="*/ 0 h 5595020"/>
              <a:gd name="connsiteX13" fmla="*/ 1517257 w 1654808"/>
              <a:gd name="connsiteY13" fmla="*/ 838200 h 5595020"/>
              <a:gd name="connsiteX14" fmla="*/ 1453757 w 1654808"/>
              <a:gd name="connsiteY14" fmla="*/ 1219200 h 5595020"/>
              <a:gd name="connsiteX15" fmla="*/ 1326757 w 1654808"/>
              <a:gd name="connsiteY15" fmla="*/ 2330450 h 5595020"/>
              <a:gd name="connsiteX16" fmla="*/ 1275957 w 1654808"/>
              <a:gd name="connsiteY16" fmla="*/ 2876550 h 5595020"/>
              <a:gd name="connsiteX17" fmla="*/ 983733 w 1654808"/>
              <a:gd name="connsiteY17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56430 w 1541545"/>
              <a:gd name="connsiteY3" fmla="*/ 1710556 h 5595020"/>
              <a:gd name="connsiteX4" fmla="*/ 328438 w 1541545"/>
              <a:gd name="connsiteY4" fmla="*/ 918468 h 5595020"/>
              <a:gd name="connsiteX5" fmla="*/ 332432 w 1541545"/>
              <a:gd name="connsiteY5" fmla="*/ 823119 h 5595020"/>
              <a:gd name="connsiteX6" fmla="*/ 270519 w 1541545"/>
              <a:gd name="connsiteY6" fmla="*/ 582613 h 5595020"/>
              <a:gd name="connsiteX7" fmla="*/ 0 w 1541545"/>
              <a:gd name="connsiteY7" fmla="*/ 3030563 h 5595020"/>
              <a:gd name="connsiteX8" fmla="*/ 880120 w 1541545"/>
              <a:gd name="connsiteY8" fmla="*/ 3116262 h 5595020"/>
              <a:gd name="connsiteX9" fmla="*/ 1026245 w 1541545"/>
              <a:gd name="connsiteY9" fmla="*/ 1923580 h 5595020"/>
              <a:gd name="connsiteX10" fmla="*/ 1264542 w 1541545"/>
              <a:gd name="connsiteY10" fmla="*/ 342404 h 5595020"/>
              <a:gd name="connsiteX11" fmla="*/ 1410344 w 1541545"/>
              <a:gd name="connsiteY11" fmla="*/ 44450 h 5595020"/>
              <a:gd name="connsiteX12" fmla="*/ 1530994 w 1541545"/>
              <a:gd name="connsiteY12" fmla="*/ 0 h 5595020"/>
              <a:gd name="connsiteX13" fmla="*/ 1403994 w 1541545"/>
              <a:gd name="connsiteY13" fmla="*/ 838200 h 5595020"/>
              <a:gd name="connsiteX14" fmla="*/ 1340494 w 1541545"/>
              <a:gd name="connsiteY14" fmla="*/ 1219200 h 5595020"/>
              <a:gd name="connsiteX15" fmla="*/ 1213494 w 1541545"/>
              <a:gd name="connsiteY15" fmla="*/ 2330450 h 5595020"/>
              <a:gd name="connsiteX16" fmla="*/ 1162694 w 1541545"/>
              <a:gd name="connsiteY16" fmla="*/ 2876550 h 5595020"/>
              <a:gd name="connsiteX17" fmla="*/ 870470 w 1541545"/>
              <a:gd name="connsiteY17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56430 w 1541545"/>
              <a:gd name="connsiteY3" fmla="*/ 1710556 h 5595020"/>
              <a:gd name="connsiteX4" fmla="*/ 328438 w 1541545"/>
              <a:gd name="connsiteY4" fmla="*/ 918468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56430 w 1541545"/>
              <a:gd name="connsiteY3" fmla="*/ 1710556 h 5595020"/>
              <a:gd name="connsiteX4" fmla="*/ 282425 w 1541545"/>
              <a:gd name="connsiteY4" fmla="*/ 915988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56430 w 1541545"/>
              <a:gd name="connsiteY3" fmla="*/ 1710556 h 5595020"/>
              <a:gd name="connsiteX4" fmla="*/ 272702 w 1541545"/>
              <a:gd name="connsiteY4" fmla="*/ 911126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32419 w 1541545"/>
              <a:gd name="connsiteY3" fmla="*/ 1339850 h 5595020"/>
              <a:gd name="connsiteX4" fmla="*/ 272702 w 1541545"/>
              <a:gd name="connsiteY4" fmla="*/ 911126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32419 w 1541545"/>
              <a:gd name="connsiteY3" fmla="*/ 1339850 h 5595020"/>
              <a:gd name="connsiteX4" fmla="*/ 270519 w 1541545"/>
              <a:gd name="connsiteY4" fmla="*/ 582613 h 5595020"/>
              <a:gd name="connsiteX5" fmla="*/ 0 w 1541545"/>
              <a:gd name="connsiteY5" fmla="*/ 3030563 h 5595020"/>
              <a:gd name="connsiteX6" fmla="*/ 880120 w 1541545"/>
              <a:gd name="connsiteY6" fmla="*/ 3116262 h 5595020"/>
              <a:gd name="connsiteX7" fmla="*/ 1026245 w 1541545"/>
              <a:gd name="connsiteY7" fmla="*/ 1923580 h 5595020"/>
              <a:gd name="connsiteX8" fmla="*/ 1264542 w 1541545"/>
              <a:gd name="connsiteY8" fmla="*/ 342404 h 5595020"/>
              <a:gd name="connsiteX9" fmla="*/ 1410344 w 1541545"/>
              <a:gd name="connsiteY9" fmla="*/ 44450 h 5595020"/>
              <a:gd name="connsiteX10" fmla="*/ 1530994 w 1541545"/>
              <a:gd name="connsiteY10" fmla="*/ 0 h 5595020"/>
              <a:gd name="connsiteX11" fmla="*/ 1403994 w 1541545"/>
              <a:gd name="connsiteY11" fmla="*/ 838200 h 5595020"/>
              <a:gd name="connsiteX12" fmla="*/ 1340494 w 1541545"/>
              <a:gd name="connsiteY12" fmla="*/ 1219200 h 5595020"/>
              <a:gd name="connsiteX13" fmla="*/ 1213494 w 1541545"/>
              <a:gd name="connsiteY13" fmla="*/ 2330450 h 5595020"/>
              <a:gd name="connsiteX14" fmla="*/ 1162694 w 1541545"/>
              <a:gd name="connsiteY14" fmla="*/ 2876550 h 5595020"/>
              <a:gd name="connsiteX15" fmla="*/ 870470 w 1541545"/>
              <a:gd name="connsiteY15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256430 w 1541545"/>
              <a:gd name="connsiteY2" fmla="*/ 1782564 h 5595020"/>
              <a:gd name="connsiteX3" fmla="*/ 217933 w 1541545"/>
              <a:gd name="connsiteY3" fmla="*/ 1329184 h 5595020"/>
              <a:gd name="connsiteX4" fmla="*/ 270519 w 1541545"/>
              <a:gd name="connsiteY4" fmla="*/ 582613 h 5595020"/>
              <a:gd name="connsiteX5" fmla="*/ 0 w 1541545"/>
              <a:gd name="connsiteY5" fmla="*/ 3030563 h 5595020"/>
              <a:gd name="connsiteX6" fmla="*/ 880120 w 1541545"/>
              <a:gd name="connsiteY6" fmla="*/ 3116262 h 5595020"/>
              <a:gd name="connsiteX7" fmla="*/ 1026245 w 1541545"/>
              <a:gd name="connsiteY7" fmla="*/ 1923580 h 5595020"/>
              <a:gd name="connsiteX8" fmla="*/ 1264542 w 1541545"/>
              <a:gd name="connsiteY8" fmla="*/ 342404 h 5595020"/>
              <a:gd name="connsiteX9" fmla="*/ 1410344 w 1541545"/>
              <a:gd name="connsiteY9" fmla="*/ 44450 h 5595020"/>
              <a:gd name="connsiteX10" fmla="*/ 1530994 w 1541545"/>
              <a:gd name="connsiteY10" fmla="*/ 0 h 5595020"/>
              <a:gd name="connsiteX11" fmla="*/ 1403994 w 1541545"/>
              <a:gd name="connsiteY11" fmla="*/ 838200 h 5595020"/>
              <a:gd name="connsiteX12" fmla="*/ 1340494 w 1541545"/>
              <a:gd name="connsiteY12" fmla="*/ 1219200 h 5595020"/>
              <a:gd name="connsiteX13" fmla="*/ 1213494 w 1541545"/>
              <a:gd name="connsiteY13" fmla="*/ 2330450 h 5595020"/>
              <a:gd name="connsiteX14" fmla="*/ 1162694 w 1541545"/>
              <a:gd name="connsiteY14" fmla="*/ 2876550 h 5595020"/>
              <a:gd name="connsiteX15" fmla="*/ 870470 w 1541545"/>
              <a:gd name="connsiteY15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137169 w 1541545"/>
              <a:gd name="connsiteY2" fmla="*/ 2580481 h 5595020"/>
              <a:gd name="connsiteX3" fmla="*/ 217933 w 1541545"/>
              <a:gd name="connsiteY3" fmla="*/ 1329184 h 5595020"/>
              <a:gd name="connsiteX4" fmla="*/ 270519 w 1541545"/>
              <a:gd name="connsiteY4" fmla="*/ 582613 h 5595020"/>
              <a:gd name="connsiteX5" fmla="*/ 0 w 1541545"/>
              <a:gd name="connsiteY5" fmla="*/ 3030563 h 5595020"/>
              <a:gd name="connsiteX6" fmla="*/ 880120 w 1541545"/>
              <a:gd name="connsiteY6" fmla="*/ 3116262 h 5595020"/>
              <a:gd name="connsiteX7" fmla="*/ 1026245 w 1541545"/>
              <a:gd name="connsiteY7" fmla="*/ 1923580 h 5595020"/>
              <a:gd name="connsiteX8" fmla="*/ 1264542 w 1541545"/>
              <a:gd name="connsiteY8" fmla="*/ 342404 h 5595020"/>
              <a:gd name="connsiteX9" fmla="*/ 1410344 w 1541545"/>
              <a:gd name="connsiteY9" fmla="*/ 44450 h 5595020"/>
              <a:gd name="connsiteX10" fmla="*/ 1530994 w 1541545"/>
              <a:gd name="connsiteY10" fmla="*/ 0 h 5595020"/>
              <a:gd name="connsiteX11" fmla="*/ 1403994 w 1541545"/>
              <a:gd name="connsiteY11" fmla="*/ 838200 h 5595020"/>
              <a:gd name="connsiteX12" fmla="*/ 1340494 w 1541545"/>
              <a:gd name="connsiteY12" fmla="*/ 1219200 h 5595020"/>
              <a:gd name="connsiteX13" fmla="*/ 1213494 w 1541545"/>
              <a:gd name="connsiteY13" fmla="*/ 2330450 h 5595020"/>
              <a:gd name="connsiteX14" fmla="*/ 1162694 w 1541545"/>
              <a:gd name="connsiteY14" fmla="*/ 2876550 h 5595020"/>
              <a:gd name="connsiteX15" fmla="*/ 870470 w 1541545"/>
              <a:gd name="connsiteY15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137169 w 1541545"/>
              <a:gd name="connsiteY2" fmla="*/ 2580481 h 5595020"/>
              <a:gd name="connsiteX3" fmla="*/ 217933 w 1541545"/>
              <a:gd name="connsiteY3" fmla="*/ 1329184 h 5595020"/>
              <a:gd name="connsiteX4" fmla="*/ 265757 w 1541545"/>
              <a:gd name="connsiteY4" fmla="*/ 718344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137169 w 1541545"/>
              <a:gd name="connsiteY2" fmla="*/ 2580481 h 5595020"/>
              <a:gd name="connsiteX3" fmla="*/ 217933 w 1541545"/>
              <a:gd name="connsiteY3" fmla="*/ 1329184 h 5595020"/>
              <a:gd name="connsiteX4" fmla="*/ 289371 w 1541545"/>
              <a:gd name="connsiteY4" fmla="*/ 731863 h 5595020"/>
              <a:gd name="connsiteX5" fmla="*/ 270519 w 1541545"/>
              <a:gd name="connsiteY5" fmla="*/ 582613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137169 w 1541545"/>
              <a:gd name="connsiteY2" fmla="*/ 2580481 h 5595020"/>
              <a:gd name="connsiteX3" fmla="*/ 217933 w 1541545"/>
              <a:gd name="connsiteY3" fmla="*/ 1329184 h 5595020"/>
              <a:gd name="connsiteX4" fmla="*/ 289371 w 1541545"/>
              <a:gd name="connsiteY4" fmla="*/ 731863 h 5595020"/>
              <a:gd name="connsiteX5" fmla="*/ 256430 w 1541545"/>
              <a:gd name="connsiteY5" fmla="*/ 702444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616470 w 1541545"/>
              <a:gd name="connsiteY1" fmla="*/ 1206500 h 5595020"/>
              <a:gd name="connsiteX2" fmla="*/ 137169 w 1541545"/>
              <a:gd name="connsiteY2" fmla="*/ 2580481 h 5595020"/>
              <a:gd name="connsiteX3" fmla="*/ 217933 w 1541545"/>
              <a:gd name="connsiteY3" fmla="*/ 1329184 h 5595020"/>
              <a:gd name="connsiteX4" fmla="*/ 282227 w 1541545"/>
              <a:gd name="connsiteY4" fmla="*/ 731863 h 5595020"/>
              <a:gd name="connsiteX5" fmla="*/ 256430 w 1541545"/>
              <a:gd name="connsiteY5" fmla="*/ 702444 h 5595020"/>
              <a:gd name="connsiteX6" fmla="*/ 0 w 1541545"/>
              <a:gd name="connsiteY6" fmla="*/ 3030563 h 5595020"/>
              <a:gd name="connsiteX7" fmla="*/ 880120 w 1541545"/>
              <a:gd name="connsiteY7" fmla="*/ 3116262 h 5595020"/>
              <a:gd name="connsiteX8" fmla="*/ 1026245 w 1541545"/>
              <a:gd name="connsiteY8" fmla="*/ 1923580 h 5595020"/>
              <a:gd name="connsiteX9" fmla="*/ 1264542 w 1541545"/>
              <a:gd name="connsiteY9" fmla="*/ 342404 h 5595020"/>
              <a:gd name="connsiteX10" fmla="*/ 1410344 w 1541545"/>
              <a:gd name="connsiteY10" fmla="*/ 44450 h 5595020"/>
              <a:gd name="connsiteX11" fmla="*/ 1530994 w 1541545"/>
              <a:gd name="connsiteY11" fmla="*/ 0 h 5595020"/>
              <a:gd name="connsiteX12" fmla="*/ 1403994 w 1541545"/>
              <a:gd name="connsiteY12" fmla="*/ 838200 h 5595020"/>
              <a:gd name="connsiteX13" fmla="*/ 1340494 w 1541545"/>
              <a:gd name="connsiteY13" fmla="*/ 1219200 h 5595020"/>
              <a:gd name="connsiteX14" fmla="*/ 1213494 w 1541545"/>
              <a:gd name="connsiteY14" fmla="*/ 2330450 h 5595020"/>
              <a:gd name="connsiteX15" fmla="*/ 1162694 w 1541545"/>
              <a:gd name="connsiteY15" fmla="*/ 2876550 h 5595020"/>
              <a:gd name="connsiteX16" fmla="*/ 870470 w 1541545"/>
              <a:gd name="connsiteY16" fmla="*/ 5595020 h 5595020"/>
              <a:gd name="connsiteX0" fmla="*/ 328438 w 1541545"/>
              <a:gd name="connsiteY0" fmla="*/ 2070596 h 5595020"/>
              <a:gd name="connsiteX1" fmla="*/ 137169 w 1541545"/>
              <a:gd name="connsiteY1" fmla="*/ 2580481 h 5595020"/>
              <a:gd name="connsiteX2" fmla="*/ 217933 w 1541545"/>
              <a:gd name="connsiteY2" fmla="*/ 1329184 h 5595020"/>
              <a:gd name="connsiteX3" fmla="*/ 282227 w 1541545"/>
              <a:gd name="connsiteY3" fmla="*/ 731863 h 5595020"/>
              <a:gd name="connsiteX4" fmla="*/ 256430 w 1541545"/>
              <a:gd name="connsiteY4" fmla="*/ 702444 h 5595020"/>
              <a:gd name="connsiteX5" fmla="*/ 0 w 1541545"/>
              <a:gd name="connsiteY5" fmla="*/ 3030563 h 5595020"/>
              <a:gd name="connsiteX6" fmla="*/ 880120 w 1541545"/>
              <a:gd name="connsiteY6" fmla="*/ 3116262 h 5595020"/>
              <a:gd name="connsiteX7" fmla="*/ 1026245 w 1541545"/>
              <a:gd name="connsiteY7" fmla="*/ 1923580 h 5595020"/>
              <a:gd name="connsiteX8" fmla="*/ 1264542 w 1541545"/>
              <a:gd name="connsiteY8" fmla="*/ 342404 h 5595020"/>
              <a:gd name="connsiteX9" fmla="*/ 1410344 w 1541545"/>
              <a:gd name="connsiteY9" fmla="*/ 44450 h 5595020"/>
              <a:gd name="connsiteX10" fmla="*/ 1530994 w 1541545"/>
              <a:gd name="connsiteY10" fmla="*/ 0 h 5595020"/>
              <a:gd name="connsiteX11" fmla="*/ 1403994 w 1541545"/>
              <a:gd name="connsiteY11" fmla="*/ 838200 h 5595020"/>
              <a:gd name="connsiteX12" fmla="*/ 1340494 w 1541545"/>
              <a:gd name="connsiteY12" fmla="*/ 1219200 h 5595020"/>
              <a:gd name="connsiteX13" fmla="*/ 1213494 w 1541545"/>
              <a:gd name="connsiteY13" fmla="*/ 2330450 h 5595020"/>
              <a:gd name="connsiteX14" fmla="*/ 1162694 w 1541545"/>
              <a:gd name="connsiteY14" fmla="*/ 2876550 h 5595020"/>
              <a:gd name="connsiteX15" fmla="*/ 870470 w 1541545"/>
              <a:gd name="connsiteY15" fmla="*/ 5595020 h 5595020"/>
              <a:gd name="connsiteX0" fmla="*/ 328438 w 1541545"/>
              <a:gd name="connsiteY0" fmla="*/ 2070596 h 5595020"/>
              <a:gd name="connsiteX1" fmla="*/ 217933 w 1541545"/>
              <a:gd name="connsiteY1" fmla="*/ 1329184 h 5595020"/>
              <a:gd name="connsiteX2" fmla="*/ 282227 w 1541545"/>
              <a:gd name="connsiteY2" fmla="*/ 731863 h 5595020"/>
              <a:gd name="connsiteX3" fmla="*/ 256430 w 1541545"/>
              <a:gd name="connsiteY3" fmla="*/ 702444 h 5595020"/>
              <a:gd name="connsiteX4" fmla="*/ 0 w 1541545"/>
              <a:gd name="connsiteY4" fmla="*/ 3030563 h 5595020"/>
              <a:gd name="connsiteX5" fmla="*/ 880120 w 1541545"/>
              <a:gd name="connsiteY5" fmla="*/ 3116262 h 5595020"/>
              <a:gd name="connsiteX6" fmla="*/ 1026245 w 1541545"/>
              <a:gd name="connsiteY6" fmla="*/ 1923580 h 5595020"/>
              <a:gd name="connsiteX7" fmla="*/ 1264542 w 1541545"/>
              <a:gd name="connsiteY7" fmla="*/ 342404 h 5595020"/>
              <a:gd name="connsiteX8" fmla="*/ 1410344 w 1541545"/>
              <a:gd name="connsiteY8" fmla="*/ 44450 h 5595020"/>
              <a:gd name="connsiteX9" fmla="*/ 1530994 w 1541545"/>
              <a:gd name="connsiteY9" fmla="*/ 0 h 5595020"/>
              <a:gd name="connsiteX10" fmla="*/ 1403994 w 1541545"/>
              <a:gd name="connsiteY10" fmla="*/ 838200 h 5595020"/>
              <a:gd name="connsiteX11" fmla="*/ 1340494 w 1541545"/>
              <a:gd name="connsiteY11" fmla="*/ 1219200 h 5595020"/>
              <a:gd name="connsiteX12" fmla="*/ 1213494 w 1541545"/>
              <a:gd name="connsiteY12" fmla="*/ 2330450 h 5595020"/>
              <a:gd name="connsiteX13" fmla="*/ 1162694 w 1541545"/>
              <a:gd name="connsiteY13" fmla="*/ 2876550 h 5595020"/>
              <a:gd name="connsiteX14" fmla="*/ 870470 w 1541545"/>
              <a:gd name="connsiteY14" fmla="*/ 5595020 h 5595020"/>
              <a:gd name="connsiteX0" fmla="*/ 328438 w 1541545"/>
              <a:gd name="connsiteY0" fmla="*/ 2070596 h 5595020"/>
              <a:gd name="connsiteX1" fmla="*/ 136772 w 1541545"/>
              <a:gd name="connsiteY1" fmla="*/ 1299468 h 5595020"/>
              <a:gd name="connsiteX2" fmla="*/ 282227 w 1541545"/>
              <a:gd name="connsiteY2" fmla="*/ 731863 h 5595020"/>
              <a:gd name="connsiteX3" fmla="*/ 256430 w 1541545"/>
              <a:gd name="connsiteY3" fmla="*/ 702444 h 5595020"/>
              <a:gd name="connsiteX4" fmla="*/ 0 w 1541545"/>
              <a:gd name="connsiteY4" fmla="*/ 3030563 h 5595020"/>
              <a:gd name="connsiteX5" fmla="*/ 880120 w 1541545"/>
              <a:gd name="connsiteY5" fmla="*/ 3116262 h 5595020"/>
              <a:gd name="connsiteX6" fmla="*/ 1026245 w 1541545"/>
              <a:gd name="connsiteY6" fmla="*/ 1923580 h 5595020"/>
              <a:gd name="connsiteX7" fmla="*/ 1264542 w 1541545"/>
              <a:gd name="connsiteY7" fmla="*/ 342404 h 5595020"/>
              <a:gd name="connsiteX8" fmla="*/ 1410344 w 1541545"/>
              <a:gd name="connsiteY8" fmla="*/ 44450 h 5595020"/>
              <a:gd name="connsiteX9" fmla="*/ 1530994 w 1541545"/>
              <a:gd name="connsiteY9" fmla="*/ 0 h 5595020"/>
              <a:gd name="connsiteX10" fmla="*/ 1403994 w 1541545"/>
              <a:gd name="connsiteY10" fmla="*/ 838200 h 5595020"/>
              <a:gd name="connsiteX11" fmla="*/ 1340494 w 1541545"/>
              <a:gd name="connsiteY11" fmla="*/ 1219200 h 5595020"/>
              <a:gd name="connsiteX12" fmla="*/ 1213494 w 1541545"/>
              <a:gd name="connsiteY12" fmla="*/ 2330450 h 5595020"/>
              <a:gd name="connsiteX13" fmla="*/ 1162694 w 1541545"/>
              <a:gd name="connsiteY13" fmla="*/ 2876550 h 5595020"/>
              <a:gd name="connsiteX14" fmla="*/ 870470 w 1541545"/>
              <a:gd name="connsiteY14" fmla="*/ 5595020 h 5595020"/>
              <a:gd name="connsiteX0" fmla="*/ 328438 w 1541545"/>
              <a:gd name="connsiteY0" fmla="*/ 2070596 h 5595020"/>
              <a:gd name="connsiteX1" fmla="*/ 136772 w 1541545"/>
              <a:gd name="connsiteY1" fmla="*/ 1299468 h 5595020"/>
              <a:gd name="connsiteX2" fmla="*/ 220315 w 1541545"/>
              <a:gd name="connsiteY2" fmla="*/ 731863 h 5595020"/>
              <a:gd name="connsiteX3" fmla="*/ 256430 w 1541545"/>
              <a:gd name="connsiteY3" fmla="*/ 702444 h 5595020"/>
              <a:gd name="connsiteX4" fmla="*/ 0 w 1541545"/>
              <a:gd name="connsiteY4" fmla="*/ 3030563 h 5595020"/>
              <a:gd name="connsiteX5" fmla="*/ 880120 w 1541545"/>
              <a:gd name="connsiteY5" fmla="*/ 3116262 h 5595020"/>
              <a:gd name="connsiteX6" fmla="*/ 1026245 w 1541545"/>
              <a:gd name="connsiteY6" fmla="*/ 1923580 h 5595020"/>
              <a:gd name="connsiteX7" fmla="*/ 1264542 w 1541545"/>
              <a:gd name="connsiteY7" fmla="*/ 342404 h 5595020"/>
              <a:gd name="connsiteX8" fmla="*/ 1410344 w 1541545"/>
              <a:gd name="connsiteY8" fmla="*/ 44450 h 5595020"/>
              <a:gd name="connsiteX9" fmla="*/ 1530994 w 1541545"/>
              <a:gd name="connsiteY9" fmla="*/ 0 h 5595020"/>
              <a:gd name="connsiteX10" fmla="*/ 1403994 w 1541545"/>
              <a:gd name="connsiteY10" fmla="*/ 838200 h 5595020"/>
              <a:gd name="connsiteX11" fmla="*/ 1340494 w 1541545"/>
              <a:gd name="connsiteY11" fmla="*/ 1219200 h 5595020"/>
              <a:gd name="connsiteX12" fmla="*/ 1213494 w 1541545"/>
              <a:gd name="connsiteY12" fmla="*/ 2330450 h 5595020"/>
              <a:gd name="connsiteX13" fmla="*/ 1162694 w 1541545"/>
              <a:gd name="connsiteY13" fmla="*/ 2876550 h 5595020"/>
              <a:gd name="connsiteX14" fmla="*/ 870470 w 1541545"/>
              <a:gd name="connsiteY14" fmla="*/ 5595020 h 5595020"/>
              <a:gd name="connsiteX0" fmla="*/ 328438 w 1541545"/>
              <a:gd name="connsiteY0" fmla="*/ 2070596 h 5595020"/>
              <a:gd name="connsiteX1" fmla="*/ 165347 w 1541545"/>
              <a:gd name="connsiteY1" fmla="*/ 1347093 h 5595020"/>
              <a:gd name="connsiteX2" fmla="*/ 220315 w 1541545"/>
              <a:gd name="connsiteY2" fmla="*/ 731863 h 5595020"/>
              <a:gd name="connsiteX3" fmla="*/ 256430 w 1541545"/>
              <a:gd name="connsiteY3" fmla="*/ 702444 h 5595020"/>
              <a:gd name="connsiteX4" fmla="*/ 0 w 1541545"/>
              <a:gd name="connsiteY4" fmla="*/ 3030563 h 5595020"/>
              <a:gd name="connsiteX5" fmla="*/ 880120 w 1541545"/>
              <a:gd name="connsiteY5" fmla="*/ 3116262 h 5595020"/>
              <a:gd name="connsiteX6" fmla="*/ 1026245 w 1541545"/>
              <a:gd name="connsiteY6" fmla="*/ 1923580 h 5595020"/>
              <a:gd name="connsiteX7" fmla="*/ 1264542 w 1541545"/>
              <a:gd name="connsiteY7" fmla="*/ 342404 h 5595020"/>
              <a:gd name="connsiteX8" fmla="*/ 1410344 w 1541545"/>
              <a:gd name="connsiteY8" fmla="*/ 44450 h 5595020"/>
              <a:gd name="connsiteX9" fmla="*/ 1530994 w 1541545"/>
              <a:gd name="connsiteY9" fmla="*/ 0 h 5595020"/>
              <a:gd name="connsiteX10" fmla="*/ 1403994 w 1541545"/>
              <a:gd name="connsiteY10" fmla="*/ 838200 h 5595020"/>
              <a:gd name="connsiteX11" fmla="*/ 1340494 w 1541545"/>
              <a:gd name="connsiteY11" fmla="*/ 1219200 h 5595020"/>
              <a:gd name="connsiteX12" fmla="*/ 1213494 w 1541545"/>
              <a:gd name="connsiteY12" fmla="*/ 2330450 h 5595020"/>
              <a:gd name="connsiteX13" fmla="*/ 1162694 w 1541545"/>
              <a:gd name="connsiteY13" fmla="*/ 2876550 h 5595020"/>
              <a:gd name="connsiteX14" fmla="*/ 870470 w 1541545"/>
              <a:gd name="connsiteY14" fmla="*/ 5595020 h 5595020"/>
              <a:gd name="connsiteX0" fmla="*/ 387222 w 1600329"/>
              <a:gd name="connsiteY0" fmla="*/ 2070596 h 5595020"/>
              <a:gd name="connsiteX1" fmla="*/ 27182 w 1600329"/>
              <a:gd name="connsiteY1" fmla="*/ 2286620 h 5595020"/>
              <a:gd name="connsiteX2" fmla="*/ 224131 w 1600329"/>
              <a:gd name="connsiteY2" fmla="*/ 1347093 h 5595020"/>
              <a:gd name="connsiteX3" fmla="*/ 279099 w 1600329"/>
              <a:gd name="connsiteY3" fmla="*/ 731863 h 5595020"/>
              <a:gd name="connsiteX4" fmla="*/ 315214 w 1600329"/>
              <a:gd name="connsiteY4" fmla="*/ 702444 h 5595020"/>
              <a:gd name="connsiteX5" fmla="*/ 58784 w 1600329"/>
              <a:gd name="connsiteY5" fmla="*/ 3030563 h 5595020"/>
              <a:gd name="connsiteX6" fmla="*/ 938904 w 1600329"/>
              <a:gd name="connsiteY6" fmla="*/ 3116262 h 5595020"/>
              <a:gd name="connsiteX7" fmla="*/ 1085029 w 1600329"/>
              <a:gd name="connsiteY7" fmla="*/ 1923580 h 5595020"/>
              <a:gd name="connsiteX8" fmla="*/ 1323326 w 1600329"/>
              <a:gd name="connsiteY8" fmla="*/ 342404 h 5595020"/>
              <a:gd name="connsiteX9" fmla="*/ 1469128 w 1600329"/>
              <a:gd name="connsiteY9" fmla="*/ 44450 h 5595020"/>
              <a:gd name="connsiteX10" fmla="*/ 1589778 w 1600329"/>
              <a:gd name="connsiteY10" fmla="*/ 0 h 5595020"/>
              <a:gd name="connsiteX11" fmla="*/ 1462778 w 1600329"/>
              <a:gd name="connsiteY11" fmla="*/ 838200 h 5595020"/>
              <a:gd name="connsiteX12" fmla="*/ 1399278 w 1600329"/>
              <a:gd name="connsiteY12" fmla="*/ 1219200 h 5595020"/>
              <a:gd name="connsiteX13" fmla="*/ 1272278 w 1600329"/>
              <a:gd name="connsiteY13" fmla="*/ 2330450 h 5595020"/>
              <a:gd name="connsiteX14" fmla="*/ 1221478 w 1600329"/>
              <a:gd name="connsiteY14" fmla="*/ 2876550 h 5595020"/>
              <a:gd name="connsiteX15" fmla="*/ 929254 w 1600329"/>
              <a:gd name="connsiteY15" fmla="*/ 5595020 h 5595020"/>
              <a:gd name="connsiteX0" fmla="*/ 922 w 1646077"/>
              <a:gd name="connsiteY0" fmla="*/ 2934692 h 5595020"/>
              <a:gd name="connsiteX1" fmla="*/ 72930 w 1646077"/>
              <a:gd name="connsiteY1" fmla="*/ 2286620 h 5595020"/>
              <a:gd name="connsiteX2" fmla="*/ 269879 w 1646077"/>
              <a:gd name="connsiteY2" fmla="*/ 1347093 h 5595020"/>
              <a:gd name="connsiteX3" fmla="*/ 324847 w 1646077"/>
              <a:gd name="connsiteY3" fmla="*/ 731863 h 5595020"/>
              <a:gd name="connsiteX4" fmla="*/ 360962 w 1646077"/>
              <a:gd name="connsiteY4" fmla="*/ 702444 h 5595020"/>
              <a:gd name="connsiteX5" fmla="*/ 104532 w 1646077"/>
              <a:gd name="connsiteY5" fmla="*/ 3030563 h 5595020"/>
              <a:gd name="connsiteX6" fmla="*/ 984652 w 1646077"/>
              <a:gd name="connsiteY6" fmla="*/ 3116262 h 5595020"/>
              <a:gd name="connsiteX7" fmla="*/ 1130777 w 1646077"/>
              <a:gd name="connsiteY7" fmla="*/ 1923580 h 5595020"/>
              <a:gd name="connsiteX8" fmla="*/ 1369074 w 1646077"/>
              <a:gd name="connsiteY8" fmla="*/ 342404 h 5595020"/>
              <a:gd name="connsiteX9" fmla="*/ 1514876 w 1646077"/>
              <a:gd name="connsiteY9" fmla="*/ 44450 h 5595020"/>
              <a:gd name="connsiteX10" fmla="*/ 1635526 w 1646077"/>
              <a:gd name="connsiteY10" fmla="*/ 0 h 5595020"/>
              <a:gd name="connsiteX11" fmla="*/ 1508526 w 1646077"/>
              <a:gd name="connsiteY11" fmla="*/ 838200 h 5595020"/>
              <a:gd name="connsiteX12" fmla="*/ 1445026 w 1646077"/>
              <a:gd name="connsiteY12" fmla="*/ 1219200 h 5595020"/>
              <a:gd name="connsiteX13" fmla="*/ 1318026 w 1646077"/>
              <a:gd name="connsiteY13" fmla="*/ 2330450 h 5595020"/>
              <a:gd name="connsiteX14" fmla="*/ 1267226 w 1646077"/>
              <a:gd name="connsiteY14" fmla="*/ 2876550 h 5595020"/>
              <a:gd name="connsiteX15" fmla="*/ 975002 w 1646077"/>
              <a:gd name="connsiteY15" fmla="*/ 5595020 h 5595020"/>
              <a:gd name="connsiteX0" fmla="*/ 922 w 1646077"/>
              <a:gd name="connsiteY0" fmla="*/ 2934692 h 5595020"/>
              <a:gd name="connsiteX1" fmla="*/ 149130 w 1646077"/>
              <a:gd name="connsiteY1" fmla="*/ 2286620 h 5595020"/>
              <a:gd name="connsiteX2" fmla="*/ 269879 w 1646077"/>
              <a:gd name="connsiteY2" fmla="*/ 1347093 h 5595020"/>
              <a:gd name="connsiteX3" fmla="*/ 324847 w 1646077"/>
              <a:gd name="connsiteY3" fmla="*/ 731863 h 5595020"/>
              <a:gd name="connsiteX4" fmla="*/ 360962 w 1646077"/>
              <a:gd name="connsiteY4" fmla="*/ 702444 h 5595020"/>
              <a:gd name="connsiteX5" fmla="*/ 104532 w 1646077"/>
              <a:gd name="connsiteY5" fmla="*/ 3030563 h 5595020"/>
              <a:gd name="connsiteX6" fmla="*/ 984652 w 1646077"/>
              <a:gd name="connsiteY6" fmla="*/ 3116262 h 5595020"/>
              <a:gd name="connsiteX7" fmla="*/ 1130777 w 1646077"/>
              <a:gd name="connsiteY7" fmla="*/ 1923580 h 5595020"/>
              <a:gd name="connsiteX8" fmla="*/ 1369074 w 1646077"/>
              <a:gd name="connsiteY8" fmla="*/ 342404 h 5595020"/>
              <a:gd name="connsiteX9" fmla="*/ 1514876 w 1646077"/>
              <a:gd name="connsiteY9" fmla="*/ 44450 h 5595020"/>
              <a:gd name="connsiteX10" fmla="*/ 1635526 w 1646077"/>
              <a:gd name="connsiteY10" fmla="*/ 0 h 5595020"/>
              <a:gd name="connsiteX11" fmla="*/ 1508526 w 1646077"/>
              <a:gd name="connsiteY11" fmla="*/ 838200 h 5595020"/>
              <a:gd name="connsiteX12" fmla="*/ 1445026 w 1646077"/>
              <a:gd name="connsiteY12" fmla="*/ 1219200 h 5595020"/>
              <a:gd name="connsiteX13" fmla="*/ 1318026 w 1646077"/>
              <a:gd name="connsiteY13" fmla="*/ 2330450 h 5595020"/>
              <a:gd name="connsiteX14" fmla="*/ 1267226 w 1646077"/>
              <a:gd name="connsiteY14" fmla="*/ 2876550 h 5595020"/>
              <a:gd name="connsiteX15" fmla="*/ 975002 w 1646077"/>
              <a:gd name="connsiteY15" fmla="*/ 5595020 h 5595020"/>
              <a:gd name="connsiteX0" fmla="*/ 922 w 1574069"/>
              <a:gd name="connsiteY0" fmla="*/ 3150716 h 5595020"/>
              <a:gd name="connsiteX1" fmla="*/ 77122 w 1574069"/>
              <a:gd name="connsiteY1" fmla="*/ 2286620 h 5595020"/>
              <a:gd name="connsiteX2" fmla="*/ 197871 w 1574069"/>
              <a:gd name="connsiteY2" fmla="*/ 1347093 h 5595020"/>
              <a:gd name="connsiteX3" fmla="*/ 252839 w 1574069"/>
              <a:gd name="connsiteY3" fmla="*/ 731863 h 5595020"/>
              <a:gd name="connsiteX4" fmla="*/ 288954 w 1574069"/>
              <a:gd name="connsiteY4" fmla="*/ 702444 h 5595020"/>
              <a:gd name="connsiteX5" fmla="*/ 32524 w 1574069"/>
              <a:gd name="connsiteY5" fmla="*/ 3030563 h 5595020"/>
              <a:gd name="connsiteX6" fmla="*/ 912644 w 1574069"/>
              <a:gd name="connsiteY6" fmla="*/ 3116262 h 5595020"/>
              <a:gd name="connsiteX7" fmla="*/ 1058769 w 1574069"/>
              <a:gd name="connsiteY7" fmla="*/ 1923580 h 5595020"/>
              <a:gd name="connsiteX8" fmla="*/ 1297066 w 1574069"/>
              <a:gd name="connsiteY8" fmla="*/ 342404 h 5595020"/>
              <a:gd name="connsiteX9" fmla="*/ 1442868 w 1574069"/>
              <a:gd name="connsiteY9" fmla="*/ 44450 h 5595020"/>
              <a:gd name="connsiteX10" fmla="*/ 1563518 w 1574069"/>
              <a:gd name="connsiteY10" fmla="*/ 0 h 5595020"/>
              <a:gd name="connsiteX11" fmla="*/ 1436518 w 1574069"/>
              <a:gd name="connsiteY11" fmla="*/ 838200 h 5595020"/>
              <a:gd name="connsiteX12" fmla="*/ 1373018 w 1574069"/>
              <a:gd name="connsiteY12" fmla="*/ 1219200 h 5595020"/>
              <a:gd name="connsiteX13" fmla="*/ 1246018 w 1574069"/>
              <a:gd name="connsiteY13" fmla="*/ 2330450 h 5595020"/>
              <a:gd name="connsiteX14" fmla="*/ 1195218 w 1574069"/>
              <a:gd name="connsiteY14" fmla="*/ 2876550 h 5595020"/>
              <a:gd name="connsiteX15" fmla="*/ 902994 w 1574069"/>
              <a:gd name="connsiteY15" fmla="*/ 5595020 h 5595020"/>
              <a:gd name="connsiteX0" fmla="*/ 222676 w 1795823"/>
              <a:gd name="connsiteY0" fmla="*/ 3150716 h 5616228"/>
              <a:gd name="connsiteX1" fmla="*/ 298876 w 1795823"/>
              <a:gd name="connsiteY1" fmla="*/ 2286620 h 5616228"/>
              <a:gd name="connsiteX2" fmla="*/ 419625 w 1795823"/>
              <a:gd name="connsiteY2" fmla="*/ 1347093 h 5616228"/>
              <a:gd name="connsiteX3" fmla="*/ 474593 w 1795823"/>
              <a:gd name="connsiteY3" fmla="*/ 731863 h 5616228"/>
              <a:gd name="connsiteX4" fmla="*/ 510708 w 1795823"/>
              <a:gd name="connsiteY4" fmla="*/ 702444 h 5616228"/>
              <a:gd name="connsiteX5" fmla="*/ 254278 w 1795823"/>
              <a:gd name="connsiteY5" fmla="*/ 3030563 h 5616228"/>
              <a:gd name="connsiteX6" fmla="*/ 1134398 w 1795823"/>
              <a:gd name="connsiteY6" fmla="*/ 3116262 h 5616228"/>
              <a:gd name="connsiteX7" fmla="*/ 1280523 w 1795823"/>
              <a:gd name="connsiteY7" fmla="*/ 1923580 h 5616228"/>
              <a:gd name="connsiteX8" fmla="*/ 1518820 w 1795823"/>
              <a:gd name="connsiteY8" fmla="*/ 342404 h 5616228"/>
              <a:gd name="connsiteX9" fmla="*/ 1664622 w 1795823"/>
              <a:gd name="connsiteY9" fmla="*/ 44450 h 5616228"/>
              <a:gd name="connsiteX10" fmla="*/ 1785272 w 1795823"/>
              <a:gd name="connsiteY10" fmla="*/ 0 h 5616228"/>
              <a:gd name="connsiteX11" fmla="*/ 1658272 w 1795823"/>
              <a:gd name="connsiteY11" fmla="*/ 838200 h 5616228"/>
              <a:gd name="connsiteX12" fmla="*/ 1594772 w 1795823"/>
              <a:gd name="connsiteY12" fmla="*/ 1219200 h 5616228"/>
              <a:gd name="connsiteX13" fmla="*/ 1467772 w 1795823"/>
              <a:gd name="connsiteY13" fmla="*/ 2330450 h 5616228"/>
              <a:gd name="connsiteX14" fmla="*/ 1416972 w 1795823"/>
              <a:gd name="connsiteY14" fmla="*/ 2876550 h 5616228"/>
              <a:gd name="connsiteX15" fmla="*/ 1124748 w 1795823"/>
              <a:gd name="connsiteY15" fmla="*/ 5595020 h 5616228"/>
              <a:gd name="connsiteX0" fmla="*/ 228724 w 1801871"/>
              <a:gd name="connsiteY0" fmla="*/ 3150716 h 5595020"/>
              <a:gd name="connsiteX1" fmla="*/ 12700 w 1801871"/>
              <a:gd name="connsiteY1" fmla="*/ 5022924 h 5595020"/>
              <a:gd name="connsiteX2" fmla="*/ 304924 w 1801871"/>
              <a:gd name="connsiteY2" fmla="*/ 2286620 h 5595020"/>
              <a:gd name="connsiteX3" fmla="*/ 425673 w 1801871"/>
              <a:gd name="connsiteY3" fmla="*/ 1347093 h 5595020"/>
              <a:gd name="connsiteX4" fmla="*/ 480641 w 1801871"/>
              <a:gd name="connsiteY4" fmla="*/ 731863 h 5595020"/>
              <a:gd name="connsiteX5" fmla="*/ 516756 w 1801871"/>
              <a:gd name="connsiteY5" fmla="*/ 702444 h 5595020"/>
              <a:gd name="connsiteX6" fmla="*/ 260326 w 1801871"/>
              <a:gd name="connsiteY6" fmla="*/ 3030563 h 5595020"/>
              <a:gd name="connsiteX7" fmla="*/ 1140446 w 1801871"/>
              <a:gd name="connsiteY7" fmla="*/ 3116262 h 5595020"/>
              <a:gd name="connsiteX8" fmla="*/ 1286571 w 1801871"/>
              <a:gd name="connsiteY8" fmla="*/ 1923580 h 5595020"/>
              <a:gd name="connsiteX9" fmla="*/ 1524868 w 1801871"/>
              <a:gd name="connsiteY9" fmla="*/ 342404 h 5595020"/>
              <a:gd name="connsiteX10" fmla="*/ 1670670 w 1801871"/>
              <a:gd name="connsiteY10" fmla="*/ 44450 h 5595020"/>
              <a:gd name="connsiteX11" fmla="*/ 1791320 w 1801871"/>
              <a:gd name="connsiteY11" fmla="*/ 0 h 5595020"/>
              <a:gd name="connsiteX12" fmla="*/ 1664320 w 1801871"/>
              <a:gd name="connsiteY12" fmla="*/ 838200 h 5595020"/>
              <a:gd name="connsiteX13" fmla="*/ 1600820 w 1801871"/>
              <a:gd name="connsiteY13" fmla="*/ 1219200 h 5595020"/>
              <a:gd name="connsiteX14" fmla="*/ 1473820 w 1801871"/>
              <a:gd name="connsiteY14" fmla="*/ 2330450 h 5595020"/>
              <a:gd name="connsiteX15" fmla="*/ 1423020 w 1801871"/>
              <a:gd name="connsiteY15" fmla="*/ 2876550 h 5595020"/>
              <a:gd name="connsiteX16" fmla="*/ 1130796 w 1801871"/>
              <a:gd name="connsiteY16" fmla="*/ 5595020 h 5595020"/>
              <a:gd name="connsiteX0" fmla="*/ 1240 w 1862419"/>
              <a:gd name="connsiteY0" fmla="*/ 5598988 h 5598988"/>
              <a:gd name="connsiteX1" fmla="*/ 73248 w 1862419"/>
              <a:gd name="connsiteY1" fmla="*/ 5022924 h 5598988"/>
              <a:gd name="connsiteX2" fmla="*/ 365472 w 1862419"/>
              <a:gd name="connsiteY2" fmla="*/ 2286620 h 5598988"/>
              <a:gd name="connsiteX3" fmla="*/ 486221 w 1862419"/>
              <a:gd name="connsiteY3" fmla="*/ 1347093 h 5598988"/>
              <a:gd name="connsiteX4" fmla="*/ 541189 w 1862419"/>
              <a:gd name="connsiteY4" fmla="*/ 731863 h 5598988"/>
              <a:gd name="connsiteX5" fmla="*/ 577304 w 1862419"/>
              <a:gd name="connsiteY5" fmla="*/ 702444 h 5598988"/>
              <a:gd name="connsiteX6" fmla="*/ 320874 w 1862419"/>
              <a:gd name="connsiteY6" fmla="*/ 3030563 h 5598988"/>
              <a:gd name="connsiteX7" fmla="*/ 1200994 w 1862419"/>
              <a:gd name="connsiteY7" fmla="*/ 3116262 h 5598988"/>
              <a:gd name="connsiteX8" fmla="*/ 1347119 w 1862419"/>
              <a:gd name="connsiteY8" fmla="*/ 1923580 h 5598988"/>
              <a:gd name="connsiteX9" fmla="*/ 1585416 w 1862419"/>
              <a:gd name="connsiteY9" fmla="*/ 342404 h 5598988"/>
              <a:gd name="connsiteX10" fmla="*/ 1731218 w 1862419"/>
              <a:gd name="connsiteY10" fmla="*/ 44450 h 5598988"/>
              <a:gd name="connsiteX11" fmla="*/ 1851868 w 1862419"/>
              <a:gd name="connsiteY11" fmla="*/ 0 h 5598988"/>
              <a:gd name="connsiteX12" fmla="*/ 1724868 w 1862419"/>
              <a:gd name="connsiteY12" fmla="*/ 838200 h 5598988"/>
              <a:gd name="connsiteX13" fmla="*/ 1661368 w 1862419"/>
              <a:gd name="connsiteY13" fmla="*/ 1219200 h 5598988"/>
              <a:gd name="connsiteX14" fmla="*/ 1534368 w 1862419"/>
              <a:gd name="connsiteY14" fmla="*/ 2330450 h 5598988"/>
              <a:gd name="connsiteX15" fmla="*/ 1483568 w 1862419"/>
              <a:gd name="connsiteY15" fmla="*/ 2876550 h 5598988"/>
              <a:gd name="connsiteX16" fmla="*/ 1191344 w 1862419"/>
              <a:gd name="connsiteY16" fmla="*/ 5595020 h 5598988"/>
              <a:gd name="connsiteX0" fmla="*/ 0 w 1861179"/>
              <a:gd name="connsiteY0" fmla="*/ 5598988 h 5694999"/>
              <a:gd name="connsiteX1" fmla="*/ 70816 w 1861179"/>
              <a:gd name="connsiteY1" fmla="*/ 5598988 h 5694999"/>
              <a:gd name="connsiteX2" fmla="*/ 72008 w 1861179"/>
              <a:gd name="connsiteY2" fmla="*/ 5022924 h 5694999"/>
              <a:gd name="connsiteX3" fmla="*/ 364232 w 1861179"/>
              <a:gd name="connsiteY3" fmla="*/ 2286620 h 5694999"/>
              <a:gd name="connsiteX4" fmla="*/ 484981 w 1861179"/>
              <a:gd name="connsiteY4" fmla="*/ 1347093 h 5694999"/>
              <a:gd name="connsiteX5" fmla="*/ 539949 w 1861179"/>
              <a:gd name="connsiteY5" fmla="*/ 731863 h 5694999"/>
              <a:gd name="connsiteX6" fmla="*/ 576064 w 1861179"/>
              <a:gd name="connsiteY6" fmla="*/ 702444 h 5694999"/>
              <a:gd name="connsiteX7" fmla="*/ 319634 w 1861179"/>
              <a:gd name="connsiteY7" fmla="*/ 3030563 h 5694999"/>
              <a:gd name="connsiteX8" fmla="*/ 1199754 w 1861179"/>
              <a:gd name="connsiteY8" fmla="*/ 3116262 h 5694999"/>
              <a:gd name="connsiteX9" fmla="*/ 1345879 w 1861179"/>
              <a:gd name="connsiteY9" fmla="*/ 1923580 h 5694999"/>
              <a:gd name="connsiteX10" fmla="*/ 1584176 w 1861179"/>
              <a:gd name="connsiteY10" fmla="*/ 342404 h 5694999"/>
              <a:gd name="connsiteX11" fmla="*/ 1729978 w 1861179"/>
              <a:gd name="connsiteY11" fmla="*/ 44450 h 5694999"/>
              <a:gd name="connsiteX12" fmla="*/ 1850628 w 1861179"/>
              <a:gd name="connsiteY12" fmla="*/ 0 h 5694999"/>
              <a:gd name="connsiteX13" fmla="*/ 1723628 w 1861179"/>
              <a:gd name="connsiteY13" fmla="*/ 838200 h 5694999"/>
              <a:gd name="connsiteX14" fmla="*/ 1660128 w 1861179"/>
              <a:gd name="connsiteY14" fmla="*/ 1219200 h 5694999"/>
              <a:gd name="connsiteX15" fmla="*/ 1533128 w 1861179"/>
              <a:gd name="connsiteY15" fmla="*/ 2330450 h 5694999"/>
              <a:gd name="connsiteX16" fmla="*/ 1482328 w 1861179"/>
              <a:gd name="connsiteY16" fmla="*/ 2876550 h 5694999"/>
              <a:gd name="connsiteX17" fmla="*/ 1190104 w 1861179"/>
              <a:gd name="connsiteY17" fmla="*/ 5595020 h 5694999"/>
              <a:gd name="connsiteX0" fmla="*/ 0 w 1861179"/>
              <a:gd name="connsiteY0" fmla="*/ 5598988 h 5598988"/>
              <a:gd name="connsiteX1" fmla="*/ 72008 w 1861179"/>
              <a:gd name="connsiteY1" fmla="*/ 5022924 h 5598988"/>
              <a:gd name="connsiteX2" fmla="*/ 364232 w 1861179"/>
              <a:gd name="connsiteY2" fmla="*/ 2286620 h 5598988"/>
              <a:gd name="connsiteX3" fmla="*/ 484981 w 1861179"/>
              <a:gd name="connsiteY3" fmla="*/ 1347093 h 5598988"/>
              <a:gd name="connsiteX4" fmla="*/ 539949 w 1861179"/>
              <a:gd name="connsiteY4" fmla="*/ 731863 h 5598988"/>
              <a:gd name="connsiteX5" fmla="*/ 576064 w 1861179"/>
              <a:gd name="connsiteY5" fmla="*/ 702444 h 5598988"/>
              <a:gd name="connsiteX6" fmla="*/ 319634 w 1861179"/>
              <a:gd name="connsiteY6" fmla="*/ 3030563 h 5598988"/>
              <a:gd name="connsiteX7" fmla="*/ 1199754 w 1861179"/>
              <a:gd name="connsiteY7" fmla="*/ 3116262 h 5598988"/>
              <a:gd name="connsiteX8" fmla="*/ 1345879 w 1861179"/>
              <a:gd name="connsiteY8" fmla="*/ 1923580 h 5598988"/>
              <a:gd name="connsiteX9" fmla="*/ 1584176 w 1861179"/>
              <a:gd name="connsiteY9" fmla="*/ 342404 h 5598988"/>
              <a:gd name="connsiteX10" fmla="*/ 1729978 w 1861179"/>
              <a:gd name="connsiteY10" fmla="*/ 44450 h 5598988"/>
              <a:gd name="connsiteX11" fmla="*/ 1850628 w 1861179"/>
              <a:gd name="connsiteY11" fmla="*/ 0 h 5598988"/>
              <a:gd name="connsiteX12" fmla="*/ 1723628 w 1861179"/>
              <a:gd name="connsiteY12" fmla="*/ 838200 h 5598988"/>
              <a:gd name="connsiteX13" fmla="*/ 1660128 w 1861179"/>
              <a:gd name="connsiteY13" fmla="*/ 1219200 h 5598988"/>
              <a:gd name="connsiteX14" fmla="*/ 1533128 w 1861179"/>
              <a:gd name="connsiteY14" fmla="*/ 2330450 h 5598988"/>
              <a:gd name="connsiteX15" fmla="*/ 1482328 w 1861179"/>
              <a:gd name="connsiteY15" fmla="*/ 2876550 h 5598988"/>
              <a:gd name="connsiteX16" fmla="*/ 1190104 w 1861179"/>
              <a:gd name="connsiteY16" fmla="*/ 5595020 h 5598988"/>
              <a:gd name="connsiteX0" fmla="*/ 36023 w 1840411"/>
              <a:gd name="connsiteY0" fmla="*/ 5602288 h 5602288"/>
              <a:gd name="connsiteX1" fmla="*/ 51240 w 1840411"/>
              <a:gd name="connsiteY1" fmla="*/ 5022924 h 5602288"/>
              <a:gd name="connsiteX2" fmla="*/ 343464 w 1840411"/>
              <a:gd name="connsiteY2" fmla="*/ 2286620 h 5602288"/>
              <a:gd name="connsiteX3" fmla="*/ 464213 w 1840411"/>
              <a:gd name="connsiteY3" fmla="*/ 1347093 h 5602288"/>
              <a:gd name="connsiteX4" fmla="*/ 519181 w 1840411"/>
              <a:gd name="connsiteY4" fmla="*/ 731863 h 5602288"/>
              <a:gd name="connsiteX5" fmla="*/ 555296 w 1840411"/>
              <a:gd name="connsiteY5" fmla="*/ 702444 h 5602288"/>
              <a:gd name="connsiteX6" fmla="*/ 298866 w 1840411"/>
              <a:gd name="connsiteY6" fmla="*/ 3030563 h 5602288"/>
              <a:gd name="connsiteX7" fmla="*/ 1178986 w 1840411"/>
              <a:gd name="connsiteY7" fmla="*/ 3116262 h 5602288"/>
              <a:gd name="connsiteX8" fmla="*/ 1325111 w 1840411"/>
              <a:gd name="connsiteY8" fmla="*/ 1923580 h 5602288"/>
              <a:gd name="connsiteX9" fmla="*/ 1563408 w 1840411"/>
              <a:gd name="connsiteY9" fmla="*/ 342404 h 5602288"/>
              <a:gd name="connsiteX10" fmla="*/ 1709210 w 1840411"/>
              <a:gd name="connsiteY10" fmla="*/ 44450 h 5602288"/>
              <a:gd name="connsiteX11" fmla="*/ 1829860 w 1840411"/>
              <a:gd name="connsiteY11" fmla="*/ 0 h 5602288"/>
              <a:gd name="connsiteX12" fmla="*/ 1702860 w 1840411"/>
              <a:gd name="connsiteY12" fmla="*/ 838200 h 5602288"/>
              <a:gd name="connsiteX13" fmla="*/ 1639360 w 1840411"/>
              <a:gd name="connsiteY13" fmla="*/ 1219200 h 5602288"/>
              <a:gd name="connsiteX14" fmla="*/ 1512360 w 1840411"/>
              <a:gd name="connsiteY14" fmla="*/ 2330450 h 5602288"/>
              <a:gd name="connsiteX15" fmla="*/ 1461560 w 1840411"/>
              <a:gd name="connsiteY15" fmla="*/ 2876550 h 5602288"/>
              <a:gd name="connsiteX16" fmla="*/ 1169336 w 1840411"/>
              <a:gd name="connsiteY16" fmla="*/ 5595020 h 5602288"/>
              <a:gd name="connsiteX0" fmla="*/ 2663 w 1807051"/>
              <a:gd name="connsiteY0" fmla="*/ 5602288 h 5602288"/>
              <a:gd name="connsiteX1" fmla="*/ 51240 w 1807051"/>
              <a:gd name="connsiteY1" fmla="*/ 5022924 h 5602288"/>
              <a:gd name="connsiteX2" fmla="*/ 310104 w 1807051"/>
              <a:gd name="connsiteY2" fmla="*/ 2286620 h 5602288"/>
              <a:gd name="connsiteX3" fmla="*/ 430853 w 1807051"/>
              <a:gd name="connsiteY3" fmla="*/ 1347093 h 5602288"/>
              <a:gd name="connsiteX4" fmla="*/ 485821 w 1807051"/>
              <a:gd name="connsiteY4" fmla="*/ 731863 h 5602288"/>
              <a:gd name="connsiteX5" fmla="*/ 521936 w 1807051"/>
              <a:gd name="connsiteY5" fmla="*/ 702444 h 5602288"/>
              <a:gd name="connsiteX6" fmla="*/ 265506 w 1807051"/>
              <a:gd name="connsiteY6" fmla="*/ 3030563 h 5602288"/>
              <a:gd name="connsiteX7" fmla="*/ 1145626 w 1807051"/>
              <a:gd name="connsiteY7" fmla="*/ 3116262 h 5602288"/>
              <a:gd name="connsiteX8" fmla="*/ 1291751 w 1807051"/>
              <a:gd name="connsiteY8" fmla="*/ 1923580 h 5602288"/>
              <a:gd name="connsiteX9" fmla="*/ 1530048 w 1807051"/>
              <a:gd name="connsiteY9" fmla="*/ 342404 h 5602288"/>
              <a:gd name="connsiteX10" fmla="*/ 1675850 w 1807051"/>
              <a:gd name="connsiteY10" fmla="*/ 44450 h 5602288"/>
              <a:gd name="connsiteX11" fmla="*/ 1796500 w 1807051"/>
              <a:gd name="connsiteY11" fmla="*/ 0 h 5602288"/>
              <a:gd name="connsiteX12" fmla="*/ 1669500 w 1807051"/>
              <a:gd name="connsiteY12" fmla="*/ 838200 h 5602288"/>
              <a:gd name="connsiteX13" fmla="*/ 1606000 w 1807051"/>
              <a:gd name="connsiteY13" fmla="*/ 1219200 h 5602288"/>
              <a:gd name="connsiteX14" fmla="*/ 1479000 w 1807051"/>
              <a:gd name="connsiteY14" fmla="*/ 2330450 h 5602288"/>
              <a:gd name="connsiteX15" fmla="*/ 1428200 w 1807051"/>
              <a:gd name="connsiteY15" fmla="*/ 2876550 h 5602288"/>
              <a:gd name="connsiteX16" fmla="*/ 1135976 w 1807051"/>
              <a:gd name="connsiteY16" fmla="*/ 5595020 h 5602288"/>
              <a:gd name="connsiteX0" fmla="*/ 2663 w 1807051"/>
              <a:gd name="connsiteY0" fmla="*/ 5602288 h 5602288"/>
              <a:gd name="connsiteX1" fmla="*/ 51240 w 1807051"/>
              <a:gd name="connsiteY1" fmla="*/ 5022924 h 5602288"/>
              <a:gd name="connsiteX2" fmla="*/ 310104 w 1807051"/>
              <a:gd name="connsiteY2" fmla="*/ 2286620 h 5602288"/>
              <a:gd name="connsiteX3" fmla="*/ 485821 w 1807051"/>
              <a:gd name="connsiteY3" fmla="*/ 731863 h 5602288"/>
              <a:gd name="connsiteX4" fmla="*/ 521936 w 1807051"/>
              <a:gd name="connsiteY4" fmla="*/ 702444 h 5602288"/>
              <a:gd name="connsiteX5" fmla="*/ 265506 w 1807051"/>
              <a:gd name="connsiteY5" fmla="*/ 3030563 h 5602288"/>
              <a:gd name="connsiteX6" fmla="*/ 1145626 w 1807051"/>
              <a:gd name="connsiteY6" fmla="*/ 3116262 h 5602288"/>
              <a:gd name="connsiteX7" fmla="*/ 1291751 w 1807051"/>
              <a:gd name="connsiteY7" fmla="*/ 1923580 h 5602288"/>
              <a:gd name="connsiteX8" fmla="*/ 1530048 w 1807051"/>
              <a:gd name="connsiteY8" fmla="*/ 342404 h 5602288"/>
              <a:gd name="connsiteX9" fmla="*/ 1675850 w 1807051"/>
              <a:gd name="connsiteY9" fmla="*/ 44450 h 5602288"/>
              <a:gd name="connsiteX10" fmla="*/ 1796500 w 1807051"/>
              <a:gd name="connsiteY10" fmla="*/ 0 h 5602288"/>
              <a:gd name="connsiteX11" fmla="*/ 1669500 w 1807051"/>
              <a:gd name="connsiteY11" fmla="*/ 838200 h 5602288"/>
              <a:gd name="connsiteX12" fmla="*/ 1606000 w 1807051"/>
              <a:gd name="connsiteY12" fmla="*/ 1219200 h 5602288"/>
              <a:gd name="connsiteX13" fmla="*/ 1479000 w 1807051"/>
              <a:gd name="connsiteY13" fmla="*/ 2330450 h 5602288"/>
              <a:gd name="connsiteX14" fmla="*/ 1428200 w 1807051"/>
              <a:gd name="connsiteY14" fmla="*/ 2876550 h 5602288"/>
              <a:gd name="connsiteX15" fmla="*/ 1135976 w 1807051"/>
              <a:gd name="connsiteY15" fmla="*/ 5595020 h 5602288"/>
              <a:gd name="connsiteX0" fmla="*/ 0 w 1804388"/>
              <a:gd name="connsiteY0" fmla="*/ 5602288 h 5602288"/>
              <a:gd name="connsiteX1" fmla="*/ 86080 w 1804388"/>
              <a:gd name="connsiteY1" fmla="*/ 5022924 h 5602288"/>
              <a:gd name="connsiteX2" fmla="*/ 307441 w 1804388"/>
              <a:gd name="connsiteY2" fmla="*/ 2286620 h 5602288"/>
              <a:gd name="connsiteX3" fmla="*/ 483158 w 1804388"/>
              <a:gd name="connsiteY3" fmla="*/ 731863 h 5602288"/>
              <a:gd name="connsiteX4" fmla="*/ 519273 w 1804388"/>
              <a:gd name="connsiteY4" fmla="*/ 702444 h 5602288"/>
              <a:gd name="connsiteX5" fmla="*/ 262843 w 1804388"/>
              <a:gd name="connsiteY5" fmla="*/ 3030563 h 5602288"/>
              <a:gd name="connsiteX6" fmla="*/ 1142963 w 1804388"/>
              <a:gd name="connsiteY6" fmla="*/ 3116262 h 5602288"/>
              <a:gd name="connsiteX7" fmla="*/ 1289088 w 1804388"/>
              <a:gd name="connsiteY7" fmla="*/ 1923580 h 5602288"/>
              <a:gd name="connsiteX8" fmla="*/ 1527385 w 1804388"/>
              <a:gd name="connsiteY8" fmla="*/ 342404 h 5602288"/>
              <a:gd name="connsiteX9" fmla="*/ 1673187 w 1804388"/>
              <a:gd name="connsiteY9" fmla="*/ 44450 h 5602288"/>
              <a:gd name="connsiteX10" fmla="*/ 1793837 w 1804388"/>
              <a:gd name="connsiteY10" fmla="*/ 0 h 5602288"/>
              <a:gd name="connsiteX11" fmla="*/ 1666837 w 1804388"/>
              <a:gd name="connsiteY11" fmla="*/ 838200 h 5602288"/>
              <a:gd name="connsiteX12" fmla="*/ 1603337 w 1804388"/>
              <a:gd name="connsiteY12" fmla="*/ 1219200 h 5602288"/>
              <a:gd name="connsiteX13" fmla="*/ 1476337 w 1804388"/>
              <a:gd name="connsiteY13" fmla="*/ 2330450 h 5602288"/>
              <a:gd name="connsiteX14" fmla="*/ 1425537 w 1804388"/>
              <a:gd name="connsiteY14" fmla="*/ 2876550 h 5602288"/>
              <a:gd name="connsiteX15" fmla="*/ 1133313 w 1804388"/>
              <a:gd name="connsiteY15" fmla="*/ 5595020 h 5602288"/>
              <a:gd name="connsiteX0" fmla="*/ 33418 w 1837806"/>
              <a:gd name="connsiteY0" fmla="*/ 5602288 h 5602288"/>
              <a:gd name="connsiteX1" fmla="*/ 51240 w 1837806"/>
              <a:gd name="connsiteY1" fmla="*/ 5021263 h 5602288"/>
              <a:gd name="connsiteX2" fmla="*/ 340859 w 1837806"/>
              <a:gd name="connsiteY2" fmla="*/ 2286620 h 5602288"/>
              <a:gd name="connsiteX3" fmla="*/ 516576 w 1837806"/>
              <a:gd name="connsiteY3" fmla="*/ 731863 h 5602288"/>
              <a:gd name="connsiteX4" fmla="*/ 552691 w 1837806"/>
              <a:gd name="connsiteY4" fmla="*/ 702444 h 5602288"/>
              <a:gd name="connsiteX5" fmla="*/ 296261 w 1837806"/>
              <a:gd name="connsiteY5" fmla="*/ 3030563 h 5602288"/>
              <a:gd name="connsiteX6" fmla="*/ 1176381 w 1837806"/>
              <a:gd name="connsiteY6" fmla="*/ 3116262 h 5602288"/>
              <a:gd name="connsiteX7" fmla="*/ 1322506 w 1837806"/>
              <a:gd name="connsiteY7" fmla="*/ 1923580 h 5602288"/>
              <a:gd name="connsiteX8" fmla="*/ 1560803 w 1837806"/>
              <a:gd name="connsiteY8" fmla="*/ 342404 h 5602288"/>
              <a:gd name="connsiteX9" fmla="*/ 1706605 w 1837806"/>
              <a:gd name="connsiteY9" fmla="*/ 44450 h 5602288"/>
              <a:gd name="connsiteX10" fmla="*/ 1827255 w 1837806"/>
              <a:gd name="connsiteY10" fmla="*/ 0 h 5602288"/>
              <a:gd name="connsiteX11" fmla="*/ 1700255 w 1837806"/>
              <a:gd name="connsiteY11" fmla="*/ 838200 h 5602288"/>
              <a:gd name="connsiteX12" fmla="*/ 1636755 w 1837806"/>
              <a:gd name="connsiteY12" fmla="*/ 1219200 h 5602288"/>
              <a:gd name="connsiteX13" fmla="*/ 1509755 w 1837806"/>
              <a:gd name="connsiteY13" fmla="*/ 2330450 h 5602288"/>
              <a:gd name="connsiteX14" fmla="*/ 1458955 w 1837806"/>
              <a:gd name="connsiteY14" fmla="*/ 2876550 h 5602288"/>
              <a:gd name="connsiteX15" fmla="*/ 1166731 w 1837806"/>
              <a:gd name="connsiteY15" fmla="*/ 5595020 h 5602288"/>
              <a:gd name="connsiteX0" fmla="*/ 1647 w 1844160"/>
              <a:gd name="connsiteY0" fmla="*/ 5607050 h 5607050"/>
              <a:gd name="connsiteX1" fmla="*/ 57594 w 1844160"/>
              <a:gd name="connsiteY1" fmla="*/ 5021263 h 5607050"/>
              <a:gd name="connsiteX2" fmla="*/ 347213 w 1844160"/>
              <a:gd name="connsiteY2" fmla="*/ 2286620 h 5607050"/>
              <a:gd name="connsiteX3" fmla="*/ 522930 w 1844160"/>
              <a:gd name="connsiteY3" fmla="*/ 731863 h 5607050"/>
              <a:gd name="connsiteX4" fmla="*/ 559045 w 1844160"/>
              <a:gd name="connsiteY4" fmla="*/ 702444 h 5607050"/>
              <a:gd name="connsiteX5" fmla="*/ 302615 w 1844160"/>
              <a:gd name="connsiteY5" fmla="*/ 3030563 h 5607050"/>
              <a:gd name="connsiteX6" fmla="*/ 1182735 w 1844160"/>
              <a:gd name="connsiteY6" fmla="*/ 3116262 h 5607050"/>
              <a:gd name="connsiteX7" fmla="*/ 1328860 w 1844160"/>
              <a:gd name="connsiteY7" fmla="*/ 1923580 h 5607050"/>
              <a:gd name="connsiteX8" fmla="*/ 1567157 w 1844160"/>
              <a:gd name="connsiteY8" fmla="*/ 342404 h 5607050"/>
              <a:gd name="connsiteX9" fmla="*/ 1712959 w 1844160"/>
              <a:gd name="connsiteY9" fmla="*/ 44450 h 5607050"/>
              <a:gd name="connsiteX10" fmla="*/ 1833609 w 1844160"/>
              <a:gd name="connsiteY10" fmla="*/ 0 h 5607050"/>
              <a:gd name="connsiteX11" fmla="*/ 1706609 w 1844160"/>
              <a:gd name="connsiteY11" fmla="*/ 838200 h 5607050"/>
              <a:gd name="connsiteX12" fmla="*/ 1643109 w 1844160"/>
              <a:gd name="connsiteY12" fmla="*/ 1219200 h 5607050"/>
              <a:gd name="connsiteX13" fmla="*/ 1516109 w 1844160"/>
              <a:gd name="connsiteY13" fmla="*/ 2330450 h 5607050"/>
              <a:gd name="connsiteX14" fmla="*/ 1465309 w 1844160"/>
              <a:gd name="connsiteY14" fmla="*/ 2876550 h 5607050"/>
              <a:gd name="connsiteX15" fmla="*/ 1173085 w 1844160"/>
              <a:gd name="connsiteY15" fmla="*/ 5595020 h 5607050"/>
              <a:gd name="connsiteX0" fmla="*/ 1647 w 1844160"/>
              <a:gd name="connsiteY0" fmla="*/ 5607050 h 5607050"/>
              <a:gd name="connsiteX1" fmla="*/ 57594 w 1844160"/>
              <a:gd name="connsiteY1" fmla="*/ 5021263 h 5607050"/>
              <a:gd name="connsiteX2" fmla="*/ 347213 w 1844160"/>
              <a:gd name="connsiteY2" fmla="*/ 2286620 h 5607050"/>
              <a:gd name="connsiteX3" fmla="*/ 509006 w 1844160"/>
              <a:gd name="connsiteY3" fmla="*/ 754907 h 5607050"/>
              <a:gd name="connsiteX4" fmla="*/ 559045 w 1844160"/>
              <a:gd name="connsiteY4" fmla="*/ 702444 h 5607050"/>
              <a:gd name="connsiteX5" fmla="*/ 302615 w 1844160"/>
              <a:gd name="connsiteY5" fmla="*/ 3030563 h 5607050"/>
              <a:gd name="connsiteX6" fmla="*/ 1182735 w 1844160"/>
              <a:gd name="connsiteY6" fmla="*/ 3116262 h 5607050"/>
              <a:gd name="connsiteX7" fmla="*/ 1328860 w 1844160"/>
              <a:gd name="connsiteY7" fmla="*/ 1923580 h 5607050"/>
              <a:gd name="connsiteX8" fmla="*/ 1567157 w 1844160"/>
              <a:gd name="connsiteY8" fmla="*/ 342404 h 5607050"/>
              <a:gd name="connsiteX9" fmla="*/ 1712959 w 1844160"/>
              <a:gd name="connsiteY9" fmla="*/ 44450 h 5607050"/>
              <a:gd name="connsiteX10" fmla="*/ 1833609 w 1844160"/>
              <a:gd name="connsiteY10" fmla="*/ 0 h 5607050"/>
              <a:gd name="connsiteX11" fmla="*/ 1706609 w 1844160"/>
              <a:gd name="connsiteY11" fmla="*/ 838200 h 5607050"/>
              <a:gd name="connsiteX12" fmla="*/ 1643109 w 1844160"/>
              <a:gd name="connsiteY12" fmla="*/ 1219200 h 5607050"/>
              <a:gd name="connsiteX13" fmla="*/ 1516109 w 1844160"/>
              <a:gd name="connsiteY13" fmla="*/ 2330450 h 5607050"/>
              <a:gd name="connsiteX14" fmla="*/ 1465309 w 1844160"/>
              <a:gd name="connsiteY14" fmla="*/ 2876550 h 5607050"/>
              <a:gd name="connsiteX15" fmla="*/ 1173085 w 1844160"/>
              <a:gd name="connsiteY15" fmla="*/ 5595020 h 5607050"/>
              <a:gd name="connsiteX0" fmla="*/ 0 w 1842513"/>
              <a:gd name="connsiteY0" fmla="*/ 5607050 h 5607050"/>
              <a:gd name="connsiteX1" fmla="*/ 55947 w 1842513"/>
              <a:gd name="connsiteY1" fmla="*/ 5021263 h 5607050"/>
              <a:gd name="connsiteX2" fmla="*/ 326503 w 1842513"/>
              <a:gd name="connsiteY2" fmla="*/ 2286620 h 5607050"/>
              <a:gd name="connsiteX3" fmla="*/ 507359 w 1842513"/>
              <a:gd name="connsiteY3" fmla="*/ 754907 h 5607050"/>
              <a:gd name="connsiteX4" fmla="*/ 557398 w 1842513"/>
              <a:gd name="connsiteY4" fmla="*/ 702444 h 5607050"/>
              <a:gd name="connsiteX5" fmla="*/ 300968 w 1842513"/>
              <a:gd name="connsiteY5" fmla="*/ 3030563 h 5607050"/>
              <a:gd name="connsiteX6" fmla="*/ 1181088 w 1842513"/>
              <a:gd name="connsiteY6" fmla="*/ 3116262 h 5607050"/>
              <a:gd name="connsiteX7" fmla="*/ 1327213 w 1842513"/>
              <a:gd name="connsiteY7" fmla="*/ 1923580 h 5607050"/>
              <a:gd name="connsiteX8" fmla="*/ 1565510 w 1842513"/>
              <a:gd name="connsiteY8" fmla="*/ 342404 h 5607050"/>
              <a:gd name="connsiteX9" fmla="*/ 1711312 w 1842513"/>
              <a:gd name="connsiteY9" fmla="*/ 44450 h 5607050"/>
              <a:gd name="connsiteX10" fmla="*/ 1831962 w 1842513"/>
              <a:gd name="connsiteY10" fmla="*/ 0 h 5607050"/>
              <a:gd name="connsiteX11" fmla="*/ 1704962 w 1842513"/>
              <a:gd name="connsiteY11" fmla="*/ 838200 h 5607050"/>
              <a:gd name="connsiteX12" fmla="*/ 1641462 w 1842513"/>
              <a:gd name="connsiteY12" fmla="*/ 1219200 h 5607050"/>
              <a:gd name="connsiteX13" fmla="*/ 1514462 w 1842513"/>
              <a:gd name="connsiteY13" fmla="*/ 2330450 h 5607050"/>
              <a:gd name="connsiteX14" fmla="*/ 1463662 w 1842513"/>
              <a:gd name="connsiteY14" fmla="*/ 2876550 h 5607050"/>
              <a:gd name="connsiteX15" fmla="*/ 1171438 w 1842513"/>
              <a:gd name="connsiteY15" fmla="*/ 5595020 h 5607050"/>
              <a:gd name="connsiteX0" fmla="*/ 0 w 1832772"/>
              <a:gd name="connsiteY0" fmla="*/ 5607050 h 5607050"/>
              <a:gd name="connsiteX1" fmla="*/ 55947 w 1832772"/>
              <a:gd name="connsiteY1" fmla="*/ 5021263 h 5607050"/>
              <a:gd name="connsiteX2" fmla="*/ 326503 w 1832772"/>
              <a:gd name="connsiteY2" fmla="*/ 2286620 h 5607050"/>
              <a:gd name="connsiteX3" fmla="*/ 507359 w 1832772"/>
              <a:gd name="connsiteY3" fmla="*/ 754907 h 5607050"/>
              <a:gd name="connsiteX4" fmla="*/ 557398 w 1832772"/>
              <a:gd name="connsiteY4" fmla="*/ 702444 h 5607050"/>
              <a:gd name="connsiteX5" fmla="*/ 300968 w 1832772"/>
              <a:gd name="connsiteY5" fmla="*/ 3030563 h 5607050"/>
              <a:gd name="connsiteX6" fmla="*/ 1225021 w 1832772"/>
              <a:gd name="connsiteY6" fmla="*/ 2808933 h 5607050"/>
              <a:gd name="connsiteX7" fmla="*/ 1327213 w 1832772"/>
              <a:gd name="connsiteY7" fmla="*/ 1923580 h 5607050"/>
              <a:gd name="connsiteX8" fmla="*/ 1565510 w 1832772"/>
              <a:gd name="connsiteY8" fmla="*/ 342404 h 5607050"/>
              <a:gd name="connsiteX9" fmla="*/ 1711312 w 1832772"/>
              <a:gd name="connsiteY9" fmla="*/ 44450 h 5607050"/>
              <a:gd name="connsiteX10" fmla="*/ 1831962 w 1832772"/>
              <a:gd name="connsiteY10" fmla="*/ 0 h 5607050"/>
              <a:gd name="connsiteX11" fmla="*/ 1704962 w 1832772"/>
              <a:gd name="connsiteY11" fmla="*/ 838200 h 5607050"/>
              <a:gd name="connsiteX12" fmla="*/ 1641462 w 1832772"/>
              <a:gd name="connsiteY12" fmla="*/ 1219200 h 5607050"/>
              <a:gd name="connsiteX13" fmla="*/ 1514462 w 1832772"/>
              <a:gd name="connsiteY13" fmla="*/ 2330450 h 5607050"/>
              <a:gd name="connsiteX14" fmla="*/ 1463662 w 1832772"/>
              <a:gd name="connsiteY14" fmla="*/ 2876550 h 5607050"/>
              <a:gd name="connsiteX15" fmla="*/ 1171438 w 1832772"/>
              <a:gd name="connsiteY15" fmla="*/ 5595020 h 5607050"/>
              <a:gd name="connsiteX0" fmla="*/ 0 w 1832772"/>
              <a:gd name="connsiteY0" fmla="*/ 5607050 h 5607050"/>
              <a:gd name="connsiteX1" fmla="*/ 55947 w 1832772"/>
              <a:gd name="connsiteY1" fmla="*/ 5021263 h 5607050"/>
              <a:gd name="connsiteX2" fmla="*/ 326503 w 1832772"/>
              <a:gd name="connsiteY2" fmla="*/ 2286620 h 5607050"/>
              <a:gd name="connsiteX3" fmla="*/ 507359 w 1832772"/>
              <a:gd name="connsiteY3" fmla="*/ 754907 h 5607050"/>
              <a:gd name="connsiteX4" fmla="*/ 557398 w 1832772"/>
              <a:gd name="connsiteY4" fmla="*/ 702444 h 5607050"/>
              <a:gd name="connsiteX5" fmla="*/ 332349 w 1832772"/>
              <a:gd name="connsiteY5" fmla="*/ 2691874 h 5607050"/>
              <a:gd name="connsiteX6" fmla="*/ 1225021 w 1832772"/>
              <a:gd name="connsiteY6" fmla="*/ 2808933 h 5607050"/>
              <a:gd name="connsiteX7" fmla="*/ 1327213 w 1832772"/>
              <a:gd name="connsiteY7" fmla="*/ 1923580 h 5607050"/>
              <a:gd name="connsiteX8" fmla="*/ 1565510 w 1832772"/>
              <a:gd name="connsiteY8" fmla="*/ 342404 h 5607050"/>
              <a:gd name="connsiteX9" fmla="*/ 1711312 w 1832772"/>
              <a:gd name="connsiteY9" fmla="*/ 44450 h 5607050"/>
              <a:gd name="connsiteX10" fmla="*/ 1831962 w 1832772"/>
              <a:gd name="connsiteY10" fmla="*/ 0 h 5607050"/>
              <a:gd name="connsiteX11" fmla="*/ 1704962 w 1832772"/>
              <a:gd name="connsiteY11" fmla="*/ 838200 h 5607050"/>
              <a:gd name="connsiteX12" fmla="*/ 1641462 w 1832772"/>
              <a:gd name="connsiteY12" fmla="*/ 1219200 h 5607050"/>
              <a:gd name="connsiteX13" fmla="*/ 1514462 w 1832772"/>
              <a:gd name="connsiteY13" fmla="*/ 2330450 h 5607050"/>
              <a:gd name="connsiteX14" fmla="*/ 1463662 w 1832772"/>
              <a:gd name="connsiteY14" fmla="*/ 2876550 h 5607050"/>
              <a:gd name="connsiteX15" fmla="*/ 1171438 w 1832772"/>
              <a:gd name="connsiteY15" fmla="*/ 5595020 h 5607050"/>
              <a:gd name="connsiteX0" fmla="*/ 0 w 1832772"/>
              <a:gd name="connsiteY0" fmla="*/ 5607050 h 5607050"/>
              <a:gd name="connsiteX1" fmla="*/ 55947 w 1832772"/>
              <a:gd name="connsiteY1" fmla="*/ 5021263 h 5607050"/>
              <a:gd name="connsiteX2" fmla="*/ 326503 w 1832772"/>
              <a:gd name="connsiteY2" fmla="*/ 2286620 h 5607050"/>
              <a:gd name="connsiteX3" fmla="*/ 511954 w 1832772"/>
              <a:gd name="connsiteY3" fmla="*/ 706692 h 5607050"/>
              <a:gd name="connsiteX4" fmla="*/ 557398 w 1832772"/>
              <a:gd name="connsiteY4" fmla="*/ 702444 h 5607050"/>
              <a:gd name="connsiteX5" fmla="*/ 332349 w 1832772"/>
              <a:gd name="connsiteY5" fmla="*/ 2691874 h 5607050"/>
              <a:gd name="connsiteX6" fmla="*/ 1225021 w 1832772"/>
              <a:gd name="connsiteY6" fmla="*/ 2808933 h 5607050"/>
              <a:gd name="connsiteX7" fmla="*/ 1327213 w 1832772"/>
              <a:gd name="connsiteY7" fmla="*/ 1923580 h 5607050"/>
              <a:gd name="connsiteX8" fmla="*/ 1565510 w 1832772"/>
              <a:gd name="connsiteY8" fmla="*/ 342404 h 5607050"/>
              <a:gd name="connsiteX9" fmla="*/ 1711312 w 1832772"/>
              <a:gd name="connsiteY9" fmla="*/ 44450 h 5607050"/>
              <a:gd name="connsiteX10" fmla="*/ 1831962 w 1832772"/>
              <a:gd name="connsiteY10" fmla="*/ 0 h 5607050"/>
              <a:gd name="connsiteX11" fmla="*/ 1704962 w 1832772"/>
              <a:gd name="connsiteY11" fmla="*/ 838200 h 5607050"/>
              <a:gd name="connsiteX12" fmla="*/ 1641462 w 1832772"/>
              <a:gd name="connsiteY12" fmla="*/ 1219200 h 5607050"/>
              <a:gd name="connsiteX13" fmla="*/ 1514462 w 1832772"/>
              <a:gd name="connsiteY13" fmla="*/ 2330450 h 5607050"/>
              <a:gd name="connsiteX14" fmla="*/ 1463662 w 1832772"/>
              <a:gd name="connsiteY14" fmla="*/ 2876550 h 5607050"/>
              <a:gd name="connsiteX15" fmla="*/ 1171438 w 1832772"/>
              <a:gd name="connsiteY15" fmla="*/ 5595020 h 5607050"/>
              <a:gd name="connsiteX0" fmla="*/ 0 w 1832772"/>
              <a:gd name="connsiteY0" fmla="*/ 5607050 h 5607050"/>
              <a:gd name="connsiteX1" fmla="*/ 55947 w 1832772"/>
              <a:gd name="connsiteY1" fmla="*/ 5021263 h 5607050"/>
              <a:gd name="connsiteX2" fmla="*/ 326503 w 1832772"/>
              <a:gd name="connsiteY2" fmla="*/ 2286620 h 5607050"/>
              <a:gd name="connsiteX3" fmla="*/ 511954 w 1832772"/>
              <a:gd name="connsiteY3" fmla="*/ 706692 h 5607050"/>
              <a:gd name="connsiteX4" fmla="*/ 557398 w 1832772"/>
              <a:gd name="connsiteY4" fmla="*/ 702444 h 5607050"/>
              <a:gd name="connsiteX5" fmla="*/ 332349 w 1832772"/>
              <a:gd name="connsiteY5" fmla="*/ 2691874 h 5607050"/>
              <a:gd name="connsiteX6" fmla="*/ 1225021 w 1832772"/>
              <a:gd name="connsiteY6" fmla="*/ 2808933 h 5607050"/>
              <a:gd name="connsiteX7" fmla="*/ 1327213 w 1832772"/>
              <a:gd name="connsiteY7" fmla="*/ 1923580 h 5607050"/>
              <a:gd name="connsiteX8" fmla="*/ 1565510 w 1832772"/>
              <a:gd name="connsiteY8" fmla="*/ 342404 h 5607050"/>
              <a:gd name="connsiteX9" fmla="*/ 1711312 w 1832772"/>
              <a:gd name="connsiteY9" fmla="*/ 44450 h 5607050"/>
              <a:gd name="connsiteX10" fmla="*/ 1831962 w 1832772"/>
              <a:gd name="connsiteY10" fmla="*/ 0 h 5607050"/>
              <a:gd name="connsiteX11" fmla="*/ 1704962 w 1832772"/>
              <a:gd name="connsiteY11" fmla="*/ 838200 h 5607050"/>
              <a:gd name="connsiteX12" fmla="*/ 1641462 w 1832772"/>
              <a:gd name="connsiteY12" fmla="*/ 1219200 h 5607050"/>
              <a:gd name="connsiteX13" fmla="*/ 1514462 w 1832772"/>
              <a:gd name="connsiteY13" fmla="*/ 2330450 h 5607050"/>
              <a:gd name="connsiteX14" fmla="*/ 1463662 w 1832772"/>
              <a:gd name="connsiteY14" fmla="*/ 2876550 h 5607050"/>
              <a:gd name="connsiteX15" fmla="*/ 1171438 w 1832772"/>
              <a:gd name="connsiteY15" fmla="*/ 5595020 h 5607050"/>
              <a:gd name="connsiteX0" fmla="*/ 0 w 1832772"/>
              <a:gd name="connsiteY0" fmla="*/ 5607050 h 5607050"/>
              <a:gd name="connsiteX1" fmla="*/ 55947 w 1832772"/>
              <a:gd name="connsiteY1" fmla="*/ 5021263 h 5607050"/>
              <a:gd name="connsiteX2" fmla="*/ 326503 w 1832772"/>
              <a:gd name="connsiteY2" fmla="*/ 2286620 h 5607050"/>
              <a:gd name="connsiteX3" fmla="*/ 511954 w 1832772"/>
              <a:gd name="connsiteY3" fmla="*/ 706692 h 5607050"/>
              <a:gd name="connsiteX4" fmla="*/ 557398 w 1832772"/>
              <a:gd name="connsiteY4" fmla="*/ 702444 h 5607050"/>
              <a:gd name="connsiteX5" fmla="*/ 332349 w 1832772"/>
              <a:gd name="connsiteY5" fmla="*/ 2691874 h 5607050"/>
              <a:gd name="connsiteX6" fmla="*/ 1225021 w 1832772"/>
              <a:gd name="connsiteY6" fmla="*/ 2808933 h 5607050"/>
              <a:gd name="connsiteX7" fmla="*/ 1327213 w 1832772"/>
              <a:gd name="connsiteY7" fmla="*/ 1923580 h 5607050"/>
              <a:gd name="connsiteX8" fmla="*/ 1565510 w 1832772"/>
              <a:gd name="connsiteY8" fmla="*/ 342404 h 5607050"/>
              <a:gd name="connsiteX9" fmla="*/ 1711312 w 1832772"/>
              <a:gd name="connsiteY9" fmla="*/ 44450 h 5607050"/>
              <a:gd name="connsiteX10" fmla="*/ 1831962 w 1832772"/>
              <a:gd name="connsiteY10" fmla="*/ 0 h 5607050"/>
              <a:gd name="connsiteX11" fmla="*/ 1704962 w 1832772"/>
              <a:gd name="connsiteY11" fmla="*/ 838200 h 5607050"/>
              <a:gd name="connsiteX12" fmla="*/ 1641462 w 1832772"/>
              <a:gd name="connsiteY12" fmla="*/ 1219200 h 5607050"/>
              <a:gd name="connsiteX13" fmla="*/ 1514462 w 1832772"/>
              <a:gd name="connsiteY13" fmla="*/ 2330450 h 5607050"/>
              <a:gd name="connsiteX14" fmla="*/ 1463662 w 1832772"/>
              <a:gd name="connsiteY14" fmla="*/ 2876550 h 5607050"/>
              <a:gd name="connsiteX15" fmla="*/ 1171438 w 1832772"/>
              <a:gd name="connsiteY15" fmla="*/ 5595020 h 5607050"/>
              <a:gd name="connsiteX0" fmla="*/ 0 w 1876184"/>
              <a:gd name="connsiteY0" fmla="*/ 5579498 h 5579498"/>
              <a:gd name="connsiteX1" fmla="*/ 55947 w 1876184"/>
              <a:gd name="connsiteY1" fmla="*/ 4993711 h 5579498"/>
              <a:gd name="connsiteX2" fmla="*/ 326503 w 1876184"/>
              <a:gd name="connsiteY2" fmla="*/ 2259068 h 5579498"/>
              <a:gd name="connsiteX3" fmla="*/ 511954 w 1876184"/>
              <a:gd name="connsiteY3" fmla="*/ 679140 h 5579498"/>
              <a:gd name="connsiteX4" fmla="*/ 557398 w 1876184"/>
              <a:gd name="connsiteY4" fmla="*/ 674892 h 5579498"/>
              <a:gd name="connsiteX5" fmla="*/ 332349 w 1876184"/>
              <a:gd name="connsiteY5" fmla="*/ 2664322 h 5579498"/>
              <a:gd name="connsiteX6" fmla="*/ 1225021 w 1876184"/>
              <a:gd name="connsiteY6" fmla="*/ 2781381 h 5579498"/>
              <a:gd name="connsiteX7" fmla="*/ 1327213 w 1876184"/>
              <a:gd name="connsiteY7" fmla="*/ 1896028 h 5579498"/>
              <a:gd name="connsiteX8" fmla="*/ 1565510 w 1876184"/>
              <a:gd name="connsiteY8" fmla="*/ 314852 h 5579498"/>
              <a:gd name="connsiteX9" fmla="*/ 1711312 w 1876184"/>
              <a:gd name="connsiteY9" fmla="*/ 16898 h 5579498"/>
              <a:gd name="connsiteX10" fmla="*/ 1875614 w 1876184"/>
              <a:gd name="connsiteY10" fmla="*/ 0 h 5579498"/>
              <a:gd name="connsiteX11" fmla="*/ 1704962 w 1876184"/>
              <a:gd name="connsiteY11" fmla="*/ 810648 h 5579498"/>
              <a:gd name="connsiteX12" fmla="*/ 1641462 w 1876184"/>
              <a:gd name="connsiteY12" fmla="*/ 1191648 h 5579498"/>
              <a:gd name="connsiteX13" fmla="*/ 1514462 w 1876184"/>
              <a:gd name="connsiteY13" fmla="*/ 2302898 h 5579498"/>
              <a:gd name="connsiteX14" fmla="*/ 1463662 w 1876184"/>
              <a:gd name="connsiteY14" fmla="*/ 2848998 h 5579498"/>
              <a:gd name="connsiteX15" fmla="*/ 1171438 w 1876184"/>
              <a:gd name="connsiteY15" fmla="*/ 5567468 h 5579498"/>
              <a:gd name="connsiteX0" fmla="*/ 0 w 1876424"/>
              <a:gd name="connsiteY0" fmla="*/ 5579498 h 5579498"/>
              <a:gd name="connsiteX1" fmla="*/ 55947 w 1876424"/>
              <a:gd name="connsiteY1" fmla="*/ 4993711 h 5579498"/>
              <a:gd name="connsiteX2" fmla="*/ 326503 w 1876424"/>
              <a:gd name="connsiteY2" fmla="*/ 2259068 h 5579498"/>
              <a:gd name="connsiteX3" fmla="*/ 511954 w 1876424"/>
              <a:gd name="connsiteY3" fmla="*/ 679140 h 5579498"/>
              <a:gd name="connsiteX4" fmla="*/ 557398 w 1876424"/>
              <a:gd name="connsiteY4" fmla="*/ 674892 h 5579498"/>
              <a:gd name="connsiteX5" fmla="*/ 332349 w 1876424"/>
              <a:gd name="connsiteY5" fmla="*/ 2664322 h 5579498"/>
              <a:gd name="connsiteX6" fmla="*/ 1225021 w 1876424"/>
              <a:gd name="connsiteY6" fmla="*/ 2781381 h 5579498"/>
              <a:gd name="connsiteX7" fmla="*/ 1327213 w 1876424"/>
              <a:gd name="connsiteY7" fmla="*/ 1896028 h 5579498"/>
              <a:gd name="connsiteX8" fmla="*/ 1565510 w 1876424"/>
              <a:gd name="connsiteY8" fmla="*/ 314852 h 5579498"/>
              <a:gd name="connsiteX9" fmla="*/ 1711312 w 1876424"/>
              <a:gd name="connsiteY9" fmla="*/ 16898 h 5579498"/>
              <a:gd name="connsiteX10" fmla="*/ 1875614 w 1876424"/>
              <a:gd name="connsiteY10" fmla="*/ 0 h 5579498"/>
              <a:gd name="connsiteX11" fmla="*/ 1748615 w 1876424"/>
              <a:gd name="connsiteY11" fmla="*/ 831312 h 5579498"/>
              <a:gd name="connsiteX12" fmla="*/ 1641462 w 1876424"/>
              <a:gd name="connsiteY12" fmla="*/ 1191648 h 5579498"/>
              <a:gd name="connsiteX13" fmla="*/ 1514462 w 1876424"/>
              <a:gd name="connsiteY13" fmla="*/ 2302898 h 5579498"/>
              <a:gd name="connsiteX14" fmla="*/ 1463662 w 1876424"/>
              <a:gd name="connsiteY14" fmla="*/ 2848998 h 5579498"/>
              <a:gd name="connsiteX15" fmla="*/ 1171438 w 1876424"/>
              <a:gd name="connsiteY15" fmla="*/ 5567468 h 5579498"/>
              <a:gd name="connsiteX0" fmla="*/ 0 w 1876424"/>
              <a:gd name="connsiteY0" fmla="*/ 5579498 h 5579498"/>
              <a:gd name="connsiteX1" fmla="*/ 55947 w 1876424"/>
              <a:gd name="connsiteY1" fmla="*/ 4993711 h 5579498"/>
              <a:gd name="connsiteX2" fmla="*/ 326503 w 1876424"/>
              <a:gd name="connsiteY2" fmla="*/ 2259068 h 5579498"/>
              <a:gd name="connsiteX3" fmla="*/ 511954 w 1876424"/>
              <a:gd name="connsiteY3" fmla="*/ 679140 h 5579498"/>
              <a:gd name="connsiteX4" fmla="*/ 557398 w 1876424"/>
              <a:gd name="connsiteY4" fmla="*/ 674892 h 5579498"/>
              <a:gd name="connsiteX5" fmla="*/ 332349 w 1876424"/>
              <a:gd name="connsiteY5" fmla="*/ 2664322 h 5579498"/>
              <a:gd name="connsiteX6" fmla="*/ 1225021 w 1876424"/>
              <a:gd name="connsiteY6" fmla="*/ 2781381 h 5579498"/>
              <a:gd name="connsiteX7" fmla="*/ 1327213 w 1876424"/>
              <a:gd name="connsiteY7" fmla="*/ 1896028 h 5579498"/>
              <a:gd name="connsiteX8" fmla="*/ 1565510 w 1876424"/>
              <a:gd name="connsiteY8" fmla="*/ 314852 h 5579498"/>
              <a:gd name="connsiteX9" fmla="*/ 1711312 w 1876424"/>
              <a:gd name="connsiteY9" fmla="*/ 16898 h 5579498"/>
              <a:gd name="connsiteX10" fmla="*/ 1875614 w 1876424"/>
              <a:gd name="connsiteY10" fmla="*/ 0 h 5579498"/>
              <a:gd name="connsiteX11" fmla="*/ 1748615 w 1876424"/>
              <a:gd name="connsiteY11" fmla="*/ 831312 h 5579498"/>
              <a:gd name="connsiteX12" fmla="*/ 1685115 w 1876424"/>
              <a:gd name="connsiteY12" fmla="*/ 1205425 h 5579498"/>
              <a:gd name="connsiteX13" fmla="*/ 1514462 w 1876424"/>
              <a:gd name="connsiteY13" fmla="*/ 2302898 h 5579498"/>
              <a:gd name="connsiteX14" fmla="*/ 1463662 w 1876424"/>
              <a:gd name="connsiteY14" fmla="*/ 2848998 h 5579498"/>
              <a:gd name="connsiteX15" fmla="*/ 1171438 w 1876424"/>
              <a:gd name="connsiteY15" fmla="*/ 5567468 h 5579498"/>
              <a:gd name="connsiteX0" fmla="*/ 0 w 1876424"/>
              <a:gd name="connsiteY0" fmla="*/ 5579498 h 5579498"/>
              <a:gd name="connsiteX1" fmla="*/ 55947 w 1876424"/>
              <a:gd name="connsiteY1" fmla="*/ 4993711 h 5579498"/>
              <a:gd name="connsiteX2" fmla="*/ 326503 w 1876424"/>
              <a:gd name="connsiteY2" fmla="*/ 2259068 h 5579498"/>
              <a:gd name="connsiteX3" fmla="*/ 511954 w 1876424"/>
              <a:gd name="connsiteY3" fmla="*/ 679140 h 5579498"/>
              <a:gd name="connsiteX4" fmla="*/ 557398 w 1876424"/>
              <a:gd name="connsiteY4" fmla="*/ 674892 h 5579498"/>
              <a:gd name="connsiteX5" fmla="*/ 332349 w 1876424"/>
              <a:gd name="connsiteY5" fmla="*/ 2664322 h 5579498"/>
              <a:gd name="connsiteX6" fmla="*/ 1225021 w 1876424"/>
              <a:gd name="connsiteY6" fmla="*/ 2781381 h 5579498"/>
              <a:gd name="connsiteX7" fmla="*/ 1327213 w 1876424"/>
              <a:gd name="connsiteY7" fmla="*/ 1896028 h 5579498"/>
              <a:gd name="connsiteX8" fmla="*/ 1565510 w 1876424"/>
              <a:gd name="connsiteY8" fmla="*/ 314852 h 5579498"/>
              <a:gd name="connsiteX9" fmla="*/ 1711312 w 1876424"/>
              <a:gd name="connsiteY9" fmla="*/ 16898 h 5579498"/>
              <a:gd name="connsiteX10" fmla="*/ 1875614 w 1876424"/>
              <a:gd name="connsiteY10" fmla="*/ 0 h 5579498"/>
              <a:gd name="connsiteX11" fmla="*/ 1748615 w 1876424"/>
              <a:gd name="connsiteY11" fmla="*/ 831312 h 5579498"/>
              <a:gd name="connsiteX12" fmla="*/ 1685115 w 1876424"/>
              <a:gd name="connsiteY12" fmla="*/ 1205425 h 5579498"/>
              <a:gd name="connsiteX13" fmla="*/ 1560412 w 1876424"/>
              <a:gd name="connsiteY13" fmla="*/ 2309786 h 5579498"/>
              <a:gd name="connsiteX14" fmla="*/ 1463662 w 1876424"/>
              <a:gd name="connsiteY14" fmla="*/ 2848998 h 5579498"/>
              <a:gd name="connsiteX15" fmla="*/ 1171438 w 1876424"/>
              <a:gd name="connsiteY15" fmla="*/ 5567468 h 5579498"/>
              <a:gd name="connsiteX0" fmla="*/ 0 w 1876424"/>
              <a:gd name="connsiteY0" fmla="*/ 5579498 h 5579498"/>
              <a:gd name="connsiteX1" fmla="*/ 55947 w 1876424"/>
              <a:gd name="connsiteY1" fmla="*/ 4993711 h 5579498"/>
              <a:gd name="connsiteX2" fmla="*/ 326503 w 1876424"/>
              <a:gd name="connsiteY2" fmla="*/ 2259068 h 5579498"/>
              <a:gd name="connsiteX3" fmla="*/ 511954 w 1876424"/>
              <a:gd name="connsiteY3" fmla="*/ 679140 h 5579498"/>
              <a:gd name="connsiteX4" fmla="*/ 557398 w 1876424"/>
              <a:gd name="connsiteY4" fmla="*/ 674892 h 5579498"/>
              <a:gd name="connsiteX5" fmla="*/ 332349 w 1876424"/>
              <a:gd name="connsiteY5" fmla="*/ 2664322 h 5579498"/>
              <a:gd name="connsiteX6" fmla="*/ 1225021 w 1876424"/>
              <a:gd name="connsiteY6" fmla="*/ 2781381 h 5579498"/>
              <a:gd name="connsiteX7" fmla="*/ 1327213 w 1876424"/>
              <a:gd name="connsiteY7" fmla="*/ 1896028 h 5579498"/>
              <a:gd name="connsiteX8" fmla="*/ 1565510 w 1876424"/>
              <a:gd name="connsiteY8" fmla="*/ 314852 h 5579498"/>
              <a:gd name="connsiteX9" fmla="*/ 1711312 w 1876424"/>
              <a:gd name="connsiteY9" fmla="*/ 16898 h 5579498"/>
              <a:gd name="connsiteX10" fmla="*/ 1875614 w 1876424"/>
              <a:gd name="connsiteY10" fmla="*/ 0 h 5579498"/>
              <a:gd name="connsiteX11" fmla="*/ 1748615 w 1876424"/>
              <a:gd name="connsiteY11" fmla="*/ 831312 h 5579498"/>
              <a:gd name="connsiteX12" fmla="*/ 1685115 w 1876424"/>
              <a:gd name="connsiteY12" fmla="*/ 1205425 h 5579498"/>
              <a:gd name="connsiteX13" fmla="*/ 1560412 w 1876424"/>
              <a:gd name="connsiteY13" fmla="*/ 2309786 h 5579498"/>
              <a:gd name="connsiteX14" fmla="*/ 1502720 w 1876424"/>
              <a:gd name="connsiteY14" fmla="*/ 2858182 h 5579498"/>
              <a:gd name="connsiteX15" fmla="*/ 1171438 w 1876424"/>
              <a:gd name="connsiteY15" fmla="*/ 5567468 h 5579498"/>
              <a:gd name="connsiteX0" fmla="*/ 0 w 1876424"/>
              <a:gd name="connsiteY0" fmla="*/ 5579498 h 5588131"/>
              <a:gd name="connsiteX1" fmla="*/ 55947 w 1876424"/>
              <a:gd name="connsiteY1" fmla="*/ 4993711 h 5588131"/>
              <a:gd name="connsiteX2" fmla="*/ 326503 w 1876424"/>
              <a:gd name="connsiteY2" fmla="*/ 2259068 h 5588131"/>
              <a:gd name="connsiteX3" fmla="*/ 511954 w 1876424"/>
              <a:gd name="connsiteY3" fmla="*/ 679140 h 5588131"/>
              <a:gd name="connsiteX4" fmla="*/ 557398 w 1876424"/>
              <a:gd name="connsiteY4" fmla="*/ 674892 h 5588131"/>
              <a:gd name="connsiteX5" fmla="*/ 332349 w 1876424"/>
              <a:gd name="connsiteY5" fmla="*/ 2664322 h 5588131"/>
              <a:gd name="connsiteX6" fmla="*/ 1225021 w 1876424"/>
              <a:gd name="connsiteY6" fmla="*/ 2781381 h 5588131"/>
              <a:gd name="connsiteX7" fmla="*/ 1327213 w 1876424"/>
              <a:gd name="connsiteY7" fmla="*/ 1896028 h 5588131"/>
              <a:gd name="connsiteX8" fmla="*/ 1565510 w 1876424"/>
              <a:gd name="connsiteY8" fmla="*/ 314852 h 5588131"/>
              <a:gd name="connsiteX9" fmla="*/ 1711312 w 1876424"/>
              <a:gd name="connsiteY9" fmla="*/ 16898 h 5588131"/>
              <a:gd name="connsiteX10" fmla="*/ 1875614 w 1876424"/>
              <a:gd name="connsiteY10" fmla="*/ 0 h 5588131"/>
              <a:gd name="connsiteX11" fmla="*/ 1748615 w 1876424"/>
              <a:gd name="connsiteY11" fmla="*/ 831312 h 5588131"/>
              <a:gd name="connsiteX12" fmla="*/ 1685115 w 1876424"/>
              <a:gd name="connsiteY12" fmla="*/ 1205425 h 5588131"/>
              <a:gd name="connsiteX13" fmla="*/ 1560412 w 1876424"/>
              <a:gd name="connsiteY13" fmla="*/ 2309786 h 5588131"/>
              <a:gd name="connsiteX14" fmla="*/ 1502720 w 1876424"/>
              <a:gd name="connsiteY14" fmla="*/ 2858182 h 5588131"/>
              <a:gd name="connsiteX15" fmla="*/ 1210495 w 1876424"/>
              <a:gd name="connsiteY15" fmla="*/ 5588131 h 5588131"/>
              <a:gd name="connsiteX0" fmla="*/ 0 w 1876424"/>
              <a:gd name="connsiteY0" fmla="*/ 5579498 h 5579498"/>
              <a:gd name="connsiteX1" fmla="*/ 55947 w 1876424"/>
              <a:gd name="connsiteY1" fmla="*/ 4993711 h 5579498"/>
              <a:gd name="connsiteX2" fmla="*/ 326503 w 1876424"/>
              <a:gd name="connsiteY2" fmla="*/ 2259068 h 5579498"/>
              <a:gd name="connsiteX3" fmla="*/ 511954 w 1876424"/>
              <a:gd name="connsiteY3" fmla="*/ 679140 h 5579498"/>
              <a:gd name="connsiteX4" fmla="*/ 557398 w 1876424"/>
              <a:gd name="connsiteY4" fmla="*/ 674892 h 5579498"/>
              <a:gd name="connsiteX5" fmla="*/ 332349 w 1876424"/>
              <a:gd name="connsiteY5" fmla="*/ 2664322 h 5579498"/>
              <a:gd name="connsiteX6" fmla="*/ 1225021 w 1876424"/>
              <a:gd name="connsiteY6" fmla="*/ 2781381 h 5579498"/>
              <a:gd name="connsiteX7" fmla="*/ 1327213 w 1876424"/>
              <a:gd name="connsiteY7" fmla="*/ 1896028 h 5579498"/>
              <a:gd name="connsiteX8" fmla="*/ 1565510 w 1876424"/>
              <a:gd name="connsiteY8" fmla="*/ 314852 h 5579498"/>
              <a:gd name="connsiteX9" fmla="*/ 1711312 w 1876424"/>
              <a:gd name="connsiteY9" fmla="*/ 16898 h 5579498"/>
              <a:gd name="connsiteX10" fmla="*/ 1875614 w 1876424"/>
              <a:gd name="connsiteY10" fmla="*/ 0 h 5579498"/>
              <a:gd name="connsiteX11" fmla="*/ 1748615 w 1876424"/>
              <a:gd name="connsiteY11" fmla="*/ 831312 h 5579498"/>
              <a:gd name="connsiteX12" fmla="*/ 1685115 w 1876424"/>
              <a:gd name="connsiteY12" fmla="*/ 1205425 h 5579498"/>
              <a:gd name="connsiteX13" fmla="*/ 1560412 w 1876424"/>
              <a:gd name="connsiteY13" fmla="*/ 2309786 h 5579498"/>
              <a:gd name="connsiteX14" fmla="*/ 1502720 w 1876424"/>
              <a:gd name="connsiteY14" fmla="*/ 2858182 h 5579498"/>
              <a:gd name="connsiteX15" fmla="*/ 1203603 w 1876424"/>
              <a:gd name="connsiteY15" fmla="*/ 5578947 h 5579498"/>
              <a:gd name="connsiteX0" fmla="*/ 0 w 1876424"/>
              <a:gd name="connsiteY0" fmla="*/ 5579498 h 5579498"/>
              <a:gd name="connsiteX1" fmla="*/ 55947 w 1876424"/>
              <a:gd name="connsiteY1" fmla="*/ 4993711 h 5579498"/>
              <a:gd name="connsiteX2" fmla="*/ 326503 w 1876424"/>
              <a:gd name="connsiteY2" fmla="*/ 2259068 h 5579498"/>
              <a:gd name="connsiteX3" fmla="*/ 511954 w 1876424"/>
              <a:gd name="connsiteY3" fmla="*/ 679140 h 5579498"/>
              <a:gd name="connsiteX4" fmla="*/ 557398 w 1876424"/>
              <a:gd name="connsiteY4" fmla="*/ 674892 h 5579498"/>
              <a:gd name="connsiteX5" fmla="*/ 332349 w 1876424"/>
              <a:gd name="connsiteY5" fmla="*/ 2664322 h 5579498"/>
              <a:gd name="connsiteX6" fmla="*/ 1225021 w 1876424"/>
              <a:gd name="connsiteY6" fmla="*/ 2781381 h 5579498"/>
              <a:gd name="connsiteX7" fmla="*/ 1327213 w 1876424"/>
              <a:gd name="connsiteY7" fmla="*/ 1896028 h 5579498"/>
              <a:gd name="connsiteX8" fmla="*/ 1565510 w 1876424"/>
              <a:gd name="connsiteY8" fmla="*/ 314852 h 5579498"/>
              <a:gd name="connsiteX9" fmla="*/ 1711312 w 1876424"/>
              <a:gd name="connsiteY9" fmla="*/ 16898 h 5579498"/>
              <a:gd name="connsiteX10" fmla="*/ 1875614 w 1876424"/>
              <a:gd name="connsiteY10" fmla="*/ 0 h 5579498"/>
              <a:gd name="connsiteX11" fmla="*/ 1748615 w 1876424"/>
              <a:gd name="connsiteY11" fmla="*/ 831312 h 5579498"/>
              <a:gd name="connsiteX12" fmla="*/ 1685115 w 1876424"/>
              <a:gd name="connsiteY12" fmla="*/ 1205425 h 5579498"/>
              <a:gd name="connsiteX13" fmla="*/ 1545095 w 1876424"/>
              <a:gd name="connsiteY13" fmla="*/ 2328154 h 5579498"/>
              <a:gd name="connsiteX14" fmla="*/ 1502720 w 1876424"/>
              <a:gd name="connsiteY14" fmla="*/ 2858182 h 5579498"/>
              <a:gd name="connsiteX15" fmla="*/ 1203603 w 1876424"/>
              <a:gd name="connsiteY15" fmla="*/ 5578947 h 5579498"/>
              <a:gd name="connsiteX0" fmla="*/ 0 w 1876358"/>
              <a:gd name="connsiteY0" fmla="*/ 5579498 h 5579498"/>
              <a:gd name="connsiteX1" fmla="*/ 55947 w 1876358"/>
              <a:gd name="connsiteY1" fmla="*/ 4993711 h 5579498"/>
              <a:gd name="connsiteX2" fmla="*/ 326503 w 1876358"/>
              <a:gd name="connsiteY2" fmla="*/ 2259068 h 5579498"/>
              <a:gd name="connsiteX3" fmla="*/ 511954 w 1876358"/>
              <a:gd name="connsiteY3" fmla="*/ 679140 h 5579498"/>
              <a:gd name="connsiteX4" fmla="*/ 557398 w 1876358"/>
              <a:gd name="connsiteY4" fmla="*/ 674892 h 5579498"/>
              <a:gd name="connsiteX5" fmla="*/ 332349 w 1876358"/>
              <a:gd name="connsiteY5" fmla="*/ 2664322 h 5579498"/>
              <a:gd name="connsiteX6" fmla="*/ 1225021 w 1876358"/>
              <a:gd name="connsiteY6" fmla="*/ 2781381 h 5579498"/>
              <a:gd name="connsiteX7" fmla="*/ 1327213 w 1876358"/>
              <a:gd name="connsiteY7" fmla="*/ 1896028 h 5579498"/>
              <a:gd name="connsiteX8" fmla="*/ 1565510 w 1876358"/>
              <a:gd name="connsiteY8" fmla="*/ 314852 h 5579498"/>
              <a:gd name="connsiteX9" fmla="*/ 1711312 w 1876358"/>
              <a:gd name="connsiteY9" fmla="*/ 16898 h 5579498"/>
              <a:gd name="connsiteX10" fmla="*/ 1875614 w 1876358"/>
              <a:gd name="connsiteY10" fmla="*/ 0 h 5579498"/>
              <a:gd name="connsiteX11" fmla="*/ 1739425 w 1876358"/>
              <a:gd name="connsiteY11" fmla="*/ 806822 h 5579498"/>
              <a:gd name="connsiteX12" fmla="*/ 1685115 w 1876358"/>
              <a:gd name="connsiteY12" fmla="*/ 1205425 h 5579498"/>
              <a:gd name="connsiteX13" fmla="*/ 1545095 w 1876358"/>
              <a:gd name="connsiteY13" fmla="*/ 2328154 h 5579498"/>
              <a:gd name="connsiteX14" fmla="*/ 1502720 w 1876358"/>
              <a:gd name="connsiteY14" fmla="*/ 2858182 h 5579498"/>
              <a:gd name="connsiteX15" fmla="*/ 1203603 w 1876358"/>
              <a:gd name="connsiteY15" fmla="*/ 5578947 h 5579498"/>
              <a:gd name="connsiteX0" fmla="*/ 0 w 1876358"/>
              <a:gd name="connsiteY0" fmla="*/ 5579498 h 5579498"/>
              <a:gd name="connsiteX1" fmla="*/ 55947 w 1876358"/>
              <a:gd name="connsiteY1" fmla="*/ 4993711 h 5579498"/>
              <a:gd name="connsiteX2" fmla="*/ 326503 w 1876358"/>
              <a:gd name="connsiteY2" fmla="*/ 2259068 h 5579498"/>
              <a:gd name="connsiteX3" fmla="*/ 511954 w 1876358"/>
              <a:gd name="connsiteY3" fmla="*/ 679140 h 5579498"/>
              <a:gd name="connsiteX4" fmla="*/ 557398 w 1876358"/>
              <a:gd name="connsiteY4" fmla="*/ 674892 h 5579498"/>
              <a:gd name="connsiteX5" fmla="*/ 301716 w 1876358"/>
              <a:gd name="connsiteY5" fmla="*/ 3013308 h 5579498"/>
              <a:gd name="connsiteX6" fmla="*/ 1225021 w 1876358"/>
              <a:gd name="connsiteY6" fmla="*/ 2781381 h 5579498"/>
              <a:gd name="connsiteX7" fmla="*/ 1327213 w 1876358"/>
              <a:gd name="connsiteY7" fmla="*/ 1896028 h 5579498"/>
              <a:gd name="connsiteX8" fmla="*/ 1565510 w 1876358"/>
              <a:gd name="connsiteY8" fmla="*/ 314852 h 5579498"/>
              <a:gd name="connsiteX9" fmla="*/ 1711312 w 1876358"/>
              <a:gd name="connsiteY9" fmla="*/ 16898 h 5579498"/>
              <a:gd name="connsiteX10" fmla="*/ 1875614 w 1876358"/>
              <a:gd name="connsiteY10" fmla="*/ 0 h 5579498"/>
              <a:gd name="connsiteX11" fmla="*/ 1739425 w 1876358"/>
              <a:gd name="connsiteY11" fmla="*/ 806822 h 5579498"/>
              <a:gd name="connsiteX12" fmla="*/ 1685115 w 1876358"/>
              <a:gd name="connsiteY12" fmla="*/ 1205425 h 5579498"/>
              <a:gd name="connsiteX13" fmla="*/ 1545095 w 1876358"/>
              <a:gd name="connsiteY13" fmla="*/ 2328154 h 5579498"/>
              <a:gd name="connsiteX14" fmla="*/ 1502720 w 1876358"/>
              <a:gd name="connsiteY14" fmla="*/ 2858182 h 5579498"/>
              <a:gd name="connsiteX15" fmla="*/ 1203603 w 1876358"/>
              <a:gd name="connsiteY15" fmla="*/ 5578947 h 5579498"/>
              <a:gd name="connsiteX0" fmla="*/ 0 w 1876358"/>
              <a:gd name="connsiteY0" fmla="*/ 5579498 h 5579498"/>
              <a:gd name="connsiteX1" fmla="*/ 55947 w 1876358"/>
              <a:gd name="connsiteY1" fmla="*/ 4993711 h 5579498"/>
              <a:gd name="connsiteX2" fmla="*/ 326503 w 1876358"/>
              <a:gd name="connsiteY2" fmla="*/ 2259068 h 5579498"/>
              <a:gd name="connsiteX3" fmla="*/ 511954 w 1876358"/>
              <a:gd name="connsiteY3" fmla="*/ 679140 h 5579498"/>
              <a:gd name="connsiteX4" fmla="*/ 557398 w 1876358"/>
              <a:gd name="connsiteY4" fmla="*/ 674892 h 5579498"/>
              <a:gd name="connsiteX5" fmla="*/ 301716 w 1876358"/>
              <a:gd name="connsiteY5" fmla="*/ 3013308 h 5579498"/>
              <a:gd name="connsiteX6" fmla="*/ 1188262 w 1876358"/>
              <a:gd name="connsiteY6" fmla="*/ 3111999 h 5579498"/>
              <a:gd name="connsiteX7" fmla="*/ 1327213 w 1876358"/>
              <a:gd name="connsiteY7" fmla="*/ 1896028 h 5579498"/>
              <a:gd name="connsiteX8" fmla="*/ 1565510 w 1876358"/>
              <a:gd name="connsiteY8" fmla="*/ 314852 h 5579498"/>
              <a:gd name="connsiteX9" fmla="*/ 1711312 w 1876358"/>
              <a:gd name="connsiteY9" fmla="*/ 16898 h 5579498"/>
              <a:gd name="connsiteX10" fmla="*/ 1875614 w 1876358"/>
              <a:gd name="connsiteY10" fmla="*/ 0 h 5579498"/>
              <a:gd name="connsiteX11" fmla="*/ 1739425 w 1876358"/>
              <a:gd name="connsiteY11" fmla="*/ 806822 h 5579498"/>
              <a:gd name="connsiteX12" fmla="*/ 1685115 w 1876358"/>
              <a:gd name="connsiteY12" fmla="*/ 1205425 h 5579498"/>
              <a:gd name="connsiteX13" fmla="*/ 1545095 w 1876358"/>
              <a:gd name="connsiteY13" fmla="*/ 2328154 h 5579498"/>
              <a:gd name="connsiteX14" fmla="*/ 1502720 w 1876358"/>
              <a:gd name="connsiteY14" fmla="*/ 2858182 h 5579498"/>
              <a:gd name="connsiteX15" fmla="*/ 1203603 w 1876358"/>
              <a:gd name="connsiteY15" fmla="*/ 5578947 h 5579498"/>
              <a:gd name="connsiteX0" fmla="*/ 0 w 1876358"/>
              <a:gd name="connsiteY0" fmla="*/ 5579498 h 5579498"/>
              <a:gd name="connsiteX1" fmla="*/ 55947 w 1876358"/>
              <a:gd name="connsiteY1" fmla="*/ 4993711 h 5579498"/>
              <a:gd name="connsiteX2" fmla="*/ 326503 w 1876358"/>
              <a:gd name="connsiteY2" fmla="*/ 2259068 h 5579498"/>
              <a:gd name="connsiteX3" fmla="*/ 511954 w 1876358"/>
              <a:gd name="connsiteY3" fmla="*/ 679140 h 5579498"/>
              <a:gd name="connsiteX4" fmla="*/ 557398 w 1876358"/>
              <a:gd name="connsiteY4" fmla="*/ 674892 h 5579498"/>
              <a:gd name="connsiteX5" fmla="*/ 301716 w 1876358"/>
              <a:gd name="connsiteY5" fmla="*/ 3013308 h 5579498"/>
              <a:gd name="connsiteX6" fmla="*/ 1188262 w 1876358"/>
              <a:gd name="connsiteY6" fmla="*/ 3111999 h 5579498"/>
              <a:gd name="connsiteX7" fmla="*/ 1354783 w 1876358"/>
              <a:gd name="connsiteY7" fmla="*/ 1923580 h 5579498"/>
              <a:gd name="connsiteX8" fmla="*/ 1565510 w 1876358"/>
              <a:gd name="connsiteY8" fmla="*/ 314852 h 5579498"/>
              <a:gd name="connsiteX9" fmla="*/ 1711312 w 1876358"/>
              <a:gd name="connsiteY9" fmla="*/ 16898 h 5579498"/>
              <a:gd name="connsiteX10" fmla="*/ 1875614 w 1876358"/>
              <a:gd name="connsiteY10" fmla="*/ 0 h 5579498"/>
              <a:gd name="connsiteX11" fmla="*/ 1739425 w 1876358"/>
              <a:gd name="connsiteY11" fmla="*/ 806822 h 5579498"/>
              <a:gd name="connsiteX12" fmla="*/ 1685115 w 1876358"/>
              <a:gd name="connsiteY12" fmla="*/ 1205425 h 5579498"/>
              <a:gd name="connsiteX13" fmla="*/ 1545095 w 1876358"/>
              <a:gd name="connsiteY13" fmla="*/ 2328154 h 5579498"/>
              <a:gd name="connsiteX14" fmla="*/ 1502720 w 1876358"/>
              <a:gd name="connsiteY14" fmla="*/ 2858182 h 5579498"/>
              <a:gd name="connsiteX15" fmla="*/ 1203603 w 1876358"/>
              <a:gd name="connsiteY15" fmla="*/ 5578947 h 557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76358" h="5579498">
                <a:moveTo>
                  <a:pt x="0" y="5579498"/>
                </a:moveTo>
                <a:cubicBezTo>
                  <a:pt x="15002" y="5459485"/>
                  <a:pt x="1530" y="5547116"/>
                  <a:pt x="55947" y="4993711"/>
                </a:cubicBezTo>
                <a:cubicBezTo>
                  <a:pt x="110364" y="4440306"/>
                  <a:pt x="250502" y="2978163"/>
                  <a:pt x="326503" y="2259068"/>
                </a:cubicBezTo>
                <a:cubicBezTo>
                  <a:pt x="402504" y="1539973"/>
                  <a:pt x="476649" y="943169"/>
                  <a:pt x="511954" y="679140"/>
                </a:cubicBezTo>
                <a:cubicBezTo>
                  <a:pt x="517945" y="619913"/>
                  <a:pt x="564931" y="617844"/>
                  <a:pt x="557398" y="674892"/>
                </a:cubicBezTo>
                <a:lnTo>
                  <a:pt x="301716" y="3013308"/>
                </a:lnTo>
                <a:lnTo>
                  <a:pt x="1188262" y="3111999"/>
                </a:lnTo>
                <a:lnTo>
                  <a:pt x="1354783" y="1923580"/>
                </a:lnTo>
                <a:lnTo>
                  <a:pt x="1565510" y="314852"/>
                </a:lnTo>
                <a:lnTo>
                  <a:pt x="1711312" y="16898"/>
                </a:lnTo>
                <a:cubicBezTo>
                  <a:pt x="1751529" y="2081"/>
                  <a:pt x="1849313" y="703"/>
                  <a:pt x="1875614" y="0"/>
                </a:cubicBezTo>
                <a:cubicBezTo>
                  <a:pt x="1886165" y="25053"/>
                  <a:pt x="1781758" y="527422"/>
                  <a:pt x="1739425" y="806822"/>
                </a:cubicBezTo>
                <a:lnTo>
                  <a:pt x="1685115" y="1205425"/>
                </a:lnTo>
                <a:lnTo>
                  <a:pt x="1545095" y="2328154"/>
                </a:lnTo>
                <a:lnTo>
                  <a:pt x="1502720" y="2858182"/>
                </a:lnTo>
                <a:lnTo>
                  <a:pt x="1203603" y="5578947"/>
                </a:lnTo>
              </a:path>
            </a:pathLst>
          </a:custGeom>
          <a:ln w="28575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3" name="フリーフォーム 592"/>
          <p:cNvSpPr/>
          <p:nvPr/>
        </p:nvSpPr>
        <p:spPr>
          <a:xfrm>
            <a:off x="3281667" y="3275381"/>
            <a:ext cx="790270" cy="6103072"/>
          </a:xfrm>
          <a:custGeom>
            <a:avLst/>
            <a:gdLst>
              <a:gd name="connsiteX0" fmla="*/ 285750 w 285750"/>
              <a:gd name="connsiteY0" fmla="*/ 0 h 2743200"/>
              <a:gd name="connsiteX1" fmla="*/ 0 w 285750"/>
              <a:gd name="connsiteY1" fmla="*/ 2743200 h 2743200"/>
              <a:gd name="connsiteX0" fmla="*/ 395956 w 395956"/>
              <a:gd name="connsiteY0" fmla="*/ 0 h 3055451"/>
              <a:gd name="connsiteX1" fmla="*/ 0 w 395956"/>
              <a:gd name="connsiteY1" fmla="*/ 3055451 h 3055451"/>
              <a:gd name="connsiteX0" fmla="*/ 395956 w 395956"/>
              <a:gd name="connsiteY0" fmla="*/ 0 h 3055451"/>
              <a:gd name="connsiteX1" fmla="*/ 261447 w 395956"/>
              <a:gd name="connsiteY1" fmla="*/ 471919 h 3055451"/>
              <a:gd name="connsiteX2" fmla="*/ 0 w 395956"/>
              <a:gd name="connsiteY2" fmla="*/ 3055451 h 3055451"/>
              <a:gd name="connsiteX0" fmla="*/ 395956 w 552666"/>
              <a:gd name="connsiteY0" fmla="*/ 1748427 h 4803878"/>
              <a:gd name="connsiteX1" fmla="*/ 550738 w 552666"/>
              <a:gd name="connsiteY1" fmla="*/ 2448 h 4803878"/>
              <a:gd name="connsiteX2" fmla="*/ 261447 w 552666"/>
              <a:gd name="connsiteY2" fmla="*/ 2220346 h 4803878"/>
              <a:gd name="connsiteX3" fmla="*/ 0 w 552666"/>
              <a:gd name="connsiteY3" fmla="*/ 4803878 h 4803878"/>
              <a:gd name="connsiteX0" fmla="*/ 395956 w 656759"/>
              <a:gd name="connsiteY0" fmla="*/ 2100093 h 5155544"/>
              <a:gd name="connsiteX1" fmla="*/ 651760 w 656759"/>
              <a:gd name="connsiteY1" fmla="*/ 152069 h 5155544"/>
              <a:gd name="connsiteX2" fmla="*/ 550738 w 656759"/>
              <a:gd name="connsiteY2" fmla="*/ 354114 h 5155544"/>
              <a:gd name="connsiteX3" fmla="*/ 261447 w 656759"/>
              <a:gd name="connsiteY3" fmla="*/ 2572012 h 5155544"/>
              <a:gd name="connsiteX4" fmla="*/ 0 w 656759"/>
              <a:gd name="connsiteY4" fmla="*/ 5155544 h 5155544"/>
              <a:gd name="connsiteX0" fmla="*/ 395956 w 706925"/>
              <a:gd name="connsiteY0" fmla="*/ 2766976 h 5822427"/>
              <a:gd name="connsiteX1" fmla="*/ 651760 w 706925"/>
              <a:gd name="connsiteY1" fmla="*/ 818952 h 5822427"/>
              <a:gd name="connsiteX2" fmla="*/ 702270 w 706925"/>
              <a:gd name="connsiteY2" fmla="*/ 1589 h 5822427"/>
              <a:gd name="connsiteX3" fmla="*/ 550738 w 706925"/>
              <a:gd name="connsiteY3" fmla="*/ 1020997 h 5822427"/>
              <a:gd name="connsiteX4" fmla="*/ 261447 w 706925"/>
              <a:gd name="connsiteY4" fmla="*/ 3238895 h 5822427"/>
              <a:gd name="connsiteX5" fmla="*/ 0 w 706925"/>
              <a:gd name="connsiteY5" fmla="*/ 5822427 h 5822427"/>
              <a:gd name="connsiteX0" fmla="*/ 395956 w 763059"/>
              <a:gd name="connsiteY0" fmla="*/ 2871196 h 5926647"/>
              <a:gd name="connsiteX1" fmla="*/ 651760 w 763059"/>
              <a:gd name="connsiteY1" fmla="*/ 923172 h 5926647"/>
              <a:gd name="connsiteX2" fmla="*/ 761965 w 763059"/>
              <a:gd name="connsiteY2" fmla="*/ 110401 h 5926647"/>
              <a:gd name="connsiteX3" fmla="*/ 702270 w 763059"/>
              <a:gd name="connsiteY3" fmla="*/ 105809 h 5926647"/>
              <a:gd name="connsiteX4" fmla="*/ 550738 w 763059"/>
              <a:gd name="connsiteY4" fmla="*/ 1125217 h 5926647"/>
              <a:gd name="connsiteX5" fmla="*/ 261447 w 763059"/>
              <a:gd name="connsiteY5" fmla="*/ 3343115 h 5926647"/>
              <a:gd name="connsiteX6" fmla="*/ 0 w 763059"/>
              <a:gd name="connsiteY6" fmla="*/ 5926647 h 5926647"/>
              <a:gd name="connsiteX0" fmla="*/ 395956 w 761965"/>
              <a:gd name="connsiteY0" fmla="*/ 2848638 h 5904089"/>
              <a:gd name="connsiteX1" fmla="*/ 651760 w 761965"/>
              <a:gd name="connsiteY1" fmla="*/ 900614 h 5904089"/>
              <a:gd name="connsiteX2" fmla="*/ 761965 w 761965"/>
              <a:gd name="connsiteY2" fmla="*/ 87843 h 5904089"/>
              <a:gd name="connsiteX3" fmla="*/ 702270 w 761965"/>
              <a:gd name="connsiteY3" fmla="*/ 83251 h 5904089"/>
              <a:gd name="connsiteX4" fmla="*/ 550738 w 761965"/>
              <a:gd name="connsiteY4" fmla="*/ 1102659 h 5904089"/>
              <a:gd name="connsiteX5" fmla="*/ 261447 w 761965"/>
              <a:gd name="connsiteY5" fmla="*/ 3320557 h 5904089"/>
              <a:gd name="connsiteX6" fmla="*/ 0 w 761965"/>
              <a:gd name="connsiteY6" fmla="*/ 5904089 h 5904089"/>
              <a:gd name="connsiteX0" fmla="*/ 395956 w 761965"/>
              <a:gd name="connsiteY0" fmla="*/ 2812482 h 5867933"/>
              <a:gd name="connsiteX1" fmla="*/ 651760 w 761965"/>
              <a:gd name="connsiteY1" fmla="*/ 864458 h 5867933"/>
              <a:gd name="connsiteX2" fmla="*/ 761965 w 761965"/>
              <a:gd name="connsiteY2" fmla="*/ 51687 h 5867933"/>
              <a:gd name="connsiteX3" fmla="*/ 702270 w 761965"/>
              <a:gd name="connsiteY3" fmla="*/ 47095 h 5867933"/>
              <a:gd name="connsiteX4" fmla="*/ 550738 w 761965"/>
              <a:gd name="connsiteY4" fmla="*/ 1066503 h 5867933"/>
              <a:gd name="connsiteX5" fmla="*/ 261447 w 761965"/>
              <a:gd name="connsiteY5" fmla="*/ 3284401 h 5867933"/>
              <a:gd name="connsiteX6" fmla="*/ 0 w 761965"/>
              <a:gd name="connsiteY6" fmla="*/ 5867933 h 5867933"/>
              <a:gd name="connsiteX0" fmla="*/ 299525 w 761965"/>
              <a:gd name="connsiteY0" fmla="*/ 3795154 h 5867933"/>
              <a:gd name="connsiteX1" fmla="*/ 651760 w 761965"/>
              <a:gd name="connsiteY1" fmla="*/ 864458 h 5867933"/>
              <a:gd name="connsiteX2" fmla="*/ 761965 w 761965"/>
              <a:gd name="connsiteY2" fmla="*/ 51687 h 5867933"/>
              <a:gd name="connsiteX3" fmla="*/ 702270 w 761965"/>
              <a:gd name="connsiteY3" fmla="*/ 47095 h 5867933"/>
              <a:gd name="connsiteX4" fmla="*/ 550738 w 761965"/>
              <a:gd name="connsiteY4" fmla="*/ 1066503 h 5867933"/>
              <a:gd name="connsiteX5" fmla="*/ 261447 w 761965"/>
              <a:gd name="connsiteY5" fmla="*/ 3284401 h 5867933"/>
              <a:gd name="connsiteX6" fmla="*/ 0 w 761965"/>
              <a:gd name="connsiteY6" fmla="*/ 5867933 h 5867933"/>
              <a:gd name="connsiteX0" fmla="*/ 92889 w 761965"/>
              <a:gd name="connsiteY0" fmla="*/ 5833968 h 5867933"/>
              <a:gd name="connsiteX1" fmla="*/ 651760 w 761965"/>
              <a:gd name="connsiteY1" fmla="*/ 864458 h 5867933"/>
              <a:gd name="connsiteX2" fmla="*/ 761965 w 761965"/>
              <a:gd name="connsiteY2" fmla="*/ 51687 h 5867933"/>
              <a:gd name="connsiteX3" fmla="*/ 702270 w 761965"/>
              <a:gd name="connsiteY3" fmla="*/ 47095 h 5867933"/>
              <a:gd name="connsiteX4" fmla="*/ 550738 w 761965"/>
              <a:gd name="connsiteY4" fmla="*/ 1066503 h 5867933"/>
              <a:gd name="connsiteX5" fmla="*/ 261447 w 761965"/>
              <a:gd name="connsiteY5" fmla="*/ 3284401 h 5867933"/>
              <a:gd name="connsiteX6" fmla="*/ 0 w 761965"/>
              <a:gd name="connsiteY6" fmla="*/ 5867933 h 5867933"/>
              <a:gd name="connsiteX0" fmla="*/ 83706 w 761965"/>
              <a:gd name="connsiteY0" fmla="*/ 5884480 h 5884480"/>
              <a:gd name="connsiteX1" fmla="*/ 651760 w 761965"/>
              <a:gd name="connsiteY1" fmla="*/ 864458 h 5884480"/>
              <a:gd name="connsiteX2" fmla="*/ 761965 w 761965"/>
              <a:gd name="connsiteY2" fmla="*/ 51687 h 5884480"/>
              <a:gd name="connsiteX3" fmla="*/ 702270 w 761965"/>
              <a:gd name="connsiteY3" fmla="*/ 47095 h 5884480"/>
              <a:gd name="connsiteX4" fmla="*/ 550738 w 761965"/>
              <a:gd name="connsiteY4" fmla="*/ 1066503 h 5884480"/>
              <a:gd name="connsiteX5" fmla="*/ 261447 w 761965"/>
              <a:gd name="connsiteY5" fmla="*/ 3284401 h 5884480"/>
              <a:gd name="connsiteX6" fmla="*/ 0 w 761965"/>
              <a:gd name="connsiteY6" fmla="*/ 5867933 h 5884480"/>
              <a:gd name="connsiteX0" fmla="*/ 83706 w 761965"/>
              <a:gd name="connsiteY0" fmla="*/ 5884480 h 5884480"/>
              <a:gd name="connsiteX1" fmla="*/ 279814 w 761965"/>
              <a:gd name="connsiteY1" fmla="*/ 3872167 h 5884480"/>
              <a:gd name="connsiteX2" fmla="*/ 651760 w 761965"/>
              <a:gd name="connsiteY2" fmla="*/ 864458 h 5884480"/>
              <a:gd name="connsiteX3" fmla="*/ 761965 w 761965"/>
              <a:gd name="connsiteY3" fmla="*/ 51687 h 5884480"/>
              <a:gd name="connsiteX4" fmla="*/ 702270 w 761965"/>
              <a:gd name="connsiteY4" fmla="*/ 47095 h 5884480"/>
              <a:gd name="connsiteX5" fmla="*/ 550738 w 761965"/>
              <a:gd name="connsiteY5" fmla="*/ 1066503 h 5884480"/>
              <a:gd name="connsiteX6" fmla="*/ 261447 w 761965"/>
              <a:gd name="connsiteY6" fmla="*/ 3284401 h 5884480"/>
              <a:gd name="connsiteX7" fmla="*/ 0 w 761965"/>
              <a:gd name="connsiteY7" fmla="*/ 5867933 h 58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1965" h="5884480">
                <a:moveTo>
                  <a:pt x="83706" y="5884480"/>
                </a:moveTo>
                <a:cubicBezTo>
                  <a:pt x="121748" y="5547564"/>
                  <a:pt x="185138" y="4708837"/>
                  <a:pt x="279814" y="3872167"/>
                </a:cubicBezTo>
                <a:cubicBezTo>
                  <a:pt x="374490" y="3035497"/>
                  <a:pt x="576759" y="1499674"/>
                  <a:pt x="651760" y="864458"/>
                </a:cubicBezTo>
                <a:cubicBezTo>
                  <a:pt x="703578" y="421928"/>
                  <a:pt x="753547" y="187914"/>
                  <a:pt x="761965" y="51687"/>
                </a:cubicBezTo>
                <a:cubicBezTo>
                  <a:pt x="747423" y="-15661"/>
                  <a:pt x="714516" y="-17193"/>
                  <a:pt x="702270" y="47095"/>
                </a:cubicBezTo>
                <a:cubicBezTo>
                  <a:pt x="676249" y="198629"/>
                  <a:pt x="608902" y="645577"/>
                  <a:pt x="550738" y="1066503"/>
                </a:cubicBezTo>
                <a:cubicBezTo>
                  <a:pt x="492574" y="1487429"/>
                  <a:pt x="324154" y="2793352"/>
                  <a:pt x="261447" y="3284401"/>
                </a:cubicBezTo>
                <a:cubicBezTo>
                  <a:pt x="296114" y="3111564"/>
                  <a:pt x="95250" y="4953533"/>
                  <a:pt x="0" y="5867933"/>
                </a:cubicBezTo>
              </a:path>
            </a:pathLst>
          </a:custGeom>
          <a:ln w="28575">
            <a:solidFill>
              <a:srgbClr val="00B050">
                <a:alpha val="6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8" name="正方形/長方形 327"/>
          <p:cNvSpPr/>
          <p:nvPr/>
        </p:nvSpPr>
        <p:spPr>
          <a:xfrm>
            <a:off x="2965767" y="607045"/>
            <a:ext cx="2314939" cy="1746231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329" name="正方形/長方形 328"/>
          <p:cNvSpPr/>
          <p:nvPr/>
        </p:nvSpPr>
        <p:spPr>
          <a:xfrm>
            <a:off x="4905312" y="624907"/>
            <a:ext cx="372103" cy="162316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0" name="正方形/長方形 329"/>
          <p:cNvSpPr/>
          <p:nvPr/>
        </p:nvSpPr>
        <p:spPr>
          <a:xfrm>
            <a:off x="2961895" y="2362371"/>
            <a:ext cx="2314939" cy="1792597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331" name="正方形/長方形 330"/>
          <p:cNvSpPr/>
          <p:nvPr/>
        </p:nvSpPr>
        <p:spPr>
          <a:xfrm>
            <a:off x="4905312" y="2348009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2" name="正方形/長方形 331"/>
          <p:cNvSpPr/>
          <p:nvPr/>
        </p:nvSpPr>
        <p:spPr>
          <a:xfrm>
            <a:off x="4905312" y="4164616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3" name="正方形/長方形 332"/>
          <p:cNvSpPr/>
          <p:nvPr/>
        </p:nvSpPr>
        <p:spPr>
          <a:xfrm>
            <a:off x="2960465" y="6005231"/>
            <a:ext cx="2314939" cy="1469203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334" name="正方形/長方形 333"/>
          <p:cNvSpPr/>
          <p:nvPr/>
        </p:nvSpPr>
        <p:spPr>
          <a:xfrm>
            <a:off x="4900372" y="6026774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35" name="正方形/長方形 334"/>
          <p:cNvSpPr/>
          <p:nvPr/>
        </p:nvSpPr>
        <p:spPr>
          <a:xfrm>
            <a:off x="4945298" y="7475121"/>
            <a:ext cx="373749" cy="162314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36" name="直線コネクタ 335"/>
          <p:cNvCxnSpPr/>
          <p:nvPr/>
        </p:nvCxnSpPr>
        <p:spPr>
          <a:xfrm rot="5400000">
            <a:off x="3936774" y="3168748"/>
            <a:ext cx="76699" cy="39515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正方形/長方形 336"/>
          <p:cNvSpPr/>
          <p:nvPr/>
        </p:nvSpPr>
        <p:spPr>
          <a:xfrm>
            <a:off x="4188247" y="1161531"/>
            <a:ext cx="57627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0" name="六角形 339"/>
          <p:cNvSpPr/>
          <p:nvPr/>
        </p:nvSpPr>
        <p:spPr>
          <a:xfrm>
            <a:off x="4053170" y="3071674"/>
            <a:ext cx="64212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341" name="直線コネクタ 340"/>
          <p:cNvCxnSpPr/>
          <p:nvPr/>
        </p:nvCxnSpPr>
        <p:spPr>
          <a:xfrm rot="5400000">
            <a:off x="3996460" y="2601421"/>
            <a:ext cx="128425" cy="2305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2" name="正方形/長方形 341"/>
          <p:cNvSpPr/>
          <p:nvPr/>
        </p:nvSpPr>
        <p:spPr>
          <a:xfrm>
            <a:off x="4180013" y="703126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3" name="正方形/長方形 342"/>
          <p:cNvSpPr/>
          <p:nvPr/>
        </p:nvSpPr>
        <p:spPr>
          <a:xfrm>
            <a:off x="4250691" y="1684882"/>
            <a:ext cx="57627" cy="6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4" name="正方形/長方形 343"/>
          <p:cNvSpPr/>
          <p:nvPr/>
        </p:nvSpPr>
        <p:spPr>
          <a:xfrm>
            <a:off x="4074247" y="2529733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5" name="正方形/長方形 344"/>
          <p:cNvSpPr/>
          <p:nvPr/>
        </p:nvSpPr>
        <p:spPr>
          <a:xfrm>
            <a:off x="4128814" y="3597487"/>
            <a:ext cx="59273" cy="6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6" name="正方形/長方形 345"/>
          <p:cNvSpPr/>
          <p:nvPr/>
        </p:nvSpPr>
        <p:spPr>
          <a:xfrm>
            <a:off x="4795575" y="3735205"/>
            <a:ext cx="57626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7" name="正方形/長方形 346"/>
          <p:cNvSpPr/>
          <p:nvPr/>
        </p:nvSpPr>
        <p:spPr>
          <a:xfrm>
            <a:off x="3881286" y="5395398"/>
            <a:ext cx="59273" cy="6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8" name="正方形/長方形 347"/>
          <p:cNvSpPr/>
          <p:nvPr/>
        </p:nvSpPr>
        <p:spPr>
          <a:xfrm>
            <a:off x="4519660" y="5495240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49" name="正方形/長方形 348"/>
          <p:cNvSpPr/>
          <p:nvPr/>
        </p:nvSpPr>
        <p:spPr>
          <a:xfrm>
            <a:off x="3721498" y="6595769"/>
            <a:ext cx="57627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50" name="正方形/長方形 349"/>
          <p:cNvSpPr/>
          <p:nvPr/>
        </p:nvSpPr>
        <p:spPr>
          <a:xfrm>
            <a:off x="4322463" y="6672941"/>
            <a:ext cx="57627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51" name="正方形/長方形 350"/>
          <p:cNvSpPr/>
          <p:nvPr/>
        </p:nvSpPr>
        <p:spPr>
          <a:xfrm>
            <a:off x="4306001" y="8629161"/>
            <a:ext cx="57627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52" name="正方形/長方形 351"/>
          <p:cNvSpPr/>
          <p:nvPr/>
        </p:nvSpPr>
        <p:spPr>
          <a:xfrm>
            <a:off x="3495931" y="8720129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356" name="円/楕円 355"/>
          <p:cNvSpPr/>
          <p:nvPr/>
        </p:nvSpPr>
        <p:spPr>
          <a:xfrm>
            <a:off x="3815346" y="3415471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58" name="円/楕円 357"/>
          <p:cNvSpPr/>
          <p:nvPr/>
        </p:nvSpPr>
        <p:spPr>
          <a:xfrm>
            <a:off x="3693783" y="3420823"/>
            <a:ext cx="55980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59" name="円/楕円 358"/>
          <p:cNvSpPr/>
          <p:nvPr/>
        </p:nvSpPr>
        <p:spPr>
          <a:xfrm>
            <a:off x="4818625" y="3653156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60" name="円/楕円 359"/>
          <p:cNvSpPr/>
          <p:nvPr/>
        </p:nvSpPr>
        <p:spPr>
          <a:xfrm>
            <a:off x="4798868" y="3815470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63" name="円/楕円 362"/>
          <p:cNvSpPr/>
          <p:nvPr/>
        </p:nvSpPr>
        <p:spPr>
          <a:xfrm>
            <a:off x="3826898" y="5325871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64" name="円/楕円 363"/>
          <p:cNvSpPr/>
          <p:nvPr/>
        </p:nvSpPr>
        <p:spPr>
          <a:xfrm>
            <a:off x="3560171" y="5301038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65" name="円/楕円 364"/>
          <p:cNvSpPr/>
          <p:nvPr/>
        </p:nvSpPr>
        <p:spPr>
          <a:xfrm>
            <a:off x="4573994" y="5422109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66" name="円/楕円 365"/>
          <p:cNvSpPr/>
          <p:nvPr/>
        </p:nvSpPr>
        <p:spPr>
          <a:xfrm>
            <a:off x="4555882" y="5580857"/>
            <a:ext cx="57626" cy="6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69" name="円/楕円 368"/>
          <p:cNvSpPr/>
          <p:nvPr/>
        </p:nvSpPr>
        <p:spPr>
          <a:xfrm>
            <a:off x="4342220" y="6629658"/>
            <a:ext cx="57627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0" name="円/楕円 369"/>
          <p:cNvSpPr/>
          <p:nvPr/>
        </p:nvSpPr>
        <p:spPr>
          <a:xfrm>
            <a:off x="4337282" y="6843699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3" name="円/楕円 372"/>
          <p:cNvSpPr/>
          <p:nvPr/>
        </p:nvSpPr>
        <p:spPr>
          <a:xfrm>
            <a:off x="3402082" y="6420968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4" name="円/楕円 373"/>
          <p:cNvSpPr/>
          <p:nvPr/>
        </p:nvSpPr>
        <p:spPr>
          <a:xfrm>
            <a:off x="3710794" y="6483398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5" name="円/楕円 374"/>
          <p:cNvSpPr/>
          <p:nvPr/>
        </p:nvSpPr>
        <p:spPr>
          <a:xfrm>
            <a:off x="3681982" y="6738463"/>
            <a:ext cx="57626" cy="606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6" name="円/楕円 375"/>
          <p:cNvSpPr/>
          <p:nvPr/>
        </p:nvSpPr>
        <p:spPr>
          <a:xfrm>
            <a:off x="3365042" y="6672466"/>
            <a:ext cx="57627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7" name="円/楕円 376"/>
          <p:cNvSpPr/>
          <p:nvPr/>
        </p:nvSpPr>
        <p:spPr>
          <a:xfrm>
            <a:off x="3207118" y="8646839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8" name="円/楕円 377"/>
          <p:cNvSpPr/>
          <p:nvPr/>
        </p:nvSpPr>
        <p:spPr>
          <a:xfrm>
            <a:off x="3190653" y="8837692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79" name="円/楕円 378"/>
          <p:cNvSpPr/>
          <p:nvPr/>
        </p:nvSpPr>
        <p:spPr>
          <a:xfrm>
            <a:off x="3451477" y="8818231"/>
            <a:ext cx="57627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80" name="円/楕円 379"/>
          <p:cNvSpPr/>
          <p:nvPr/>
        </p:nvSpPr>
        <p:spPr>
          <a:xfrm>
            <a:off x="3489345" y="8629161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81" name="円/楕円 380"/>
          <p:cNvSpPr/>
          <p:nvPr/>
        </p:nvSpPr>
        <p:spPr>
          <a:xfrm>
            <a:off x="4319172" y="8534625"/>
            <a:ext cx="57627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82" name="円/楕円 381"/>
          <p:cNvSpPr/>
          <p:nvPr/>
        </p:nvSpPr>
        <p:spPr>
          <a:xfrm>
            <a:off x="4324111" y="8704075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85" name="六角形 384"/>
          <p:cNvSpPr/>
          <p:nvPr/>
        </p:nvSpPr>
        <p:spPr>
          <a:xfrm>
            <a:off x="3619691" y="5175961"/>
            <a:ext cx="64212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93" name="ひし形 392"/>
          <p:cNvSpPr/>
          <p:nvPr/>
        </p:nvSpPr>
        <p:spPr>
          <a:xfrm>
            <a:off x="3305975" y="7215253"/>
            <a:ext cx="75738" cy="8204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94" name="ひし形 393"/>
          <p:cNvSpPr/>
          <p:nvPr/>
        </p:nvSpPr>
        <p:spPr>
          <a:xfrm>
            <a:off x="3221930" y="8092557"/>
            <a:ext cx="74093" cy="8026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95" name="ひし形 394"/>
          <p:cNvSpPr/>
          <p:nvPr/>
        </p:nvSpPr>
        <p:spPr>
          <a:xfrm>
            <a:off x="3546971" y="7736621"/>
            <a:ext cx="74093" cy="8204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96" name="ひし形 395"/>
          <p:cNvSpPr/>
          <p:nvPr/>
        </p:nvSpPr>
        <p:spPr>
          <a:xfrm>
            <a:off x="3625930" y="6899935"/>
            <a:ext cx="74093" cy="82049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397" name="直線コネクタ 396"/>
          <p:cNvCxnSpPr/>
          <p:nvPr/>
        </p:nvCxnSpPr>
        <p:spPr>
          <a:xfrm rot="5400000">
            <a:off x="4366219" y="1630823"/>
            <a:ext cx="78482" cy="2963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コネクタ 397"/>
          <p:cNvCxnSpPr/>
          <p:nvPr/>
        </p:nvCxnSpPr>
        <p:spPr>
          <a:xfrm rot="10800000" flipV="1">
            <a:off x="4420278" y="1588564"/>
            <a:ext cx="88910" cy="30322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正方形/長方形 399"/>
          <p:cNvSpPr/>
          <p:nvPr/>
        </p:nvSpPr>
        <p:spPr>
          <a:xfrm>
            <a:off x="4514126" y="1590347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401" name="直線コネクタ 400"/>
          <p:cNvCxnSpPr/>
          <p:nvPr/>
        </p:nvCxnSpPr>
        <p:spPr>
          <a:xfrm rot="10800000">
            <a:off x="4578339" y="1615318"/>
            <a:ext cx="195930" cy="13555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2" name="正方形/長方形 401"/>
          <p:cNvSpPr/>
          <p:nvPr/>
        </p:nvSpPr>
        <p:spPr>
          <a:xfrm>
            <a:off x="4696884" y="1708070"/>
            <a:ext cx="59273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404" name="直線コネクタ 403"/>
          <p:cNvCxnSpPr/>
          <p:nvPr/>
        </p:nvCxnSpPr>
        <p:spPr>
          <a:xfrm rot="5400000" flipH="1" flipV="1">
            <a:off x="4024148" y="966834"/>
            <a:ext cx="349600" cy="1481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5" name="直線コネクタ 404"/>
          <p:cNvCxnSpPr/>
          <p:nvPr/>
        </p:nvCxnSpPr>
        <p:spPr>
          <a:xfrm rot="16200000" flipV="1">
            <a:off x="4040681" y="961003"/>
            <a:ext cx="369221" cy="2469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直線コネクタ 405"/>
          <p:cNvCxnSpPr/>
          <p:nvPr/>
        </p:nvCxnSpPr>
        <p:spPr>
          <a:xfrm rot="10800000">
            <a:off x="3663021" y="1304487"/>
            <a:ext cx="375396" cy="6064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正方形/長方形 406"/>
          <p:cNvSpPr/>
          <p:nvPr/>
        </p:nvSpPr>
        <p:spPr>
          <a:xfrm>
            <a:off x="3989023" y="1350861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408" name="正方形/長方形 407"/>
          <p:cNvSpPr/>
          <p:nvPr/>
        </p:nvSpPr>
        <p:spPr>
          <a:xfrm>
            <a:off x="3475325" y="1279516"/>
            <a:ext cx="57626" cy="642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409" name="直線コネクタ 408"/>
          <p:cNvCxnSpPr/>
          <p:nvPr/>
        </p:nvCxnSpPr>
        <p:spPr>
          <a:xfrm rot="10800000" flipV="1">
            <a:off x="3529658" y="1313403"/>
            <a:ext cx="161355" cy="2318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直線コネクタ 409"/>
          <p:cNvCxnSpPr/>
          <p:nvPr/>
        </p:nvCxnSpPr>
        <p:spPr>
          <a:xfrm flipH="1">
            <a:off x="3763965" y="3781425"/>
            <a:ext cx="223835" cy="1446277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直線コネクタ 410"/>
          <p:cNvCxnSpPr/>
          <p:nvPr/>
        </p:nvCxnSpPr>
        <p:spPr>
          <a:xfrm flipH="1">
            <a:off x="3628998" y="5238750"/>
            <a:ext cx="130203" cy="1127058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コネクタ 411"/>
          <p:cNvCxnSpPr/>
          <p:nvPr/>
        </p:nvCxnSpPr>
        <p:spPr>
          <a:xfrm flipH="1">
            <a:off x="3802856" y="5363327"/>
            <a:ext cx="22396" cy="12307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直線コネクタ 412"/>
          <p:cNvCxnSpPr/>
          <p:nvPr/>
        </p:nvCxnSpPr>
        <p:spPr>
          <a:xfrm rot="5400000">
            <a:off x="4530702" y="5523433"/>
            <a:ext cx="140910" cy="1481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直線コネクタ 413"/>
          <p:cNvCxnSpPr/>
          <p:nvPr/>
        </p:nvCxnSpPr>
        <p:spPr>
          <a:xfrm rot="5400000">
            <a:off x="4813963" y="3763330"/>
            <a:ext cx="142694" cy="14818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直線コネクタ 414"/>
          <p:cNvCxnSpPr/>
          <p:nvPr/>
        </p:nvCxnSpPr>
        <p:spPr>
          <a:xfrm rot="5400000">
            <a:off x="4014004" y="3596286"/>
            <a:ext cx="171233" cy="2140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直線コネクタ 415"/>
          <p:cNvCxnSpPr/>
          <p:nvPr/>
        </p:nvCxnSpPr>
        <p:spPr>
          <a:xfrm rot="10800000">
            <a:off x="3991589" y="3155508"/>
            <a:ext cx="125132" cy="8917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直線コネクタ 416"/>
          <p:cNvCxnSpPr/>
          <p:nvPr/>
        </p:nvCxnSpPr>
        <p:spPr>
          <a:xfrm rot="5400000">
            <a:off x="3871636" y="3481082"/>
            <a:ext cx="98103" cy="1811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直線コネクタ 417"/>
          <p:cNvCxnSpPr/>
          <p:nvPr/>
        </p:nvCxnSpPr>
        <p:spPr>
          <a:xfrm rot="5400000">
            <a:off x="4055688" y="3477516"/>
            <a:ext cx="98103" cy="1811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直線コネクタ 418"/>
          <p:cNvCxnSpPr/>
          <p:nvPr/>
        </p:nvCxnSpPr>
        <p:spPr>
          <a:xfrm rot="5400000">
            <a:off x="4026050" y="3700474"/>
            <a:ext cx="98102" cy="1811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直線コネクタ 419"/>
          <p:cNvCxnSpPr/>
          <p:nvPr/>
        </p:nvCxnSpPr>
        <p:spPr>
          <a:xfrm rot="5400000">
            <a:off x="3828121" y="3680772"/>
            <a:ext cx="98103" cy="1646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直線コネクタ 420"/>
          <p:cNvCxnSpPr/>
          <p:nvPr/>
        </p:nvCxnSpPr>
        <p:spPr>
          <a:xfrm rot="5400000">
            <a:off x="3917928" y="2986260"/>
            <a:ext cx="165883" cy="2305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直線コネクタ 421"/>
          <p:cNvCxnSpPr/>
          <p:nvPr/>
        </p:nvCxnSpPr>
        <p:spPr>
          <a:xfrm flipH="1">
            <a:off x="3621881" y="5291838"/>
            <a:ext cx="14235" cy="9931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直線コネクタ 422"/>
          <p:cNvCxnSpPr/>
          <p:nvPr/>
        </p:nvCxnSpPr>
        <p:spPr>
          <a:xfrm flipH="1">
            <a:off x="3819525" y="5303870"/>
            <a:ext cx="7375" cy="99186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直線コネクタ 423"/>
          <p:cNvCxnSpPr/>
          <p:nvPr/>
        </p:nvCxnSpPr>
        <p:spPr>
          <a:xfrm rot="5400000">
            <a:off x="3428769" y="6438600"/>
            <a:ext cx="98102" cy="1646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直線コネクタ 424"/>
          <p:cNvCxnSpPr/>
          <p:nvPr/>
        </p:nvCxnSpPr>
        <p:spPr>
          <a:xfrm flipH="1">
            <a:off x="3492416" y="6205144"/>
            <a:ext cx="11748" cy="105237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直線コネクタ 425"/>
          <p:cNvCxnSpPr/>
          <p:nvPr/>
        </p:nvCxnSpPr>
        <p:spPr>
          <a:xfrm flipH="1">
            <a:off x="3690938" y="6456642"/>
            <a:ext cx="5865" cy="106083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直線コネクタ 426"/>
          <p:cNvCxnSpPr/>
          <p:nvPr/>
        </p:nvCxnSpPr>
        <p:spPr>
          <a:xfrm rot="5400000">
            <a:off x="3625968" y="6004087"/>
            <a:ext cx="230095" cy="2140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直線コネクタ 427"/>
          <p:cNvCxnSpPr/>
          <p:nvPr/>
        </p:nvCxnSpPr>
        <p:spPr>
          <a:xfrm flipH="1">
            <a:off x="3664744" y="6713491"/>
            <a:ext cx="10654" cy="9926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直線コネクタ 428"/>
          <p:cNvCxnSpPr/>
          <p:nvPr/>
        </p:nvCxnSpPr>
        <p:spPr>
          <a:xfrm rot="5400000">
            <a:off x="3384319" y="6707112"/>
            <a:ext cx="98103" cy="1811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" name="直線コネクタ 429"/>
          <p:cNvCxnSpPr/>
          <p:nvPr/>
        </p:nvCxnSpPr>
        <p:spPr>
          <a:xfrm rot="5400000">
            <a:off x="4308331" y="6761240"/>
            <a:ext cx="174800" cy="1152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1" name="直線コネクタ 430"/>
          <p:cNvCxnSpPr/>
          <p:nvPr/>
        </p:nvCxnSpPr>
        <p:spPr>
          <a:xfrm flipH="1">
            <a:off x="3673749" y="6548441"/>
            <a:ext cx="29095" cy="15078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2" name="直線コネクタ 431"/>
          <p:cNvCxnSpPr/>
          <p:nvPr/>
        </p:nvCxnSpPr>
        <p:spPr>
          <a:xfrm flipH="1">
            <a:off x="3598270" y="6486562"/>
            <a:ext cx="16806" cy="86414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3" name="直線コネクタ 432"/>
          <p:cNvCxnSpPr/>
          <p:nvPr/>
        </p:nvCxnSpPr>
        <p:spPr>
          <a:xfrm rot="5400000">
            <a:off x="3579954" y="6405393"/>
            <a:ext cx="87401" cy="8231"/>
          </a:xfrm>
          <a:prstGeom prst="line">
            <a:avLst/>
          </a:prstGeom>
          <a:ln w="15875">
            <a:solidFill>
              <a:srgbClr val="FFC000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4" name="ひし形 433"/>
          <p:cNvSpPr/>
          <p:nvPr/>
        </p:nvSpPr>
        <p:spPr>
          <a:xfrm>
            <a:off x="3164314" y="9069131"/>
            <a:ext cx="74093" cy="8026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435" name="直線コネクタ 434"/>
          <p:cNvCxnSpPr/>
          <p:nvPr/>
        </p:nvCxnSpPr>
        <p:spPr>
          <a:xfrm rot="5400000">
            <a:off x="3101360" y="8757190"/>
            <a:ext cx="326414" cy="29636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線コネクタ 435"/>
          <p:cNvCxnSpPr/>
          <p:nvPr/>
        </p:nvCxnSpPr>
        <p:spPr>
          <a:xfrm rot="5400000">
            <a:off x="3409696" y="8648437"/>
            <a:ext cx="123075" cy="1317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線コネクタ 436"/>
          <p:cNvCxnSpPr/>
          <p:nvPr/>
        </p:nvCxnSpPr>
        <p:spPr>
          <a:xfrm rot="5400000">
            <a:off x="3377590" y="8898702"/>
            <a:ext cx="123075" cy="14819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線コネクタ 437"/>
          <p:cNvCxnSpPr/>
          <p:nvPr/>
        </p:nvCxnSpPr>
        <p:spPr>
          <a:xfrm flipH="1">
            <a:off x="3483769" y="8691588"/>
            <a:ext cx="3930" cy="14523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線コネクタ 438"/>
          <p:cNvCxnSpPr/>
          <p:nvPr/>
        </p:nvCxnSpPr>
        <p:spPr>
          <a:xfrm rot="5400000">
            <a:off x="4322122" y="8640754"/>
            <a:ext cx="115940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直線コネクタ 439"/>
          <p:cNvCxnSpPr/>
          <p:nvPr/>
        </p:nvCxnSpPr>
        <p:spPr>
          <a:xfrm flipH="1">
            <a:off x="4099011" y="1671823"/>
            <a:ext cx="267407" cy="267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直線コネクタ 440"/>
          <p:cNvCxnSpPr/>
          <p:nvPr/>
        </p:nvCxnSpPr>
        <p:spPr>
          <a:xfrm flipV="1">
            <a:off x="2470181" y="2507579"/>
            <a:ext cx="1585553" cy="114155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正方形/長方形 441"/>
          <p:cNvSpPr/>
          <p:nvPr/>
        </p:nvSpPr>
        <p:spPr>
          <a:xfrm>
            <a:off x="1188309" y="2471904"/>
            <a:ext cx="1486036" cy="46732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TW" altLang="en-US" sz="8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警備業務内容</a:t>
            </a:r>
            <a:r>
              <a:rPr lang="en-US" altLang="ja-JP" sz="8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　歩道橋上の観戦者滞留防止案内</a:t>
            </a:r>
            <a:endParaRPr lang="en-US" altLang="ja-JP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4" name="正方形/長方形 443"/>
          <p:cNvSpPr/>
          <p:nvPr/>
        </p:nvSpPr>
        <p:spPr>
          <a:xfrm>
            <a:off x="5366322" y="6427875"/>
            <a:ext cx="1427711" cy="865634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700" b="1" dirty="0">
                <a:solidFill>
                  <a:schemeClr val="tx1"/>
                </a:solidFill>
                <a:latin typeface="+mn-ea"/>
              </a:rPr>
              <a:t>整理員</a:t>
            </a:r>
            <a:r>
              <a:rPr lang="zh-TW" altLang="en-US" sz="7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業務内容</a:t>
            </a: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山下公園方向に向かう観光客に対して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ホテルニューグランド側の歩道を細い為、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向かい側の歩道へ案内する。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45" name="直線コネクタ 444"/>
          <p:cNvCxnSpPr/>
          <p:nvPr/>
        </p:nvCxnSpPr>
        <p:spPr>
          <a:xfrm flipH="1">
            <a:off x="4348139" y="5753865"/>
            <a:ext cx="810728" cy="96772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テキスト ボックス 188"/>
          <p:cNvSpPr txBox="1">
            <a:spLocks noChangeArrowheads="1"/>
          </p:cNvSpPr>
          <p:nvPr/>
        </p:nvSpPr>
        <p:spPr bwMode="auto">
          <a:xfrm>
            <a:off x="4072198" y="3877443"/>
            <a:ext cx="814668" cy="2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 dirty="0">
                <a:latin typeface="Calibri" pitchFamily="34" charset="0"/>
              </a:rPr>
              <a:t>マリンタワー</a:t>
            </a:r>
          </a:p>
        </p:txBody>
      </p:sp>
      <p:sp>
        <p:nvSpPr>
          <p:cNvPr id="447" name="テキスト ボックス 189"/>
          <p:cNvSpPr txBox="1">
            <a:spLocks noChangeArrowheads="1"/>
          </p:cNvSpPr>
          <p:nvPr/>
        </p:nvSpPr>
        <p:spPr bwMode="auto">
          <a:xfrm>
            <a:off x="4197329" y="2939228"/>
            <a:ext cx="805664" cy="3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 dirty="0">
                <a:latin typeface="Calibri" pitchFamily="34" charset="0"/>
              </a:rPr>
              <a:t>メルパルク</a:t>
            </a:r>
            <a:endParaRPr lang="en-US" altLang="ja-JP" sz="831" b="1" dirty="0">
              <a:latin typeface="Calibri" pitchFamily="34" charset="0"/>
            </a:endParaRPr>
          </a:p>
          <a:p>
            <a:r>
              <a:rPr lang="en-US" altLang="ja-JP" sz="831" b="1" dirty="0">
                <a:latin typeface="Calibri" pitchFamily="34" charset="0"/>
              </a:rPr>
              <a:t>YOKOHAMA</a:t>
            </a:r>
            <a:endParaRPr lang="ja-JP" altLang="en-US" sz="831" b="1" dirty="0">
              <a:latin typeface="Calibri" pitchFamily="34" charset="0"/>
            </a:endParaRPr>
          </a:p>
        </p:txBody>
      </p:sp>
      <p:sp>
        <p:nvSpPr>
          <p:cNvPr id="448" name="テキスト ボックス 190"/>
          <p:cNvSpPr txBox="1">
            <a:spLocks noChangeArrowheads="1"/>
          </p:cNvSpPr>
          <p:nvPr/>
        </p:nvSpPr>
        <p:spPr bwMode="auto">
          <a:xfrm>
            <a:off x="3822356" y="5621879"/>
            <a:ext cx="913730" cy="3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 dirty="0">
                <a:latin typeface="Calibri" pitchFamily="34" charset="0"/>
              </a:rPr>
              <a:t>ホテル</a:t>
            </a:r>
            <a:endParaRPr lang="en-US" altLang="ja-JP" sz="831" b="1" dirty="0">
              <a:latin typeface="Calibri" pitchFamily="34" charset="0"/>
            </a:endParaRPr>
          </a:p>
          <a:p>
            <a:r>
              <a:rPr lang="ja-JP" altLang="en-US" sz="831" b="1" dirty="0">
                <a:latin typeface="Calibri" pitchFamily="34" charset="0"/>
              </a:rPr>
              <a:t>ニューグランド</a:t>
            </a:r>
            <a:endParaRPr lang="en-US" altLang="ja-JP" sz="831" b="1" dirty="0">
              <a:latin typeface="Calibri" pitchFamily="34" charset="0"/>
            </a:endParaRPr>
          </a:p>
        </p:txBody>
      </p:sp>
      <p:sp>
        <p:nvSpPr>
          <p:cNvPr id="449" name="テキスト ボックス 191"/>
          <p:cNvSpPr txBox="1">
            <a:spLocks noChangeArrowheads="1"/>
          </p:cNvSpPr>
          <p:nvPr/>
        </p:nvSpPr>
        <p:spPr bwMode="auto">
          <a:xfrm>
            <a:off x="3576608" y="8127948"/>
            <a:ext cx="825475" cy="38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>
                <a:latin typeface="Calibri" pitchFamily="34" charset="0"/>
              </a:rPr>
              <a:t>ホテル</a:t>
            </a:r>
            <a:endParaRPr lang="en-US" altLang="ja-JP" sz="831" b="1">
              <a:latin typeface="Calibri" pitchFamily="34" charset="0"/>
            </a:endParaRPr>
          </a:p>
          <a:p>
            <a:r>
              <a:rPr lang="ja-JP" altLang="en-US" sz="831" b="1">
                <a:latin typeface="Calibri" pitchFamily="34" charset="0"/>
              </a:rPr>
              <a:t>モントレ横浜</a:t>
            </a:r>
            <a:endParaRPr lang="en-US" altLang="ja-JP" sz="831" b="1">
              <a:latin typeface="Calibri" pitchFamily="34" charset="0"/>
            </a:endParaRPr>
          </a:p>
        </p:txBody>
      </p:sp>
      <p:sp>
        <p:nvSpPr>
          <p:cNvPr id="450" name="テキスト ボックス 193"/>
          <p:cNvSpPr txBox="1">
            <a:spLocks noChangeArrowheads="1"/>
          </p:cNvSpPr>
          <p:nvPr/>
        </p:nvSpPr>
        <p:spPr bwMode="auto">
          <a:xfrm>
            <a:off x="3510748" y="8909199"/>
            <a:ext cx="780449" cy="23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90" tIns="42195" rIns="84390" bIns="42195">
            <a:spAutoFit/>
          </a:bodyPr>
          <a:lstStyle/>
          <a:p>
            <a:r>
              <a:rPr lang="ja-JP" altLang="en-US" sz="831" b="1">
                <a:latin typeface="Calibri" pitchFamily="34" charset="0"/>
              </a:rPr>
              <a:t>県民ホール</a:t>
            </a:r>
            <a:endParaRPr lang="en-US" altLang="ja-JP" sz="831" b="1">
              <a:latin typeface="Calibri" pitchFamily="34" charset="0"/>
            </a:endParaRPr>
          </a:p>
        </p:txBody>
      </p:sp>
      <p:cxnSp>
        <p:nvCxnSpPr>
          <p:cNvPr id="521" name="直線矢印コネクタ 520"/>
          <p:cNvCxnSpPr/>
          <p:nvPr/>
        </p:nvCxnSpPr>
        <p:spPr>
          <a:xfrm rot="10800000">
            <a:off x="3634613" y="5333578"/>
            <a:ext cx="177819" cy="28539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直線矢印コネクタ 527"/>
          <p:cNvCxnSpPr/>
          <p:nvPr/>
        </p:nvCxnSpPr>
        <p:spPr>
          <a:xfrm flipH="1" flipV="1">
            <a:off x="3230315" y="8855259"/>
            <a:ext cx="212971" cy="14633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9" name="直線矢印コネクタ 538"/>
          <p:cNvCxnSpPr/>
          <p:nvPr/>
        </p:nvCxnSpPr>
        <p:spPr>
          <a:xfrm flipH="1" flipV="1">
            <a:off x="3481944" y="6495885"/>
            <a:ext cx="213756" cy="2874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0" name="正方形/長方形 549"/>
          <p:cNvSpPr/>
          <p:nvPr/>
        </p:nvSpPr>
        <p:spPr>
          <a:xfrm>
            <a:off x="4154924" y="2478007"/>
            <a:ext cx="57626" cy="62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51" name="テキスト ボックス 240"/>
          <p:cNvSpPr txBox="1">
            <a:spLocks noChangeArrowheads="1"/>
          </p:cNvSpPr>
          <p:nvPr/>
        </p:nvSpPr>
        <p:spPr bwMode="auto">
          <a:xfrm>
            <a:off x="1177404" y="610997"/>
            <a:ext cx="1545702" cy="5347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831" dirty="0">
                <a:solidFill>
                  <a:srgbClr val="FF0000"/>
                </a:solidFill>
                <a:latin typeface="Calibri" pitchFamily="34" charset="0"/>
              </a:rPr>
              <a:t>※</a:t>
            </a:r>
            <a:r>
              <a:rPr lang="ja-JP" altLang="en-US" sz="831" dirty="0">
                <a:solidFill>
                  <a:srgbClr val="FF0000"/>
                </a:solidFill>
                <a:latin typeface="Calibri" pitchFamily="34" charset="0"/>
              </a:rPr>
              <a:t>カラーコーンの設置間隔</a:t>
            </a:r>
            <a:endParaRPr lang="en-US" altLang="ja-JP" sz="83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831" dirty="0">
                <a:solidFill>
                  <a:srgbClr val="FF0000"/>
                </a:solidFill>
                <a:latin typeface="Calibri" pitchFamily="34" charset="0"/>
              </a:rPr>
              <a:t>　カーブ</a:t>
            </a:r>
            <a:r>
              <a:rPr lang="en-US" altLang="ja-JP" sz="831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ja-JP" altLang="en-US" sz="831" dirty="0">
                <a:solidFill>
                  <a:srgbClr val="FF0000"/>
                </a:solidFill>
                <a:latin typeface="Calibri" pitchFamily="34" charset="0"/>
              </a:rPr>
              <a:t>～</a:t>
            </a:r>
            <a:r>
              <a:rPr lang="en-US" altLang="ja-JP" sz="831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ja-JP" altLang="en-US" sz="831" dirty="0" err="1">
                <a:solidFill>
                  <a:srgbClr val="FF0000"/>
                </a:solidFill>
                <a:latin typeface="Calibri" pitchFamily="34" charset="0"/>
              </a:rPr>
              <a:t>ｍ</a:t>
            </a:r>
            <a:endParaRPr lang="en-US" altLang="ja-JP" sz="83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ja-JP" altLang="en-US" sz="831" dirty="0">
                <a:solidFill>
                  <a:srgbClr val="FF0000"/>
                </a:solidFill>
                <a:latin typeface="Calibri" pitchFamily="34" charset="0"/>
              </a:rPr>
              <a:t>　直線</a:t>
            </a:r>
            <a:r>
              <a:rPr lang="en-US" altLang="ja-JP" sz="831" dirty="0">
                <a:solidFill>
                  <a:srgbClr val="FF0000"/>
                </a:solidFill>
                <a:latin typeface="Calibri" pitchFamily="34" charset="0"/>
              </a:rPr>
              <a:t>10</a:t>
            </a:r>
            <a:r>
              <a:rPr lang="ja-JP" altLang="en-US" sz="831" dirty="0" err="1">
                <a:solidFill>
                  <a:srgbClr val="FF0000"/>
                </a:solidFill>
                <a:latin typeface="Calibri" pitchFamily="34" charset="0"/>
              </a:rPr>
              <a:t>ｍ</a:t>
            </a:r>
            <a:endParaRPr lang="ja-JP" altLang="en-US" sz="83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52" name="星 5 551"/>
          <p:cNvSpPr/>
          <p:nvPr/>
        </p:nvSpPr>
        <p:spPr>
          <a:xfrm>
            <a:off x="4476051" y="1734798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4" name="星 5 553"/>
          <p:cNvSpPr/>
          <p:nvPr/>
        </p:nvSpPr>
        <p:spPr>
          <a:xfrm>
            <a:off x="3992740" y="2658731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8" name="星 5 557"/>
          <p:cNvSpPr/>
          <p:nvPr/>
        </p:nvSpPr>
        <p:spPr>
          <a:xfrm>
            <a:off x="3915463" y="3034558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59" name="星 5 558"/>
          <p:cNvSpPr/>
          <p:nvPr/>
        </p:nvSpPr>
        <p:spPr>
          <a:xfrm>
            <a:off x="3744420" y="3425477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0" name="星 5 559"/>
          <p:cNvSpPr/>
          <p:nvPr/>
        </p:nvSpPr>
        <p:spPr>
          <a:xfrm>
            <a:off x="4108489" y="3649294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2" name="星 5 561"/>
          <p:cNvSpPr/>
          <p:nvPr/>
        </p:nvSpPr>
        <p:spPr>
          <a:xfrm>
            <a:off x="4777490" y="3801331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63" name="星 5 562"/>
          <p:cNvSpPr/>
          <p:nvPr/>
        </p:nvSpPr>
        <p:spPr>
          <a:xfrm>
            <a:off x="3483041" y="5364640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0" name="星 5 569"/>
          <p:cNvSpPr/>
          <p:nvPr/>
        </p:nvSpPr>
        <p:spPr>
          <a:xfrm>
            <a:off x="3861681" y="5330160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1" name="星 5 570"/>
          <p:cNvSpPr/>
          <p:nvPr/>
        </p:nvSpPr>
        <p:spPr>
          <a:xfrm>
            <a:off x="4608980" y="5401792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2" name="星 5 571"/>
          <p:cNvSpPr/>
          <p:nvPr/>
        </p:nvSpPr>
        <p:spPr>
          <a:xfrm>
            <a:off x="3422096" y="6287610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3" name="星 5 572"/>
          <p:cNvSpPr/>
          <p:nvPr/>
        </p:nvSpPr>
        <p:spPr>
          <a:xfrm>
            <a:off x="3395217" y="6473544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4" name="星 5 573"/>
          <p:cNvSpPr/>
          <p:nvPr/>
        </p:nvSpPr>
        <p:spPr>
          <a:xfrm>
            <a:off x="3733414" y="6529769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5" name="星 5 574"/>
          <p:cNvSpPr/>
          <p:nvPr/>
        </p:nvSpPr>
        <p:spPr>
          <a:xfrm>
            <a:off x="4297947" y="6623723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6" name="星 5 575"/>
          <p:cNvSpPr/>
          <p:nvPr/>
        </p:nvSpPr>
        <p:spPr>
          <a:xfrm>
            <a:off x="3746935" y="6071701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7" name="星 5 576"/>
          <p:cNvSpPr/>
          <p:nvPr/>
        </p:nvSpPr>
        <p:spPr>
          <a:xfrm>
            <a:off x="3152140" y="8794667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8" name="星 5 577"/>
          <p:cNvSpPr/>
          <p:nvPr/>
        </p:nvSpPr>
        <p:spPr>
          <a:xfrm>
            <a:off x="3501693" y="8817507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79" name="星 5 578"/>
          <p:cNvSpPr/>
          <p:nvPr/>
        </p:nvSpPr>
        <p:spPr>
          <a:xfrm>
            <a:off x="4279553" y="8707869"/>
            <a:ext cx="50191" cy="54375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81" name="正方形/長方形 580"/>
          <p:cNvSpPr/>
          <p:nvPr/>
        </p:nvSpPr>
        <p:spPr>
          <a:xfrm>
            <a:off x="4322463" y="6739605"/>
            <a:ext cx="57627" cy="62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82" name="円/楕円 581"/>
          <p:cNvSpPr/>
          <p:nvPr/>
        </p:nvSpPr>
        <p:spPr>
          <a:xfrm>
            <a:off x="4057203" y="2445924"/>
            <a:ext cx="175710" cy="161813"/>
          </a:xfrm>
          <a:prstGeom prst="ellipse">
            <a:avLst/>
          </a:prstGeom>
          <a:noFill/>
          <a:ln w="3175">
            <a:solidFill>
              <a:srgbClr val="0000FF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3" name="直線コネクタ 582"/>
          <p:cNvCxnSpPr/>
          <p:nvPr/>
        </p:nvCxnSpPr>
        <p:spPr>
          <a:xfrm rot="16200000" flipV="1">
            <a:off x="4087428" y="3187271"/>
            <a:ext cx="76698" cy="34576"/>
          </a:xfrm>
          <a:prstGeom prst="line">
            <a:avLst/>
          </a:prstGeom>
          <a:ln w="15875">
            <a:solidFill>
              <a:srgbClr val="FFC000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" name="円/楕円 583"/>
          <p:cNvSpPr/>
          <p:nvPr/>
        </p:nvSpPr>
        <p:spPr>
          <a:xfrm rot="514943">
            <a:off x="3640875" y="6605054"/>
            <a:ext cx="774844" cy="161813"/>
          </a:xfrm>
          <a:prstGeom prst="ellipse">
            <a:avLst/>
          </a:prstGeom>
          <a:noFill/>
          <a:ln w="3175">
            <a:solidFill>
              <a:srgbClr val="0000FF">
                <a:alpha val="4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8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6911" y="6939397"/>
            <a:ext cx="145015" cy="21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2097" y="3199643"/>
            <a:ext cx="145015" cy="21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7" name="正方形/長方形 586"/>
          <p:cNvSpPr/>
          <p:nvPr/>
        </p:nvSpPr>
        <p:spPr>
          <a:xfrm>
            <a:off x="2962475" y="4154599"/>
            <a:ext cx="2314939" cy="1852417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cxnSp>
        <p:nvCxnSpPr>
          <p:cNvPr id="588" name="直線コネクタ 587"/>
          <p:cNvCxnSpPr/>
          <p:nvPr/>
        </p:nvCxnSpPr>
        <p:spPr>
          <a:xfrm flipH="1">
            <a:off x="3555204" y="4867275"/>
            <a:ext cx="188123" cy="1633457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0" name="六角形 589"/>
          <p:cNvSpPr/>
          <p:nvPr/>
        </p:nvSpPr>
        <p:spPr>
          <a:xfrm>
            <a:off x="3687506" y="6364153"/>
            <a:ext cx="64212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591" name="直線コネクタ 590"/>
          <p:cNvCxnSpPr/>
          <p:nvPr/>
        </p:nvCxnSpPr>
        <p:spPr>
          <a:xfrm flipH="1">
            <a:off x="3249460" y="6529769"/>
            <a:ext cx="302424" cy="285127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2" name="直線コネクタ 591"/>
          <p:cNvCxnSpPr/>
          <p:nvPr/>
        </p:nvCxnSpPr>
        <p:spPr>
          <a:xfrm flipH="1">
            <a:off x="3312128" y="6585339"/>
            <a:ext cx="278252" cy="2817937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六角形 593"/>
          <p:cNvSpPr/>
          <p:nvPr/>
        </p:nvSpPr>
        <p:spPr>
          <a:xfrm>
            <a:off x="4117050" y="3539190"/>
            <a:ext cx="64212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96" name="アーチ 595"/>
          <p:cNvSpPr/>
          <p:nvPr/>
        </p:nvSpPr>
        <p:spPr bwMode="auto">
          <a:xfrm rot="5400000">
            <a:off x="2554884" y="4026581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cxnSp>
        <p:nvCxnSpPr>
          <p:cNvPr id="597" name="直線コネクタ 596"/>
          <p:cNvCxnSpPr/>
          <p:nvPr/>
        </p:nvCxnSpPr>
        <p:spPr>
          <a:xfrm flipH="1">
            <a:off x="3612609" y="6447038"/>
            <a:ext cx="2469" cy="46924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直線コネクタ 597"/>
          <p:cNvCxnSpPr/>
          <p:nvPr/>
        </p:nvCxnSpPr>
        <p:spPr>
          <a:xfrm flipH="1">
            <a:off x="2271557" y="4288512"/>
            <a:ext cx="259319" cy="235610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正方形/長方形 598"/>
          <p:cNvSpPr/>
          <p:nvPr/>
        </p:nvSpPr>
        <p:spPr>
          <a:xfrm>
            <a:off x="5094998" y="5322033"/>
            <a:ext cx="1699035" cy="485161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700" b="1" dirty="0">
                <a:solidFill>
                  <a:schemeClr val="tx1"/>
                </a:solidFill>
                <a:latin typeface="+mn-ea"/>
              </a:rPr>
              <a:t>警備員</a:t>
            </a:r>
            <a:r>
              <a:rPr lang="zh-TW" altLang="en-US" sz="7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業務内容</a:t>
            </a: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ホテルニューグランド利用者のみ、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口頭確認し誘導をする。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0" name="正方形/長方形 599"/>
          <p:cNvSpPr/>
          <p:nvPr/>
        </p:nvSpPr>
        <p:spPr>
          <a:xfrm>
            <a:off x="1734267" y="6903213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4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01" name="アーチ 600"/>
          <p:cNvSpPr/>
          <p:nvPr/>
        </p:nvSpPr>
        <p:spPr bwMode="auto">
          <a:xfrm rot="6690260">
            <a:off x="2566204" y="3942534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02" name="アーチ 601"/>
          <p:cNvSpPr/>
          <p:nvPr/>
        </p:nvSpPr>
        <p:spPr bwMode="auto">
          <a:xfrm rot="8147201">
            <a:off x="2615598" y="3873382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603" name="グループ化 602"/>
          <p:cNvGrpSpPr/>
          <p:nvPr/>
        </p:nvGrpSpPr>
        <p:grpSpPr>
          <a:xfrm>
            <a:off x="2697921" y="3837158"/>
            <a:ext cx="703717" cy="102356"/>
            <a:chOff x="2989988" y="4012987"/>
            <a:chExt cx="678512" cy="98690"/>
          </a:xfrm>
        </p:grpSpPr>
        <p:sp>
          <p:nvSpPr>
            <p:cNvPr id="604" name="アーチ 603"/>
            <p:cNvSpPr/>
            <p:nvPr/>
          </p:nvSpPr>
          <p:spPr bwMode="auto">
            <a:xfrm rot="10306675">
              <a:off x="2989988" y="401298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5" name="アーチ 604"/>
            <p:cNvSpPr/>
            <p:nvPr/>
          </p:nvSpPr>
          <p:spPr bwMode="auto">
            <a:xfrm rot="10800000">
              <a:off x="3072538" y="4012987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6" name="アーチ 605"/>
            <p:cNvSpPr/>
            <p:nvPr/>
          </p:nvSpPr>
          <p:spPr bwMode="auto">
            <a:xfrm rot="10800000">
              <a:off x="3151913" y="4019337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7" name="アーチ 606"/>
            <p:cNvSpPr/>
            <p:nvPr/>
          </p:nvSpPr>
          <p:spPr bwMode="auto">
            <a:xfrm rot="10800000">
              <a:off x="3237638" y="4022512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8" name="アーチ 607"/>
            <p:cNvSpPr/>
            <p:nvPr/>
          </p:nvSpPr>
          <p:spPr bwMode="auto">
            <a:xfrm rot="10800000">
              <a:off x="3327679" y="4026183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09" name="アーチ 608"/>
            <p:cNvSpPr/>
            <p:nvPr/>
          </p:nvSpPr>
          <p:spPr bwMode="auto">
            <a:xfrm rot="11187322">
              <a:off x="3410229" y="402935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0" name="アーチ 609"/>
            <p:cNvSpPr/>
            <p:nvPr/>
          </p:nvSpPr>
          <p:spPr bwMode="auto">
            <a:xfrm rot="10800000">
              <a:off x="3494813" y="4038387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1" name="アーチ 610"/>
            <p:cNvSpPr/>
            <p:nvPr/>
          </p:nvSpPr>
          <p:spPr bwMode="auto">
            <a:xfrm rot="10800000">
              <a:off x="3584854" y="404205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12" name="アーチ 611"/>
          <p:cNvSpPr/>
          <p:nvPr/>
        </p:nvSpPr>
        <p:spPr bwMode="auto">
          <a:xfrm rot="11187322">
            <a:off x="3400502" y="3870602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3" name="アーチ 612"/>
          <p:cNvSpPr/>
          <p:nvPr/>
        </p:nvSpPr>
        <p:spPr bwMode="auto">
          <a:xfrm rot="7504527">
            <a:off x="3463994" y="3834896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4" name="アーチ 613"/>
          <p:cNvSpPr/>
          <p:nvPr/>
        </p:nvSpPr>
        <p:spPr bwMode="auto">
          <a:xfrm rot="5754055">
            <a:off x="2534517" y="4374938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5" name="アーチ 614"/>
          <p:cNvSpPr/>
          <p:nvPr/>
        </p:nvSpPr>
        <p:spPr bwMode="auto">
          <a:xfrm rot="5400000">
            <a:off x="2538676" y="4292614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6" name="アーチ 615"/>
          <p:cNvSpPr/>
          <p:nvPr/>
        </p:nvSpPr>
        <p:spPr bwMode="auto">
          <a:xfrm rot="5889007">
            <a:off x="2547687" y="4202111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7" name="アーチ 616"/>
          <p:cNvSpPr/>
          <p:nvPr/>
        </p:nvSpPr>
        <p:spPr bwMode="auto">
          <a:xfrm rot="5400000">
            <a:off x="2554036" y="4116494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618" name="アーチ 617"/>
          <p:cNvSpPr/>
          <p:nvPr/>
        </p:nvSpPr>
        <p:spPr bwMode="auto">
          <a:xfrm rot="5906419">
            <a:off x="2518662" y="4461248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grpSp>
        <p:nvGrpSpPr>
          <p:cNvPr id="619" name="グループ化 618"/>
          <p:cNvGrpSpPr/>
          <p:nvPr/>
        </p:nvGrpSpPr>
        <p:grpSpPr>
          <a:xfrm>
            <a:off x="2485810" y="4543890"/>
            <a:ext cx="98311" cy="345196"/>
            <a:chOff x="2788649" y="4694405"/>
            <a:chExt cx="94789" cy="332833"/>
          </a:xfrm>
        </p:grpSpPr>
        <p:sp>
          <p:nvSpPr>
            <p:cNvPr id="620" name="アーチ 619"/>
            <p:cNvSpPr/>
            <p:nvPr/>
          </p:nvSpPr>
          <p:spPr bwMode="auto">
            <a:xfrm rot="5754055">
              <a:off x="2781636" y="4950605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1" name="アーチ 620"/>
            <p:cNvSpPr/>
            <p:nvPr/>
          </p:nvSpPr>
          <p:spPr bwMode="auto">
            <a:xfrm rot="5400000">
              <a:off x="2788821" y="4871230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2" name="アーチ 621"/>
            <p:cNvSpPr/>
            <p:nvPr/>
          </p:nvSpPr>
          <p:spPr bwMode="auto">
            <a:xfrm rot="5889007">
              <a:off x="2797511" y="478396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3" name="アーチ 622"/>
            <p:cNvSpPr/>
            <p:nvPr/>
          </p:nvSpPr>
          <p:spPr bwMode="auto">
            <a:xfrm rot="5400000">
              <a:off x="2806806" y="470141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4" name="グループ化 623"/>
          <p:cNvGrpSpPr/>
          <p:nvPr/>
        </p:nvGrpSpPr>
        <p:grpSpPr>
          <a:xfrm>
            <a:off x="2446295" y="4886356"/>
            <a:ext cx="98311" cy="345196"/>
            <a:chOff x="2785474" y="4694405"/>
            <a:chExt cx="94789" cy="332833"/>
          </a:xfrm>
        </p:grpSpPr>
        <p:sp>
          <p:nvSpPr>
            <p:cNvPr id="625" name="アーチ 624"/>
            <p:cNvSpPr/>
            <p:nvPr/>
          </p:nvSpPr>
          <p:spPr bwMode="auto">
            <a:xfrm rot="5754055">
              <a:off x="2778461" y="4950605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6" name="アーチ 625"/>
            <p:cNvSpPr/>
            <p:nvPr/>
          </p:nvSpPr>
          <p:spPr bwMode="auto">
            <a:xfrm rot="5400000">
              <a:off x="2782471" y="4871230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7" name="アーチ 626"/>
            <p:cNvSpPr/>
            <p:nvPr/>
          </p:nvSpPr>
          <p:spPr bwMode="auto">
            <a:xfrm rot="5889007">
              <a:off x="2797511" y="478396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28" name="アーチ 627"/>
            <p:cNvSpPr/>
            <p:nvPr/>
          </p:nvSpPr>
          <p:spPr bwMode="auto">
            <a:xfrm rot="5400000">
              <a:off x="2803631" y="470141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29" name="グループ化 628"/>
          <p:cNvGrpSpPr/>
          <p:nvPr/>
        </p:nvGrpSpPr>
        <p:grpSpPr>
          <a:xfrm>
            <a:off x="2411514" y="5235279"/>
            <a:ext cx="98311" cy="345196"/>
            <a:chOff x="2785474" y="4694405"/>
            <a:chExt cx="94789" cy="332833"/>
          </a:xfrm>
        </p:grpSpPr>
        <p:sp>
          <p:nvSpPr>
            <p:cNvPr id="630" name="アーチ 629"/>
            <p:cNvSpPr/>
            <p:nvPr/>
          </p:nvSpPr>
          <p:spPr bwMode="auto">
            <a:xfrm rot="5754055">
              <a:off x="2778461" y="4950605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1" name="アーチ 630"/>
            <p:cNvSpPr/>
            <p:nvPr/>
          </p:nvSpPr>
          <p:spPr bwMode="auto">
            <a:xfrm rot="5400000">
              <a:off x="2782471" y="4871230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2" name="アーチ 631"/>
            <p:cNvSpPr/>
            <p:nvPr/>
          </p:nvSpPr>
          <p:spPr bwMode="auto">
            <a:xfrm rot="5889007">
              <a:off x="2797511" y="478396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3" name="アーチ 632"/>
            <p:cNvSpPr/>
            <p:nvPr/>
          </p:nvSpPr>
          <p:spPr bwMode="auto">
            <a:xfrm rot="5400000">
              <a:off x="2803631" y="470141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4" name="グループ化 633"/>
          <p:cNvGrpSpPr/>
          <p:nvPr/>
        </p:nvGrpSpPr>
        <p:grpSpPr>
          <a:xfrm>
            <a:off x="2375290" y="5577746"/>
            <a:ext cx="98311" cy="345196"/>
            <a:chOff x="2785474" y="4694405"/>
            <a:chExt cx="94789" cy="332833"/>
          </a:xfrm>
        </p:grpSpPr>
        <p:sp>
          <p:nvSpPr>
            <p:cNvPr id="635" name="アーチ 634"/>
            <p:cNvSpPr/>
            <p:nvPr/>
          </p:nvSpPr>
          <p:spPr bwMode="auto">
            <a:xfrm rot="5754055">
              <a:off x="2778461" y="4950605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6" name="アーチ 635"/>
            <p:cNvSpPr/>
            <p:nvPr/>
          </p:nvSpPr>
          <p:spPr bwMode="auto">
            <a:xfrm rot="5400000">
              <a:off x="2782471" y="4871230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7" name="アーチ 636"/>
            <p:cNvSpPr/>
            <p:nvPr/>
          </p:nvSpPr>
          <p:spPr bwMode="auto">
            <a:xfrm rot="5889007">
              <a:off x="2797511" y="478396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38" name="アーチ 637"/>
            <p:cNvSpPr/>
            <p:nvPr/>
          </p:nvSpPr>
          <p:spPr bwMode="auto">
            <a:xfrm rot="5400000">
              <a:off x="2803631" y="470141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9" name="グループ化 638"/>
          <p:cNvGrpSpPr/>
          <p:nvPr/>
        </p:nvGrpSpPr>
        <p:grpSpPr>
          <a:xfrm>
            <a:off x="2339067" y="5923504"/>
            <a:ext cx="95017" cy="345196"/>
            <a:chOff x="2782299" y="4694405"/>
            <a:chExt cx="91614" cy="332833"/>
          </a:xfrm>
        </p:grpSpPr>
        <p:sp>
          <p:nvSpPr>
            <p:cNvPr id="640" name="アーチ 639"/>
            <p:cNvSpPr/>
            <p:nvPr/>
          </p:nvSpPr>
          <p:spPr bwMode="auto">
            <a:xfrm rot="5754055">
              <a:off x="2775286" y="4950605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1" name="アーチ 640"/>
            <p:cNvSpPr/>
            <p:nvPr/>
          </p:nvSpPr>
          <p:spPr bwMode="auto">
            <a:xfrm rot="5400000">
              <a:off x="2782471" y="4871230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2" name="アーチ 641"/>
            <p:cNvSpPr/>
            <p:nvPr/>
          </p:nvSpPr>
          <p:spPr bwMode="auto">
            <a:xfrm rot="5889007">
              <a:off x="2791161" y="478396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43" name="アーチ 642"/>
            <p:cNvSpPr/>
            <p:nvPr/>
          </p:nvSpPr>
          <p:spPr bwMode="auto">
            <a:xfrm rot="5400000">
              <a:off x="2797281" y="470141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79" name="正方形/長方形 678"/>
          <p:cNvSpPr/>
          <p:nvPr/>
        </p:nvSpPr>
        <p:spPr>
          <a:xfrm>
            <a:off x="2035942" y="3696788"/>
            <a:ext cx="922891" cy="1130122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680" name="正方形/長方形 679"/>
          <p:cNvSpPr/>
          <p:nvPr/>
        </p:nvSpPr>
        <p:spPr>
          <a:xfrm>
            <a:off x="2037923" y="4833443"/>
            <a:ext cx="920911" cy="1035683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685" name="正方形/長方形 684"/>
          <p:cNvSpPr/>
          <p:nvPr/>
        </p:nvSpPr>
        <p:spPr>
          <a:xfrm>
            <a:off x="2032982" y="5870719"/>
            <a:ext cx="920911" cy="1006045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687" name="正方形/長方形 686"/>
          <p:cNvSpPr/>
          <p:nvPr/>
        </p:nvSpPr>
        <p:spPr>
          <a:xfrm>
            <a:off x="2045373" y="3691847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Ｐ１</a:t>
            </a:r>
          </a:p>
        </p:txBody>
      </p:sp>
      <p:sp>
        <p:nvSpPr>
          <p:cNvPr id="688" name="正方形/長方形 687"/>
          <p:cNvSpPr/>
          <p:nvPr/>
        </p:nvSpPr>
        <p:spPr>
          <a:xfrm>
            <a:off x="2560699" y="5892433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89" name="正方形/長方形 688"/>
          <p:cNvSpPr/>
          <p:nvPr/>
        </p:nvSpPr>
        <p:spPr>
          <a:xfrm>
            <a:off x="2033101" y="4838246"/>
            <a:ext cx="372103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2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690" name="グループ化 689"/>
          <p:cNvGrpSpPr/>
          <p:nvPr/>
        </p:nvGrpSpPr>
        <p:grpSpPr>
          <a:xfrm rot="10800000">
            <a:off x="2532730" y="3483941"/>
            <a:ext cx="1266727" cy="386394"/>
            <a:chOff x="2447143" y="4006664"/>
            <a:chExt cx="1221357" cy="372555"/>
          </a:xfrm>
        </p:grpSpPr>
        <p:sp>
          <p:nvSpPr>
            <p:cNvPr id="691" name="アーチ 690"/>
            <p:cNvSpPr/>
            <p:nvPr/>
          </p:nvSpPr>
          <p:spPr bwMode="auto">
            <a:xfrm rot="10800000">
              <a:off x="2989988" y="401298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2" name="アーチ 691"/>
            <p:cNvSpPr/>
            <p:nvPr/>
          </p:nvSpPr>
          <p:spPr bwMode="auto">
            <a:xfrm rot="10800000">
              <a:off x="3072538" y="4012987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3" name="アーチ 692"/>
            <p:cNvSpPr/>
            <p:nvPr/>
          </p:nvSpPr>
          <p:spPr bwMode="auto">
            <a:xfrm rot="10800000">
              <a:off x="3151913" y="4019337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4" name="アーチ 693"/>
            <p:cNvSpPr/>
            <p:nvPr/>
          </p:nvSpPr>
          <p:spPr bwMode="auto">
            <a:xfrm rot="10800000">
              <a:off x="3237638" y="4022512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5" name="アーチ 694"/>
            <p:cNvSpPr/>
            <p:nvPr/>
          </p:nvSpPr>
          <p:spPr bwMode="auto">
            <a:xfrm rot="10800000">
              <a:off x="3327679" y="4026183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6" name="アーチ 695"/>
            <p:cNvSpPr/>
            <p:nvPr/>
          </p:nvSpPr>
          <p:spPr bwMode="auto">
            <a:xfrm rot="11187322">
              <a:off x="3410229" y="402935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7" name="アーチ 696"/>
            <p:cNvSpPr/>
            <p:nvPr/>
          </p:nvSpPr>
          <p:spPr bwMode="auto">
            <a:xfrm rot="10800000">
              <a:off x="3494813" y="4038387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8" name="アーチ 697"/>
            <p:cNvSpPr/>
            <p:nvPr/>
          </p:nvSpPr>
          <p:spPr bwMode="auto">
            <a:xfrm rot="10800000">
              <a:off x="3584854" y="404205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99" name="アーチ 698"/>
            <p:cNvSpPr/>
            <p:nvPr/>
          </p:nvSpPr>
          <p:spPr bwMode="auto">
            <a:xfrm rot="7596729">
              <a:off x="2676264" y="4095068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0" name="アーチ 699"/>
            <p:cNvSpPr/>
            <p:nvPr/>
          </p:nvSpPr>
          <p:spPr bwMode="auto">
            <a:xfrm rot="9004638">
              <a:off x="2734555" y="4025714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1" name="アーチ 700"/>
            <p:cNvSpPr/>
            <p:nvPr/>
          </p:nvSpPr>
          <p:spPr bwMode="auto">
            <a:xfrm rot="11187322">
              <a:off x="2820280" y="4006664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2" name="アーチ 701"/>
            <p:cNvSpPr/>
            <p:nvPr/>
          </p:nvSpPr>
          <p:spPr bwMode="auto">
            <a:xfrm rot="10800000">
              <a:off x="2904864" y="4015693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3" name="アーチ 702"/>
            <p:cNvSpPr/>
            <p:nvPr/>
          </p:nvSpPr>
          <p:spPr bwMode="auto">
            <a:xfrm rot="7596729">
              <a:off x="2622289" y="4161743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4" name="アーチ 703"/>
            <p:cNvSpPr/>
            <p:nvPr/>
          </p:nvSpPr>
          <p:spPr bwMode="auto">
            <a:xfrm rot="7596729">
              <a:off x="2578087" y="4225639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5" name="アーチ 704"/>
            <p:cNvSpPr/>
            <p:nvPr/>
          </p:nvSpPr>
          <p:spPr bwMode="auto">
            <a:xfrm rot="8239624">
              <a:off x="2523344" y="4290552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06" name="アーチ 705"/>
            <p:cNvSpPr/>
            <p:nvPr/>
          </p:nvSpPr>
          <p:spPr bwMode="auto">
            <a:xfrm rot="10328288">
              <a:off x="2447143" y="4309600"/>
              <a:ext cx="83646" cy="69619"/>
            </a:xfrm>
            <a:prstGeom prst="blockArc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08" name="二等辺三角形 707"/>
          <p:cNvSpPr/>
          <p:nvPr/>
        </p:nvSpPr>
        <p:spPr bwMode="auto">
          <a:xfrm rot="267178">
            <a:off x="3528806" y="3994363"/>
            <a:ext cx="97139" cy="89183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0" name="円/楕円 709"/>
          <p:cNvSpPr/>
          <p:nvPr/>
        </p:nvSpPr>
        <p:spPr>
          <a:xfrm>
            <a:off x="3805296" y="3646651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711" name="アーチ 710"/>
          <p:cNvSpPr/>
          <p:nvPr/>
        </p:nvSpPr>
        <p:spPr bwMode="auto">
          <a:xfrm rot="7504527">
            <a:off x="3516680" y="3759157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12" name="アーチ 711"/>
          <p:cNvSpPr/>
          <p:nvPr/>
        </p:nvSpPr>
        <p:spPr bwMode="auto">
          <a:xfrm rot="7504527">
            <a:off x="3572403" y="3688411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13" name="アーチ 712"/>
          <p:cNvSpPr/>
          <p:nvPr/>
        </p:nvSpPr>
        <p:spPr bwMode="auto">
          <a:xfrm rot="7504527">
            <a:off x="3628384" y="3612674"/>
            <a:ext cx="86753" cy="72206"/>
          </a:xfrm>
          <a:prstGeom prst="blockArc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714" name="正方形/長方形 713"/>
          <p:cNvSpPr/>
          <p:nvPr/>
        </p:nvSpPr>
        <p:spPr>
          <a:xfrm>
            <a:off x="1701242" y="7874091"/>
            <a:ext cx="331756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15" name="正方形/長方形 714"/>
          <p:cNvSpPr/>
          <p:nvPr/>
        </p:nvSpPr>
        <p:spPr>
          <a:xfrm>
            <a:off x="1682699" y="8868432"/>
            <a:ext cx="1321178" cy="512618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716" name="正方形/長方形 715"/>
          <p:cNvSpPr/>
          <p:nvPr/>
        </p:nvSpPr>
        <p:spPr>
          <a:xfrm>
            <a:off x="1682113" y="7870669"/>
            <a:ext cx="1321762" cy="1001620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717" name="正方形/長方形 716"/>
          <p:cNvSpPr/>
          <p:nvPr/>
        </p:nvSpPr>
        <p:spPr>
          <a:xfrm>
            <a:off x="1681296" y="8875839"/>
            <a:ext cx="351701" cy="162314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44" name="正方形/長方形 743"/>
          <p:cNvSpPr/>
          <p:nvPr/>
        </p:nvSpPr>
        <p:spPr>
          <a:xfrm>
            <a:off x="3003877" y="7475122"/>
            <a:ext cx="2314939" cy="1867510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745" name="フリーフォーム 744"/>
          <p:cNvSpPr/>
          <p:nvPr/>
        </p:nvSpPr>
        <p:spPr>
          <a:xfrm>
            <a:off x="1703583" y="6886645"/>
            <a:ext cx="1281057" cy="1000209"/>
          </a:xfrm>
          <a:custGeom>
            <a:avLst/>
            <a:gdLst>
              <a:gd name="connsiteX0" fmla="*/ 0 w 1209675"/>
              <a:gd name="connsiteY0" fmla="*/ 933450 h 952500"/>
              <a:gd name="connsiteX1" fmla="*/ 866775 w 1209675"/>
              <a:gd name="connsiteY1" fmla="*/ 952500 h 952500"/>
              <a:gd name="connsiteX2" fmla="*/ 876300 w 1209675"/>
              <a:gd name="connsiteY2" fmla="*/ 571500 h 952500"/>
              <a:gd name="connsiteX3" fmla="*/ 1209675 w 1209675"/>
              <a:gd name="connsiteY3" fmla="*/ 571500 h 952500"/>
              <a:gd name="connsiteX4" fmla="*/ 1209675 w 1209675"/>
              <a:gd name="connsiteY4" fmla="*/ 9525 h 952500"/>
              <a:gd name="connsiteX5" fmla="*/ 38100 w 1209675"/>
              <a:gd name="connsiteY5" fmla="*/ 0 h 952500"/>
              <a:gd name="connsiteX6" fmla="*/ 0 w 1209675"/>
              <a:gd name="connsiteY6" fmla="*/ 933450 h 952500"/>
              <a:gd name="connsiteX0" fmla="*/ 0 w 1209675"/>
              <a:gd name="connsiteY0" fmla="*/ 933450 h 952500"/>
              <a:gd name="connsiteX1" fmla="*/ 866775 w 1209675"/>
              <a:gd name="connsiteY1" fmla="*/ 952500 h 952500"/>
              <a:gd name="connsiteX2" fmla="*/ 1209675 w 1209675"/>
              <a:gd name="connsiteY2" fmla="*/ 571500 h 952500"/>
              <a:gd name="connsiteX3" fmla="*/ 1209675 w 1209675"/>
              <a:gd name="connsiteY3" fmla="*/ 9525 h 952500"/>
              <a:gd name="connsiteX4" fmla="*/ 38100 w 1209675"/>
              <a:gd name="connsiteY4" fmla="*/ 0 h 952500"/>
              <a:gd name="connsiteX5" fmla="*/ 0 w 1209675"/>
              <a:gd name="connsiteY5" fmla="*/ 933450 h 952500"/>
              <a:gd name="connsiteX0" fmla="*/ 0 w 1209675"/>
              <a:gd name="connsiteY0" fmla="*/ 933450 h 952500"/>
              <a:gd name="connsiteX1" fmla="*/ 866775 w 1209675"/>
              <a:gd name="connsiteY1" fmla="*/ 952500 h 952500"/>
              <a:gd name="connsiteX2" fmla="*/ 1209675 w 1209675"/>
              <a:gd name="connsiteY2" fmla="*/ 9525 h 952500"/>
              <a:gd name="connsiteX3" fmla="*/ 38100 w 1209675"/>
              <a:gd name="connsiteY3" fmla="*/ 0 h 952500"/>
              <a:gd name="connsiteX4" fmla="*/ 0 w 1209675"/>
              <a:gd name="connsiteY4" fmla="*/ 933450 h 952500"/>
              <a:gd name="connsiteX0" fmla="*/ 0 w 1235173"/>
              <a:gd name="connsiteY0" fmla="*/ 933450 h 964384"/>
              <a:gd name="connsiteX1" fmla="*/ 1235173 w 1235173"/>
              <a:gd name="connsiteY1" fmla="*/ 964384 h 964384"/>
              <a:gd name="connsiteX2" fmla="*/ 1209675 w 1235173"/>
              <a:gd name="connsiteY2" fmla="*/ 9525 h 964384"/>
              <a:gd name="connsiteX3" fmla="*/ 38100 w 1235173"/>
              <a:gd name="connsiteY3" fmla="*/ 0 h 964384"/>
              <a:gd name="connsiteX4" fmla="*/ 0 w 1235173"/>
              <a:gd name="connsiteY4" fmla="*/ 933450 h 96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173" h="964384">
                <a:moveTo>
                  <a:pt x="0" y="933450"/>
                </a:moveTo>
                <a:lnTo>
                  <a:pt x="1235173" y="964384"/>
                </a:lnTo>
                <a:lnTo>
                  <a:pt x="1209675" y="9525"/>
                </a:lnTo>
                <a:lnTo>
                  <a:pt x="38100" y="0"/>
                </a:lnTo>
                <a:lnTo>
                  <a:pt x="0" y="93345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8" name="ひし形 747"/>
          <p:cNvSpPr/>
          <p:nvPr/>
        </p:nvSpPr>
        <p:spPr>
          <a:xfrm>
            <a:off x="3471619" y="8454002"/>
            <a:ext cx="74093" cy="8026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749" name="円/楕円 748"/>
          <p:cNvSpPr/>
          <p:nvPr/>
        </p:nvSpPr>
        <p:spPr>
          <a:xfrm>
            <a:off x="4116245" y="3101997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750" name="円/楕円 749"/>
          <p:cNvSpPr/>
          <p:nvPr/>
        </p:nvSpPr>
        <p:spPr>
          <a:xfrm>
            <a:off x="3978733" y="3080726"/>
            <a:ext cx="57626" cy="6242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386" name="六角形 385"/>
          <p:cNvSpPr/>
          <p:nvPr/>
        </p:nvSpPr>
        <p:spPr>
          <a:xfrm>
            <a:off x="3453188" y="8521537"/>
            <a:ext cx="65858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460" name="直線コネクタ 459"/>
          <p:cNvCxnSpPr/>
          <p:nvPr/>
        </p:nvCxnSpPr>
        <p:spPr>
          <a:xfrm flipH="1">
            <a:off x="3752851" y="3571875"/>
            <a:ext cx="200026" cy="128270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直線コネクタ 460"/>
          <p:cNvCxnSpPr/>
          <p:nvPr/>
        </p:nvCxnSpPr>
        <p:spPr>
          <a:xfrm flipH="1">
            <a:off x="3994150" y="3317875"/>
            <a:ext cx="34926" cy="44767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円/楕円 286"/>
          <p:cNvSpPr/>
          <p:nvPr/>
        </p:nvSpPr>
        <p:spPr>
          <a:xfrm>
            <a:off x="4075171" y="3700626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5" name="円/楕円 274"/>
          <p:cNvSpPr/>
          <p:nvPr/>
        </p:nvSpPr>
        <p:spPr>
          <a:xfrm>
            <a:off x="3877173" y="3271037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6" name="円/楕円 275"/>
          <p:cNvSpPr/>
          <p:nvPr/>
        </p:nvSpPr>
        <p:spPr>
          <a:xfrm>
            <a:off x="4124878" y="3302252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7" name="円/楕円 276"/>
          <p:cNvSpPr/>
          <p:nvPr/>
        </p:nvSpPr>
        <p:spPr>
          <a:xfrm>
            <a:off x="3759201" y="3991156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8" name="円/楕円 277"/>
          <p:cNvSpPr/>
          <p:nvPr/>
        </p:nvSpPr>
        <p:spPr>
          <a:xfrm>
            <a:off x="4010322" y="4046426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9" name="円/楕円 278"/>
          <p:cNvSpPr/>
          <p:nvPr/>
        </p:nvSpPr>
        <p:spPr>
          <a:xfrm>
            <a:off x="3721316" y="4306496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0" name="円/楕円 279"/>
          <p:cNvSpPr/>
          <p:nvPr/>
        </p:nvSpPr>
        <p:spPr>
          <a:xfrm>
            <a:off x="3900430" y="4845709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81" name="円/楕円 280"/>
          <p:cNvSpPr/>
          <p:nvPr/>
        </p:nvSpPr>
        <p:spPr>
          <a:xfrm>
            <a:off x="3611859" y="5071764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2509888" y="3241520"/>
            <a:ext cx="1557338" cy="6132806"/>
          </a:xfrm>
          <a:custGeom>
            <a:avLst/>
            <a:gdLst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247775 w 1552575"/>
              <a:gd name="connsiteY6" fmla="*/ 300037 h 2600325"/>
              <a:gd name="connsiteX7" fmla="*/ 1428750 w 1552575"/>
              <a:gd name="connsiteY7" fmla="*/ 247650 h 2600325"/>
              <a:gd name="connsiteX8" fmla="*/ 1466850 w 1552575"/>
              <a:gd name="connsiteY8" fmla="*/ 0 h 2600325"/>
              <a:gd name="connsiteX9" fmla="*/ 1552575 w 1552575"/>
              <a:gd name="connsiteY9" fmla="*/ 28575 h 2600325"/>
              <a:gd name="connsiteX10" fmla="*/ 1509713 w 1552575"/>
              <a:gd name="connsiteY10" fmla="*/ 552450 h 2600325"/>
              <a:gd name="connsiteX11" fmla="*/ 1362075 w 1552575"/>
              <a:gd name="connsiteY11" fmla="*/ 1528762 h 2600325"/>
              <a:gd name="connsiteX12" fmla="*/ 1252538 w 1552575"/>
              <a:gd name="connsiteY12" fmla="*/ 2257425 h 2600325"/>
              <a:gd name="connsiteX13" fmla="*/ 1223963 w 1552575"/>
              <a:gd name="connsiteY13" fmla="*/ 2600325 h 2600325"/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247775 w 1552575"/>
              <a:gd name="connsiteY6" fmla="*/ 300037 h 2600325"/>
              <a:gd name="connsiteX7" fmla="*/ 1428750 w 1552575"/>
              <a:gd name="connsiteY7" fmla="*/ 247650 h 2600325"/>
              <a:gd name="connsiteX8" fmla="*/ 1466850 w 1552575"/>
              <a:gd name="connsiteY8" fmla="*/ 0 h 2600325"/>
              <a:gd name="connsiteX9" fmla="*/ 1552575 w 1552575"/>
              <a:gd name="connsiteY9" fmla="*/ 28575 h 2600325"/>
              <a:gd name="connsiteX10" fmla="*/ 1509713 w 1552575"/>
              <a:gd name="connsiteY10" fmla="*/ 552450 h 2600325"/>
              <a:gd name="connsiteX11" fmla="*/ 1362075 w 1552575"/>
              <a:gd name="connsiteY11" fmla="*/ 1528762 h 2600325"/>
              <a:gd name="connsiteX12" fmla="*/ 1252538 w 1552575"/>
              <a:gd name="connsiteY12" fmla="*/ 2257425 h 2600325"/>
              <a:gd name="connsiteX13" fmla="*/ 1223963 w 1552575"/>
              <a:gd name="connsiteY13" fmla="*/ 2600325 h 2600325"/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247775 w 1552575"/>
              <a:gd name="connsiteY6" fmla="*/ 300037 h 2600325"/>
              <a:gd name="connsiteX7" fmla="*/ 1428750 w 1552575"/>
              <a:gd name="connsiteY7" fmla="*/ 247650 h 2600325"/>
              <a:gd name="connsiteX8" fmla="*/ 1466850 w 1552575"/>
              <a:gd name="connsiteY8" fmla="*/ 0 h 2600325"/>
              <a:gd name="connsiteX9" fmla="*/ 1552575 w 1552575"/>
              <a:gd name="connsiteY9" fmla="*/ 28575 h 2600325"/>
              <a:gd name="connsiteX10" fmla="*/ 1509713 w 1552575"/>
              <a:gd name="connsiteY10" fmla="*/ 552450 h 2600325"/>
              <a:gd name="connsiteX11" fmla="*/ 1362075 w 1552575"/>
              <a:gd name="connsiteY11" fmla="*/ 1528762 h 2600325"/>
              <a:gd name="connsiteX12" fmla="*/ 1252538 w 1552575"/>
              <a:gd name="connsiteY12" fmla="*/ 2257425 h 2600325"/>
              <a:gd name="connsiteX13" fmla="*/ 1223963 w 1552575"/>
              <a:gd name="connsiteY13" fmla="*/ 2600325 h 2600325"/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247775 w 1552575"/>
              <a:gd name="connsiteY6" fmla="*/ 300037 h 2600325"/>
              <a:gd name="connsiteX7" fmla="*/ 1428750 w 1552575"/>
              <a:gd name="connsiteY7" fmla="*/ 247650 h 2600325"/>
              <a:gd name="connsiteX8" fmla="*/ 1466850 w 1552575"/>
              <a:gd name="connsiteY8" fmla="*/ 0 h 2600325"/>
              <a:gd name="connsiteX9" fmla="*/ 1552575 w 1552575"/>
              <a:gd name="connsiteY9" fmla="*/ 28575 h 2600325"/>
              <a:gd name="connsiteX10" fmla="*/ 1509713 w 1552575"/>
              <a:gd name="connsiteY10" fmla="*/ 552450 h 2600325"/>
              <a:gd name="connsiteX11" fmla="*/ 1362075 w 1552575"/>
              <a:gd name="connsiteY11" fmla="*/ 1528762 h 2600325"/>
              <a:gd name="connsiteX12" fmla="*/ 1252538 w 1552575"/>
              <a:gd name="connsiteY12" fmla="*/ 2257425 h 2600325"/>
              <a:gd name="connsiteX13" fmla="*/ 1223963 w 1552575"/>
              <a:gd name="connsiteY13" fmla="*/ 2600325 h 2600325"/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247775 w 1552575"/>
              <a:gd name="connsiteY6" fmla="*/ 300037 h 2600325"/>
              <a:gd name="connsiteX7" fmla="*/ 1428750 w 1552575"/>
              <a:gd name="connsiteY7" fmla="*/ 247650 h 2600325"/>
              <a:gd name="connsiteX8" fmla="*/ 1466850 w 1552575"/>
              <a:gd name="connsiteY8" fmla="*/ 0 h 2600325"/>
              <a:gd name="connsiteX9" fmla="*/ 1552575 w 1552575"/>
              <a:gd name="connsiteY9" fmla="*/ 28575 h 2600325"/>
              <a:gd name="connsiteX10" fmla="*/ 1509713 w 1552575"/>
              <a:gd name="connsiteY10" fmla="*/ 552450 h 2600325"/>
              <a:gd name="connsiteX11" fmla="*/ 1362075 w 1552575"/>
              <a:gd name="connsiteY11" fmla="*/ 1528762 h 2600325"/>
              <a:gd name="connsiteX12" fmla="*/ 1252538 w 1552575"/>
              <a:gd name="connsiteY12" fmla="*/ 2257425 h 2600325"/>
              <a:gd name="connsiteX13" fmla="*/ 1223963 w 1552575"/>
              <a:gd name="connsiteY13" fmla="*/ 2600325 h 2600325"/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428750 w 1552575"/>
              <a:gd name="connsiteY6" fmla="*/ 247650 h 2600325"/>
              <a:gd name="connsiteX7" fmla="*/ 1466850 w 1552575"/>
              <a:gd name="connsiteY7" fmla="*/ 0 h 2600325"/>
              <a:gd name="connsiteX8" fmla="*/ 1552575 w 1552575"/>
              <a:gd name="connsiteY8" fmla="*/ 28575 h 2600325"/>
              <a:gd name="connsiteX9" fmla="*/ 1509713 w 1552575"/>
              <a:gd name="connsiteY9" fmla="*/ 552450 h 2600325"/>
              <a:gd name="connsiteX10" fmla="*/ 1362075 w 1552575"/>
              <a:gd name="connsiteY10" fmla="*/ 1528762 h 2600325"/>
              <a:gd name="connsiteX11" fmla="*/ 1252538 w 1552575"/>
              <a:gd name="connsiteY11" fmla="*/ 2257425 h 2600325"/>
              <a:gd name="connsiteX12" fmla="*/ 1223963 w 1552575"/>
              <a:gd name="connsiteY12" fmla="*/ 2600325 h 2600325"/>
              <a:gd name="connsiteX0" fmla="*/ 0 w 1552575"/>
              <a:gd name="connsiteY0" fmla="*/ 985837 h 2600325"/>
              <a:gd name="connsiteX1" fmla="*/ 47625 w 1552575"/>
              <a:gd name="connsiteY1" fmla="*/ 700087 h 2600325"/>
              <a:gd name="connsiteX2" fmla="*/ 157163 w 1552575"/>
              <a:gd name="connsiteY2" fmla="*/ 600075 h 2600325"/>
              <a:gd name="connsiteX3" fmla="*/ 809625 w 1552575"/>
              <a:gd name="connsiteY3" fmla="*/ 619125 h 2600325"/>
              <a:gd name="connsiteX4" fmla="*/ 985838 w 1552575"/>
              <a:gd name="connsiteY4" fmla="*/ 576262 h 2600325"/>
              <a:gd name="connsiteX5" fmla="*/ 1138238 w 1552575"/>
              <a:gd name="connsiteY5" fmla="*/ 352425 h 2600325"/>
              <a:gd name="connsiteX6" fmla="*/ 1428750 w 1552575"/>
              <a:gd name="connsiteY6" fmla="*/ 247650 h 2600325"/>
              <a:gd name="connsiteX7" fmla="*/ 1466850 w 1552575"/>
              <a:gd name="connsiteY7" fmla="*/ 0 h 2600325"/>
              <a:gd name="connsiteX8" fmla="*/ 1552575 w 1552575"/>
              <a:gd name="connsiteY8" fmla="*/ 28575 h 2600325"/>
              <a:gd name="connsiteX9" fmla="*/ 1509713 w 1552575"/>
              <a:gd name="connsiteY9" fmla="*/ 552450 h 2600325"/>
              <a:gd name="connsiteX10" fmla="*/ 1362075 w 1552575"/>
              <a:gd name="connsiteY10" fmla="*/ 1528762 h 2600325"/>
              <a:gd name="connsiteX11" fmla="*/ 1252538 w 1552575"/>
              <a:gd name="connsiteY11" fmla="*/ 2257425 h 2600325"/>
              <a:gd name="connsiteX12" fmla="*/ 1223963 w 1552575"/>
              <a:gd name="connsiteY12" fmla="*/ 2600325 h 2600325"/>
              <a:gd name="connsiteX0" fmla="*/ 0 w 1557338"/>
              <a:gd name="connsiteY0" fmla="*/ 1009649 h 2600325"/>
              <a:gd name="connsiteX1" fmla="*/ 52388 w 1557338"/>
              <a:gd name="connsiteY1" fmla="*/ 700087 h 2600325"/>
              <a:gd name="connsiteX2" fmla="*/ 161926 w 1557338"/>
              <a:gd name="connsiteY2" fmla="*/ 600075 h 2600325"/>
              <a:gd name="connsiteX3" fmla="*/ 814388 w 1557338"/>
              <a:gd name="connsiteY3" fmla="*/ 619125 h 2600325"/>
              <a:gd name="connsiteX4" fmla="*/ 990601 w 1557338"/>
              <a:gd name="connsiteY4" fmla="*/ 576262 h 2600325"/>
              <a:gd name="connsiteX5" fmla="*/ 1143001 w 1557338"/>
              <a:gd name="connsiteY5" fmla="*/ 352425 h 2600325"/>
              <a:gd name="connsiteX6" fmla="*/ 1433513 w 1557338"/>
              <a:gd name="connsiteY6" fmla="*/ 247650 h 2600325"/>
              <a:gd name="connsiteX7" fmla="*/ 1471613 w 1557338"/>
              <a:gd name="connsiteY7" fmla="*/ 0 h 2600325"/>
              <a:gd name="connsiteX8" fmla="*/ 1557338 w 1557338"/>
              <a:gd name="connsiteY8" fmla="*/ 28575 h 2600325"/>
              <a:gd name="connsiteX9" fmla="*/ 1514476 w 1557338"/>
              <a:gd name="connsiteY9" fmla="*/ 552450 h 2600325"/>
              <a:gd name="connsiteX10" fmla="*/ 1366838 w 1557338"/>
              <a:gd name="connsiteY10" fmla="*/ 1528762 h 2600325"/>
              <a:gd name="connsiteX11" fmla="*/ 1257301 w 1557338"/>
              <a:gd name="connsiteY11" fmla="*/ 2257425 h 2600325"/>
              <a:gd name="connsiteX12" fmla="*/ 1228726 w 1557338"/>
              <a:gd name="connsiteY12" fmla="*/ 2600325 h 2600325"/>
              <a:gd name="connsiteX0" fmla="*/ 0 w 1557338"/>
              <a:gd name="connsiteY0" fmla="*/ 1009649 h 2600325"/>
              <a:gd name="connsiteX1" fmla="*/ 69057 w 1557338"/>
              <a:gd name="connsiteY1" fmla="*/ 702468 h 2600325"/>
              <a:gd name="connsiteX2" fmla="*/ 161926 w 1557338"/>
              <a:gd name="connsiteY2" fmla="*/ 600075 h 2600325"/>
              <a:gd name="connsiteX3" fmla="*/ 814388 w 1557338"/>
              <a:gd name="connsiteY3" fmla="*/ 619125 h 2600325"/>
              <a:gd name="connsiteX4" fmla="*/ 990601 w 1557338"/>
              <a:gd name="connsiteY4" fmla="*/ 576262 h 2600325"/>
              <a:gd name="connsiteX5" fmla="*/ 1143001 w 1557338"/>
              <a:gd name="connsiteY5" fmla="*/ 352425 h 2600325"/>
              <a:gd name="connsiteX6" fmla="*/ 1433513 w 1557338"/>
              <a:gd name="connsiteY6" fmla="*/ 247650 h 2600325"/>
              <a:gd name="connsiteX7" fmla="*/ 1471613 w 1557338"/>
              <a:gd name="connsiteY7" fmla="*/ 0 h 2600325"/>
              <a:gd name="connsiteX8" fmla="*/ 1557338 w 1557338"/>
              <a:gd name="connsiteY8" fmla="*/ 28575 h 2600325"/>
              <a:gd name="connsiteX9" fmla="*/ 1514476 w 1557338"/>
              <a:gd name="connsiteY9" fmla="*/ 552450 h 2600325"/>
              <a:gd name="connsiteX10" fmla="*/ 1366838 w 1557338"/>
              <a:gd name="connsiteY10" fmla="*/ 1528762 h 2600325"/>
              <a:gd name="connsiteX11" fmla="*/ 1257301 w 1557338"/>
              <a:gd name="connsiteY11" fmla="*/ 2257425 h 2600325"/>
              <a:gd name="connsiteX12" fmla="*/ 1228726 w 1557338"/>
              <a:gd name="connsiteY12" fmla="*/ 2600325 h 2600325"/>
              <a:gd name="connsiteX0" fmla="*/ 0 w 1557338"/>
              <a:gd name="connsiteY0" fmla="*/ 1009649 h 2600325"/>
              <a:gd name="connsiteX1" fmla="*/ 69057 w 1557338"/>
              <a:gd name="connsiteY1" fmla="*/ 702468 h 2600325"/>
              <a:gd name="connsiteX2" fmla="*/ 188119 w 1557338"/>
              <a:gd name="connsiteY2" fmla="*/ 590550 h 2600325"/>
              <a:gd name="connsiteX3" fmla="*/ 814388 w 1557338"/>
              <a:gd name="connsiteY3" fmla="*/ 619125 h 2600325"/>
              <a:gd name="connsiteX4" fmla="*/ 990601 w 1557338"/>
              <a:gd name="connsiteY4" fmla="*/ 576262 h 2600325"/>
              <a:gd name="connsiteX5" fmla="*/ 1143001 w 1557338"/>
              <a:gd name="connsiteY5" fmla="*/ 352425 h 2600325"/>
              <a:gd name="connsiteX6" fmla="*/ 1433513 w 1557338"/>
              <a:gd name="connsiteY6" fmla="*/ 247650 h 2600325"/>
              <a:gd name="connsiteX7" fmla="*/ 1471613 w 1557338"/>
              <a:gd name="connsiteY7" fmla="*/ 0 h 2600325"/>
              <a:gd name="connsiteX8" fmla="*/ 1557338 w 1557338"/>
              <a:gd name="connsiteY8" fmla="*/ 28575 h 2600325"/>
              <a:gd name="connsiteX9" fmla="*/ 1514476 w 1557338"/>
              <a:gd name="connsiteY9" fmla="*/ 552450 h 2600325"/>
              <a:gd name="connsiteX10" fmla="*/ 1366838 w 1557338"/>
              <a:gd name="connsiteY10" fmla="*/ 1528762 h 2600325"/>
              <a:gd name="connsiteX11" fmla="*/ 1257301 w 1557338"/>
              <a:gd name="connsiteY11" fmla="*/ 2257425 h 2600325"/>
              <a:gd name="connsiteX12" fmla="*/ 1228726 w 1557338"/>
              <a:gd name="connsiteY12" fmla="*/ 2600325 h 2600325"/>
              <a:gd name="connsiteX0" fmla="*/ 0 w 1557338"/>
              <a:gd name="connsiteY0" fmla="*/ 1019318 h 2609994"/>
              <a:gd name="connsiteX1" fmla="*/ 69057 w 1557338"/>
              <a:gd name="connsiteY1" fmla="*/ 712137 h 2609994"/>
              <a:gd name="connsiteX2" fmla="*/ 188119 w 1557338"/>
              <a:gd name="connsiteY2" fmla="*/ 600219 h 2609994"/>
              <a:gd name="connsiteX3" fmla="*/ 814388 w 1557338"/>
              <a:gd name="connsiteY3" fmla="*/ 628794 h 2609994"/>
              <a:gd name="connsiteX4" fmla="*/ 990601 w 1557338"/>
              <a:gd name="connsiteY4" fmla="*/ 585931 h 2609994"/>
              <a:gd name="connsiteX5" fmla="*/ 1143001 w 1557338"/>
              <a:gd name="connsiteY5" fmla="*/ 362094 h 2609994"/>
              <a:gd name="connsiteX6" fmla="*/ 1433513 w 1557338"/>
              <a:gd name="connsiteY6" fmla="*/ 257319 h 2609994"/>
              <a:gd name="connsiteX7" fmla="*/ 1471613 w 1557338"/>
              <a:gd name="connsiteY7" fmla="*/ 9669 h 2609994"/>
              <a:gd name="connsiteX8" fmla="*/ 1557338 w 1557338"/>
              <a:gd name="connsiteY8" fmla="*/ 38244 h 2609994"/>
              <a:gd name="connsiteX9" fmla="*/ 1514476 w 1557338"/>
              <a:gd name="connsiteY9" fmla="*/ 562119 h 2609994"/>
              <a:gd name="connsiteX10" fmla="*/ 1366838 w 1557338"/>
              <a:gd name="connsiteY10" fmla="*/ 1538431 h 2609994"/>
              <a:gd name="connsiteX11" fmla="*/ 1257301 w 1557338"/>
              <a:gd name="connsiteY11" fmla="*/ 2267094 h 2609994"/>
              <a:gd name="connsiteX12" fmla="*/ 1228726 w 1557338"/>
              <a:gd name="connsiteY12" fmla="*/ 2609994 h 2609994"/>
              <a:gd name="connsiteX0" fmla="*/ 0 w 1557338"/>
              <a:gd name="connsiteY0" fmla="*/ 1036930 h 2627606"/>
              <a:gd name="connsiteX1" fmla="*/ 69057 w 1557338"/>
              <a:gd name="connsiteY1" fmla="*/ 729749 h 2627606"/>
              <a:gd name="connsiteX2" fmla="*/ 188119 w 1557338"/>
              <a:gd name="connsiteY2" fmla="*/ 617831 h 2627606"/>
              <a:gd name="connsiteX3" fmla="*/ 814388 w 1557338"/>
              <a:gd name="connsiteY3" fmla="*/ 646406 h 2627606"/>
              <a:gd name="connsiteX4" fmla="*/ 990601 w 1557338"/>
              <a:gd name="connsiteY4" fmla="*/ 603543 h 2627606"/>
              <a:gd name="connsiteX5" fmla="*/ 1143001 w 1557338"/>
              <a:gd name="connsiteY5" fmla="*/ 379706 h 2627606"/>
              <a:gd name="connsiteX6" fmla="*/ 1433513 w 1557338"/>
              <a:gd name="connsiteY6" fmla="*/ 274931 h 2627606"/>
              <a:gd name="connsiteX7" fmla="*/ 1471613 w 1557338"/>
              <a:gd name="connsiteY7" fmla="*/ 27281 h 2627606"/>
              <a:gd name="connsiteX8" fmla="*/ 1557338 w 1557338"/>
              <a:gd name="connsiteY8" fmla="*/ 55856 h 2627606"/>
              <a:gd name="connsiteX9" fmla="*/ 1514476 w 1557338"/>
              <a:gd name="connsiteY9" fmla="*/ 579731 h 2627606"/>
              <a:gd name="connsiteX10" fmla="*/ 1366838 w 1557338"/>
              <a:gd name="connsiteY10" fmla="*/ 1556043 h 2627606"/>
              <a:gd name="connsiteX11" fmla="*/ 1257301 w 1557338"/>
              <a:gd name="connsiteY11" fmla="*/ 2284706 h 2627606"/>
              <a:gd name="connsiteX12" fmla="*/ 1228726 w 1557338"/>
              <a:gd name="connsiteY12" fmla="*/ 2627606 h 2627606"/>
              <a:gd name="connsiteX0" fmla="*/ 0 w 1557338"/>
              <a:gd name="connsiteY0" fmla="*/ 1036930 h 6132806"/>
              <a:gd name="connsiteX1" fmla="*/ 69057 w 1557338"/>
              <a:gd name="connsiteY1" fmla="*/ 729749 h 6132806"/>
              <a:gd name="connsiteX2" fmla="*/ 188119 w 1557338"/>
              <a:gd name="connsiteY2" fmla="*/ 617831 h 6132806"/>
              <a:gd name="connsiteX3" fmla="*/ 814388 w 1557338"/>
              <a:gd name="connsiteY3" fmla="*/ 646406 h 6132806"/>
              <a:gd name="connsiteX4" fmla="*/ 990601 w 1557338"/>
              <a:gd name="connsiteY4" fmla="*/ 603543 h 6132806"/>
              <a:gd name="connsiteX5" fmla="*/ 1143001 w 1557338"/>
              <a:gd name="connsiteY5" fmla="*/ 379706 h 6132806"/>
              <a:gd name="connsiteX6" fmla="*/ 1433513 w 1557338"/>
              <a:gd name="connsiteY6" fmla="*/ 274931 h 6132806"/>
              <a:gd name="connsiteX7" fmla="*/ 1471613 w 1557338"/>
              <a:gd name="connsiteY7" fmla="*/ 27281 h 6132806"/>
              <a:gd name="connsiteX8" fmla="*/ 1557338 w 1557338"/>
              <a:gd name="connsiteY8" fmla="*/ 55856 h 6132806"/>
              <a:gd name="connsiteX9" fmla="*/ 1514476 w 1557338"/>
              <a:gd name="connsiteY9" fmla="*/ 579731 h 6132806"/>
              <a:gd name="connsiteX10" fmla="*/ 1366838 w 1557338"/>
              <a:gd name="connsiteY10" fmla="*/ 1556043 h 6132806"/>
              <a:gd name="connsiteX11" fmla="*/ 1257301 w 1557338"/>
              <a:gd name="connsiteY11" fmla="*/ 2284706 h 6132806"/>
              <a:gd name="connsiteX12" fmla="*/ 842963 w 1557338"/>
              <a:gd name="connsiteY12" fmla="*/ 6132806 h 6132806"/>
              <a:gd name="connsiteX0" fmla="*/ 0 w 1557338"/>
              <a:gd name="connsiteY0" fmla="*/ 1036930 h 6132806"/>
              <a:gd name="connsiteX1" fmla="*/ 69057 w 1557338"/>
              <a:gd name="connsiteY1" fmla="*/ 729749 h 6132806"/>
              <a:gd name="connsiteX2" fmla="*/ 188119 w 1557338"/>
              <a:gd name="connsiteY2" fmla="*/ 617831 h 6132806"/>
              <a:gd name="connsiteX3" fmla="*/ 814388 w 1557338"/>
              <a:gd name="connsiteY3" fmla="*/ 646406 h 6132806"/>
              <a:gd name="connsiteX4" fmla="*/ 990601 w 1557338"/>
              <a:gd name="connsiteY4" fmla="*/ 603543 h 6132806"/>
              <a:gd name="connsiteX5" fmla="*/ 1143001 w 1557338"/>
              <a:gd name="connsiteY5" fmla="*/ 379706 h 6132806"/>
              <a:gd name="connsiteX6" fmla="*/ 1433513 w 1557338"/>
              <a:gd name="connsiteY6" fmla="*/ 274931 h 6132806"/>
              <a:gd name="connsiteX7" fmla="*/ 1471613 w 1557338"/>
              <a:gd name="connsiteY7" fmla="*/ 27281 h 6132806"/>
              <a:gd name="connsiteX8" fmla="*/ 1557338 w 1557338"/>
              <a:gd name="connsiteY8" fmla="*/ 55856 h 6132806"/>
              <a:gd name="connsiteX9" fmla="*/ 1514476 w 1557338"/>
              <a:gd name="connsiteY9" fmla="*/ 579731 h 6132806"/>
              <a:gd name="connsiteX10" fmla="*/ 1366838 w 1557338"/>
              <a:gd name="connsiteY10" fmla="*/ 1556043 h 6132806"/>
              <a:gd name="connsiteX11" fmla="*/ 1257301 w 1557338"/>
              <a:gd name="connsiteY11" fmla="*/ 2284706 h 6132806"/>
              <a:gd name="connsiteX12" fmla="*/ 842963 w 1557338"/>
              <a:gd name="connsiteY12" fmla="*/ 6132806 h 6132806"/>
              <a:gd name="connsiteX0" fmla="*/ 0 w 1557338"/>
              <a:gd name="connsiteY0" fmla="*/ 1036930 h 6132806"/>
              <a:gd name="connsiteX1" fmla="*/ 69057 w 1557338"/>
              <a:gd name="connsiteY1" fmla="*/ 729749 h 6132806"/>
              <a:gd name="connsiteX2" fmla="*/ 188119 w 1557338"/>
              <a:gd name="connsiteY2" fmla="*/ 617831 h 6132806"/>
              <a:gd name="connsiteX3" fmla="*/ 814388 w 1557338"/>
              <a:gd name="connsiteY3" fmla="*/ 646406 h 6132806"/>
              <a:gd name="connsiteX4" fmla="*/ 990601 w 1557338"/>
              <a:gd name="connsiteY4" fmla="*/ 603543 h 6132806"/>
              <a:gd name="connsiteX5" fmla="*/ 1143001 w 1557338"/>
              <a:gd name="connsiteY5" fmla="*/ 379706 h 6132806"/>
              <a:gd name="connsiteX6" fmla="*/ 1433513 w 1557338"/>
              <a:gd name="connsiteY6" fmla="*/ 274931 h 6132806"/>
              <a:gd name="connsiteX7" fmla="*/ 1471613 w 1557338"/>
              <a:gd name="connsiteY7" fmla="*/ 27281 h 6132806"/>
              <a:gd name="connsiteX8" fmla="*/ 1557338 w 1557338"/>
              <a:gd name="connsiteY8" fmla="*/ 55856 h 6132806"/>
              <a:gd name="connsiteX9" fmla="*/ 1514476 w 1557338"/>
              <a:gd name="connsiteY9" fmla="*/ 579731 h 6132806"/>
              <a:gd name="connsiteX10" fmla="*/ 1366838 w 1557338"/>
              <a:gd name="connsiteY10" fmla="*/ 1556043 h 6132806"/>
              <a:gd name="connsiteX11" fmla="*/ 1257301 w 1557338"/>
              <a:gd name="connsiteY11" fmla="*/ 2284706 h 6132806"/>
              <a:gd name="connsiteX12" fmla="*/ 842963 w 1557338"/>
              <a:gd name="connsiteY12" fmla="*/ 6132806 h 61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57338" h="6132806">
                <a:moveTo>
                  <a:pt x="0" y="1036930"/>
                </a:moveTo>
                <a:lnTo>
                  <a:pt x="69057" y="729749"/>
                </a:lnTo>
                <a:cubicBezTo>
                  <a:pt x="98426" y="627356"/>
                  <a:pt x="115888" y="617831"/>
                  <a:pt x="188119" y="617831"/>
                </a:cubicBezTo>
                <a:lnTo>
                  <a:pt x="814388" y="646406"/>
                </a:lnTo>
                <a:cubicBezTo>
                  <a:pt x="923132" y="646406"/>
                  <a:pt x="934244" y="636881"/>
                  <a:pt x="990601" y="603543"/>
                </a:cubicBezTo>
                <a:lnTo>
                  <a:pt x="1143001" y="379706"/>
                </a:lnTo>
                <a:cubicBezTo>
                  <a:pt x="1199357" y="304299"/>
                  <a:pt x="1336676" y="309856"/>
                  <a:pt x="1433513" y="274931"/>
                </a:cubicBezTo>
                <a:cubicBezTo>
                  <a:pt x="1446213" y="192381"/>
                  <a:pt x="1442288" y="105485"/>
                  <a:pt x="1471613" y="27281"/>
                </a:cubicBezTo>
                <a:cubicBezTo>
                  <a:pt x="1485900" y="-10819"/>
                  <a:pt x="1528763" y="-15581"/>
                  <a:pt x="1557338" y="55856"/>
                </a:cubicBezTo>
                <a:lnTo>
                  <a:pt x="1514476" y="579731"/>
                </a:lnTo>
                <a:lnTo>
                  <a:pt x="1366838" y="1556043"/>
                </a:lnTo>
                <a:lnTo>
                  <a:pt x="1257301" y="2284706"/>
                </a:lnTo>
                <a:cubicBezTo>
                  <a:pt x="1090613" y="3591218"/>
                  <a:pt x="952501" y="4859631"/>
                  <a:pt x="842963" y="6132806"/>
                </a:cubicBezTo>
              </a:path>
            </a:pathLst>
          </a:custGeom>
          <a:ln w="28575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8547" name="テキスト ボックス 192"/>
          <p:cNvSpPr txBox="1">
            <a:spLocks noChangeArrowheads="1"/>
          </p:cNvSpPr>
          <p:nvPr/>
        </p:nvSpPr>
        <p:spPr bwMode="auto">
          <a:xfrm>
            <a:off x="1109663" y="84270"/>
            <a:ext cx="4236496" cy="3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562" tIns="58281" rIns="116562" bIns="58281">
            <a:spAutoFit/>
          </a:bodyPr>
          <a:lstStyle/>
          <a:p>
            <a:r>
              <a:rPr lang="ja-JP" altLang="en-US" sz="1200" dirty="0">
                <a:latin typeface="A-OTF 新ゴ Pro B"/>
                <a:ea typeface="A-OTF 新ゴ Pro B"/>
                <a:cs typeface="A-OTF 新ゴ Pro B"/>
              </a:rPr>
              <a:t>エリートパラトライアスロン人員配置広域図</a:t>
            </a:r>
            <a:r>
              <a:rPr lang="en-US" altLang="ja-JP" sz="800" dirty="0">
                <a:latin typeface="A-OTF 新ゴ Pro B"/>
                <a:ea typeface="A-OTF 新ゴ Pro B"/>
                <a:cs typeface="A-OTF 新ゴ Pro B"/>
              </a:rPr>
              <a:t>【</a:t>
            </a:r>
            <a:r>
              <a:rPr lang="ja-JP" altLang="en-US" sz="800" dirty="0">
                <a:latin typeface="A-OTF 新ゴ Pro B"/>
                <a:ea typeface="A-OTF 新ゴ Pro B"/>
                <a:cs typeface="A-OTF 新ゴ Pro B"/>
              </a:rPr>
              <a:t>山下公園周辺</a:t>
            </a:r>
            <a:r>
              <a:rPr lang="en-US" altLang="ja-JP" sz="8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8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780808" y="5684003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69" name="円/楕円 268"/>
          <p:cNvSpPr/>
          <p:nvPr/>
        </p:nvSpPr>
        <p:spPr>
          <a:xfrm>
            <a:off x="3723522" y="6206512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0" name="円/楕円 269"/>
          <p:cNvSpPr/>
          <p:nvPr/>
        </p:nvSpPr>
        <p:spPr>
          <a:xfrm>
            <a:off x="3494259" y="6040486"/>
            <a:ext cx="57626" cy="624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271" name="六角形 270"/>
          <p:cNvSpPr/>
          <p:nvPr/>
        </p:nvSpPr>
        <p:spPr>
          <a:xfrm>
            <a:off x="3907288" y="3529355"/>
            <a:ext cx="64212" cy="60645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2FC4BC0E-0F7E-4EC4-94BF-B271F3C2DA31}"/>
              </a:ext>
            </a:extLst>
          </p:cNvPr>
          <p:cNvSpPr/>
          <p:nvPr/>
        </p:nvSpPr>
        <p:spPr>
          <a:xfrm>
            <a:off x="2135897" y="8240526"/>
            <a:ext cx="302368" cy="152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Ⓑ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3503BAEC-335D-4199-BC82-6EF5C56056F5}"/>
              </a:ext>
            </a:extLst>
          </p:cNvPr>
          <p:cNvSpPr/>
          <p:nvPr/>
        </p:nvSpPr>
        <p:spPr>
          <a:xfrm>
            <a:off x="2144860" y="7499055"/>
            <a:ext cx="326845" cy="152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Ⓒ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68FFD10D-1ABF-456F-B137-BFCF2F5C71F7}"/>
              </a:ext>
            </a:extLst>
          </p:cNvPr>
          <p:cNvSpPr/>
          <p:nvPr/>
        </p:nvSpPr>
        <p:spPr>
          <a:xfrm>
            <a:off x="2439253" y="7903334"/>
            <a:ext cx="316767" cy="152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Ⓓ</a:t>
            </a:r>
            <a:endParaRPr lang="ja-JP" altLang="en-US" sz="1814" dirty="0">
              <a:solidFill>
                <a:schemeClr val="bg1"/>
              </a:solidFill>
            </a:endParaRPr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28A529C2-8B6B-4FF9-9C2B-2067E156045A}"/>
              </a:ext>
            </a:extLst>
          </p:cNvPr>
          <p:cNvSpPr/>
          <p:nvPr/>
        </p:nvSpPr>
        <p:spPr>
          <a:xfrm>
            <a:off x="2416653" y="7185985"/>
            <a:ext cx="262052" cy="1252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Ⓔ</a:t>
            </a:r>
            <a:endParaRPr lang="ja-JP" altLang="en-US" sz="2902" dirty="0">
              <a:solidFill>
                <a:schemeClr val="bg1"/>
              </a:solidFill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80F3543C-A58A-4162-82D0-89CD26DF8883}"/>
              </a:ext>
            </a:extLst>
          </p:cNvPr>
          <p:cNvSpPr/>
          <p:nvPr/>
        </p:nvSpPr>
        <p:spPr>
          <a:xfrm>
            <a:off x="2331689" y="6546598"/>
            <a:ext cx="262052" cy="152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Ⓕ</a:t>
            </a:r>
            <a:endParaRPr lang="ja-JP" altLang="en-US" sz="2177" dirty="0">
              <a:solidFill>
                <a:schemeClr val="bg1"/>
              </a:solidFill>
            </a:endParaRPr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BB108185-B10A-446E-A949-86F76F290A6F}"/>
              </a:ext>
            </a:extLst>
          </p:cNvPr>
          <p:cNvSpPr/>
          <p:nvPr/>
        </p:nvSpPr>
        <p:spPr>
          <a:xfrm>
            <a:off x="3192051" y="6799268"/>
            <a:ext cx="262052" cy="13650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Ⓕ</a:t>
            </a:r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788F6D73-4DDD-453A-9DB5-8BA2FCDF206C}"/>
              </a:ext>
            </a:extLst>
          </p:cNvPr>
          <p:cNvSpPr/>
          <p:nvPr/>
        </p:nvSpPr>
        <p:spPr>
          <a:xfrm>
            <a:off x="3038664" y="7291885"/>
            <a:ext cx="260612" cy="152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Ⓖ</a:t>
            </a:r>
            <a:endParaRPr lang="ja-JP" altLang="en-US" sz="2177" dirty="0">
              <a:solidFill>
                <a:schemeClr val="bg1"/>
              </a:solidFill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B8BA8B70-8602-43D8-9C07-4C505174D41C}"/>
              </a:ext>
            </a:extLst>
          </p:cNvPr>
          <p:cNvGrpSpPr/>
          <p:nvPr/>
        </p:nvGrpSpPr>
        <p:grpSpPr>
          <a:xfrm>
            <a:off x="5562813" y="638583"/>
            <a:ext cx="1264755" cy="2786893"/>
            <a:chOff x="5562813" y="638583"/>
            <a:chExt cx="1264755" cy="2786893"/>
          </a:xfrm>
        </p:grpSpPr>
        <p:sp>
          <p:nvSpPr>
            <p:cNvPr id="267" name="正方形/長方形 266"/>
            <p:cNvSpPr/>
            <p:nvPr/>
          </p:nvSpPr>
          <p:spPr bwMode="auto">
            <a:xfrm>
              <a:off x="5562813" y="638583"/>
              <a:ext cx="1193091" cy="278689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272" name="ひし形 271"/>
            <p:cNvSpPr/>
            <p:nvPr/>
          </p:nvSpPr>
          <p:spPr bwMode="auto">
            <a:xfrm>
              <a:off x="5657190" y="1367665"/>
              <a:ext cx="128410" cy="139111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cxnSp>
          <p:nvCxnSpPr>
            <p:cNvPr id="273" name="直線コネクタ 272"/>
            <p:cNvCxnSpPr/>
            <p:nvPr/>
          </p:nvCxnSpPr>
          <p:spPr bwMode="auto">
            <a:xfrm>
              <a:off x="5641719" y="1941332"/>
              <a:ext cx="154712" cy="0"/>
            </a:xfrm>
            <a:prstGeom prst="line">
              <a:avLst/>
            </a:prstGeom>
            <a:ln w="15875">
              <a:solidFill>
                <a:srgbClr val="FFC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/>
            <p:cNvCxnSpPr/>
            <p:nvPr/>
          </p:nvCxnSpPr>
          <p:spPr bwMode="auto">
            <a:xfrm rot="10800000">
              <a:off x="5647907" y="2092046"/>
              <a:ext cx="142334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0000CC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コネクタ 281"/>
            <p:cNvCxnSpPr/>
            <p:nvPr/>
          </p:nvCxnSpPr>
          <p:spPr bwMode="auto">
            <a:xfrm>
              <a:off x="5636084" y="2418344"/>
              <a:ext cx="190295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六角形 282"/>
            <p:cNvSpPr/>
            <p:nvPr/>
          </p:nvSpPr>
          <p:spPr bwMode="auto">
            <a:xfrm>
              <a:off x="5664924" y="1054244"/>
              <a:ext cx="116034" cy="107267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554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284" name="円/楕円 283"/>
            <p:cNvSpPr/>
            <p:nvPr/>
          </p:nvSpPr>
          <p:spPr bwMode="auto">
            <a:xfrm>
              <a:off x="5675755" y="1221848"/>
              <a:ext cx="99016" cy="1072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Ｓ</a:t>
              </a:r>
            </a:p>
          </p:txBody>
        </p:sp>
        <p:sp>
          <p:nvSpPr>
            <p:cNvPr id="285" name="正方形/長方形 284"/>
            <p:cNvSpPr/>
            <p:nvPr/>
          </p:nvSpPr>
          <p:spPr bwMode="auto">
            <a:xfrm>
              <a:off x="5675755" y="1720223"/>
              <a:ext cx="99016" cy="1072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Ｇ</a:t>
              </a:r>
            </a:p>
          </p:txBody>
        </p:sp>
        <p:sp>
          <p:nvSpPr>
            <p:cNvPr id="286" name="テキスト ボックス 285"/>
            <p:cNvSpPr txBox="1"/>
            <p:nvPr/>
          </p:nvSpPr>
          <p:spPr bwMode="auto">
            <a:xfrm>
              <a:off x="5957330" y="1012344"/>
              <a:ext cx="596067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マーシャル</a:t>
              </a:r>
            </a:p>
          </p:txBody>
        </p:sp>
        <p:sp>
          <p:nvSpPr>
            <p:cNvPr id="288" name="テキスト ボックス 287"/>
            <p:cNvSpPr txBox="1"/>
            <p:nvPr/>
          </p:nvSpPr>
          <p:spPr bwMode="auto">
            <a:xfrm>
              <a:off x="5957330" y="1345876"/>
              <a:ext cx="870238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スポーツ推進委員</a:t>
              </a:r>
            </a:p>
          </p:txBody>
        </p:sp>
        <p:sp>
          <p:nvSpPr>
            <p:cNvPr id="289" name="テキスト ボックス 288"/>
            <p:cNvSpPr txBox="1"/>
            <p:nvPr/>
          </p:nvSpPr>
          <p:spPr bwMode="auto">
            <a:xfrm>
              <a:off x="5957330" y="1679999"/>
              <a:ext cx="458981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警備員</a:t>
              </a:r>
            </a:p>
          </p:txBody>
        </p:sp>
        <p:sp>
          <p:nvSpPr>
            <p:cNvPr id="290" name="テキスト ボックス 289"/>
            <p:cNvSpPr txBox="1"/>
            <p:nvPr/>
          </p:nvSpPr>
          <p:spPr bwMode="auto">
            <a:xfrm>
              <a:off x="5957330" y="1198385"/>
              <a:ext cx="458981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整理員</a:t>
              </a:r>
            </a:p>
          </p:txBody>
        </p:sp>
        <p:sp>
          <p:nvSpPr>
            <p:cNvPr id="291" name="テキスト ボックス 290"/>
            <p:cNvSpPr txBox="1"/>
            <p:nvPr/>
          </p:nvSpPr>
          <p:spPr bwMode="auto">
            <a:xfrm>
              <a:off x="5957330" y="1829038"/>
              <a:ext cx="370976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鉄柵</a:t>
              </a:r>
            </a:p>
          </p:txBody>
        </p:sp>
        <p:sp>
          <p:nvSpPr>
            <p:cNvPr id="292" name="テキスト ボックス 291"/>
            <p:cNvSpPr txBox="1"/>
            <p:nvPr/>
          </p:nvSpPr>
          <p:spPr bwMode="auto">
            <a:xfrm>
              <a:off x="5957330" y="1986456"/>
              <a:ext cx="431902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プラ柵</a:t>
              </a:r>
            </a:p>
          </p:txBody>
        </p:sp>
        <p:sp>
          <p:nvSpPr>
            <p:cNvPr id="293" name="テキスト ボックス 292"/>
            <p:cNvSpPr txBox="1"/>
            <p:nvPr/>
          </p:nvSpPr>
          <p:spPr bwMode="auto">
            <a:xfrm>
              <a:off x="5954226" y="2301020"/>
              <a:ext cx="653609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カラーコーン</a:t>
              </a:r>
            </a:p>
          </p:txBody>
        </p:sp>
        <p:cxnSp>
          <p:nvCxnSpPr>
            <p:cNvPr id="294" name="直線コネクタ 293"/>
            <p:cNvCxnSpPr/>
            <p:nvPr/>
          </p:nvCxnSpPr>
          <p:spPr bwMode="auto">
            <a:xfrm>
              <a:off x="5604587" y="796134"/>
              <a:ext cx="228973" cy="0"/>
            </a:xfrm>
            <a:prstGeom prst="line">
              <a:avLst/>
            </a:prstGeom>
            <a:ln w="34925">
              <a:solidFill>
                <a:srgbClr val="0066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テキスト ボックス 294"/>
            <p:cNvSpPr txBox="1"/>
            <p:nvPr/>
          </p:nvSpPr>
          <p:spPr bwMode="auto">
            <a:xfrm>
              <a:off x="5957330" y="688868"/>
              <a:ext cx="660378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バイクコース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cxnSp>
          <p:nvCxnSpPr>
            <p:cNvPr id="296" name="直線コネクタ 295"/>
            <p:cNvCxnSpPr/>
            <p:nvPr/>
          </p:nvCxnSpPr>
          <p:spPr bwMode="auto">
            <a:xfrm>
              <a:off x="5607682" y="958711"/>
              <a:ext cx="222784" cy="0"/>
            </a:xfrm>
            <a:prstGeom prst="line">
              <a:avLst/>
            </a:prstGeom>
            <a:ln w="5715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テキスト ボックス 296"/>
            <p:cNvSpPr txBox="1"/>
            <p:nvPr/>
          </p:nvSpPr>
          <p:spPr bwMode="auto">
            <a:xfrm>
              <a:off x="5957330" y="858148"/>
              <a:ext cx="575758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ランコース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sp>
          <p:nvSpPr>
            <p:cNvPr id="298" name="テキスト ボックス 297"/>
            <p:cNvSpPr txBox="1"/>
            <p:nvPr/>
          </p:nvSpPr>
          <p:spPr bwMode="auto">
            <a:xfrm>
              <a:off x="5951130" y="2471976"/>
              <a:ext cx="546987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車両導線</a:t>
              </a:r>
            </a:p>
          </p:txBody>
        </p:sp>
        <p:cxnSp>
          <p:nvCxnSpPr>
            <p:cNvPr id="299" name="直線矢印コネクタ 298"/>
            <p:cNvCxnSpPr/>
            <p:nvPr/>
          </p:nvCxnSpPr>
          <p:spPr bwMode="auto">
            <a:xfrm>
              <a:off x="5605915" y="2592652"/>
              <a:ext cx="250633" cy="1675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矢印コネクタ 299"/>
            <p:cNvCxnSpPr/>
            <p:nvPr/>
          </p:nvCxnSpPr>
          <p:spPr bwMode="auto">
            <a:xfrm>
              <a:off x="5587559" y="2775340"/>
              <a:ext cx="263009" cy="1677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テキスト ボックス 300"/>
            <p:cNvSpPr txBox="1"/>
            <p:nvPr/>
          </p:nvSpPr>
          <p:spPr bwMode="auto">
            <a:xfrm>
              <a:off x="5951130" y="2674777"/>
              <a:ext cx="458981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横断路</a:t>
              </a:r>
            </a:p>
          </p:txBody>
        </p:sp>
        <p:cxnSp>
          <p:nvCxnSpPr>
            <p:cNvPr id="302" name="直線コネクタ 301"/>
            <p:cNvCxnSpPr/>
            <p:nvPr/>
          </p:nvCxnSpPr>
          <p:spPr bwMode="auto">
            <a:xfrm rot="10800000">
              <a:off x="5660064" y="2259136"/>
              <a:ext cx="142334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FF0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テキスト ボックス 302"/>
            <p:cNvSpPr txBox="1"/>
            <p:nvPr/>
          </p:nvSpPr>
          <p:spPr bwMode="auto">
            <a:xfrm>
              <a:off x="5961970" y="2153545"/>
              <a:ext cx="817772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スチールフェンス</a:t>
              </a:r>
            </a:p>
          </p:txBody>
        </p:sp>
        <p:sp>
          <p:nvSpPr>
            <p:cNvPr id="304" name="ひし形 303"/>
            <p:cNvSpPr/>
            <p:nvPr/>
          </p:nvSpPr>
          <p:spPr bwMode="auto">
            <a:xfrm>
              <a:off x="5657190" y="1534753"/>
              <a:ext cx="128410" cy="139111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sp>
          <p:nvSpPr>
            <p:cNvPr id="305" name="テキスト ボックス 304"/>
            <p:cNvSpPr txBox="1"/>
            <p:nvPr/>
          </p:nvSpPr>
          <p:spPr bwMode="auto">
            <a:xfrm>
              <a:off x="5957330" y="1512964"/>
              <a:ext cx="814387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一般ボランティア</a:t>
              </a:r>
            </a:p>
          </p:txBody>
        </p:sp>
        <p:sp>
          <p:nvSpPr>
            <p:cNvPr id="306" name="正方形/長方形 305">
              <a:extLst>
                <a:ext uri="{FF2B5EF4-FFF2-40B4-BE49-F238E27FC236}">
                  <a16:creationId xmlns:a16="http://schemas.microsoft.com/office/drawing/2014/main" id="{15BFD257-CB66-460D-831F-796F976BF464}"/>
                </a:ext>
              </a:extLst>
            </p:cNvPr>
            <p:cNvSpPr/>
            <p:nvPr/>
          </p:nvSpPr>
          <p:spPr>
            <a:xfrm>
              <a:off x="5634031" y="2864768"/>
              <a:ext cx="194400" cy="176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70" dirty="0">
                  <a:solidFill>
                    <a:schemeClr val="bg1"/>
                  </a:solidFill>
                </a:rPr>
                <a:t>Ⓐ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14" name="正方形/長方形 313">
              <a:extLst>
                <a:ext uri="{FF2B5EF4-FFF2-40B4-BE49-F238E27FC236}">
                  <a16:creationId xmlns:a16="http://schemas.microsoft.com/office/drawing/2014/main" id="{EFAF4148-ECE0-4D50-991A-AFF75D9A3B07}"/>
                </a:ext>
              </a:extLst>
            </p:cNvPr>
            <p:cNvSpPr/>
            <p:nvPr/>
          </p:nvSpPr>
          <p:spPr>
            <a:xfrm>
              <a:off x="5634112" y="3224808"/>
              <a:ext cx="194238" cy="1754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70" dirty="0">
                  <a:solidFill>
                    <a:schemeClr val="bg1"/>
                  </a:solidFill>
                </a:rPr>
                <a:t>Ⓖ</a:t>
              </a:r>
              <a:endParaRPr lang="ja-JP" altLang="en-US" sz="2177" dirty="0">
                <a:solidFill>
                  <a:schemeClr val="bg1"/>
                </a:solidFill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8BAA751A-2A85-4642-9B3D-1072BF7FE6B1}"/>
                </a:ext>
              </a:extLst>
            </p:cNvPr>
            <p:cNvSpPr txBox="1"/>
            <p:nvPr/>
          </p:nvSpPr>
          <p:spPr>
            <a:xfrm rot="16200000">
              <a:off x="5566221" y="2983616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b="1" dirty="0"/>
                <a:t>～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1299398-96A9-4BC2-8234-D594D890EF8F}"/>
                </a:ext>
              </a:extLst>
            </p:cNvPr>
            <p:cNvSpPr txBox="1"/>
            <p:nvPr/>
          </p:nvSpPr>
          <p:spPr>
            <a:xfrm>
              <a:off x="5951740" y="2997785"/>
              <a:ext cx="684803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50" dirty="0"/>
                <a:t>設営転換場所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21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3" t="17631" r="377" b="10644"/>
          <a:stretch/>
        </p:blipFill>
        <p:spPr bwMode="auto">
          <a:xfrm rot="16200000">
            <a:off x="-1025444" y="2048172"/>
            <a:ext cx="8908890" cy="60955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92" name="直線コネクタ 591"/>
          <p:cNvCxnSpPr/>
          <p:nvPr/>
        </p:nvCxnSpPr>
        <p:spPr>
          <a:xfrm flipH="1">
            <a:off x="5272088" y="5804839"/>
            <a:ext cx="120859" cy="94759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442" name="テキスト ボックス 12"/>
          <p:cNvSpPr txBox="1">
            <a:spLocks noChangeArrowheads="1"/>
          </p:cNvSpPr>
          <p:nvPr/>
        </p:nvSpPr>
        <p:spPr bwMode="auto">
          <a:xfrm>
            <a:off x="1109663" y="84270"/>
            <a:ext cx="4351912" cy="30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562" tIns="58281" rIns="116562" bIns="58281">
            <a:spAutoFit/>
          </a:bodyPr>
          <a:lstStyle/>
          <a:p>
            <a:r>
              <a:rPr lang="ja-JP" altLang="en-US" sz="1200" dirty="0">
                <a:latin typeface="A-OTF 新ゴ Pro B"/>
                <a:ea typeface="A-OTF 新ゴ Pro B"/>
                <a:cs typeface="A-OTF 新ゴ Pro B"/>
              </a:rPr>
              <a:t>エリートパラトライアスロン人員配置広域図</a:t>
            </a:r>
            <a:r>
              <a:rPr lang="en-US" altLang="ja-JP" sz="800" dirty="0">
                <a:latin typeface="A-OTF 新ゴ Pro B"/>
                <a:ea typeface="A-OTF 新ゴ Pro B"/>
                <a:cs typeface="A-OTF 新ゴ Pro B"/>
              </a:rPr>
              <a:t>【</a:t>
            </a:r>
            <a:r>
              <a:rPr lang="ja-JP" altLang="en-US" sz="800" dirty="0">
                <a:latin typeface="A-OTF 新ゴ Pro B"/>
                <a:ea typeface="A-OTF 新ゴ Pro B"/>
                <a:cs typeface="A-OTF 新ゴ Pro B"/>
              </a:rPr>
              <a:t>神奈川県庁周辺</a:t>
            </a:r>
            <a:r>
              <a:rPr lang="en-US" altLang="ja-JP" sz="8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8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402" name="正方形/長方形 401"/>
          <p:cNvSpPr/>
          <p:nvPr/>
        </p:nvSpPr>
        <p:spPr>
          <a:xfrm>
            <a:off x="2623471" y="1006955"/>
            <a:ext cx="2410410" cy="1543366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29" name="正方形/長方形 428"/>
          <p:cNvSpPr/>
          <p:nvPr/>
        </p:nvSpPr>
        <p:spPr>
          <a:xfrm>
            <a:off x="4650246" y="1011924"/>
            <a:ext cx="387449" cy="157865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6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38" name="正方形/長方形 437"/>
          <p:cNvSpPr/>
          <p:nvPr/>
        </p:nvSpPr>
        <p:spPr>
          <a:xfrm>
            <a:off x="2768600" y="2550321"/>
            <a:ext cx="2373287" cy="1402555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39" name="正方形/長方形 438"/>
          <p:cNvSpPr/>
          <p:nvPr/>
        </p:nvSpPr>
        <p:spPr>
          <a:xfrm>
            <a:off x="4752723" y="2550321"/>
            <a:ext cx="389164" cy="16715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0" name="フリーフォーム 439"/>
          <p:cNvSpPr/>
          <p:nvPr/>
        </p:nvSpPr>
        <p:spPr>
          <a:xfrm>
            <a:off x="2649185" y="3956432"/>
            <a:ext cx="2078389" cy="1092595"/>
          </a:xfrm>
          <a:custGeom>
            <a:avLst/>
            <a:gdLst>
              <a:gd name="connsiteX0" fmla="*/ 0 w 2232247"/>
              <a:gd name="connsiteY0" fmla="*/ 0 h 1112942"/>
              <a:gd name="connsiteX1" fmla="*/ 2232247 w 2232247"/>
              <a:gd name="connsiteY1" fmla="*/ 0 h 1112942"/>
              <a:gd name="connsiteX2" fmla="*/ 2232247 w 2232247"/>
              <a:gd name="connsiteY2" fmla="*/ 1112942 h 1112942"/>
              <a:gd name="connsiteX3" fmla="*/ 0 w 2232247"/>
              <a:gd name="connsiteY3" fmla="*/ 1112942 h 1112942"/>
              <a:gd name="connsiteX4" fmla="*/ 0 w 2232247"/>
              <a:gd name="connsiteY4" fmla="*/ 0 h 1112942"/>
              <a:gd name="connsiteX0" fmla="*/ 0 w 2232247"/>
              <a:gd name="connsiteY0" fmla="*/ 0 h 1112942"/>
              <a:gd name="connsiteX1" fmla="*/ 2232247 w 2232247"/>
              <a:gd name="connsiteY1" fmla="*/ 0 h 1112942"/>
              <a:gd name="connsiteX2" fmla="*/ 2232247 w 2232247"/>
              <a:gd name="connsiteY2" fmla="*/ 1112942 h 1112942"/>
              <a:gd name="connsiteX3" fmla="*/ 148164 w 2232247"/>
              <a:gd name="connsiteY3" fmla="*/ 1079870 h 1112942"/>
              <a:gd name="connsiteX4" fmla="*/ 0 w 2232247"/>
              <a:gd name="connsiteY4" fmla="*/ 0 h 1112942"/>
              <a:gd name="connsiteX0" fmla="*/ 0 w 2232247"/>
              <a:gd name="connsiteY0" fmla="*/ 0 h 1112942"/>
              <a:gd name="connsiteX1" fmla="*/ 2232247 w 2232247"/>
              <a:gd name="connsiteY1" fmla="*/ 0 h 1112942"/>
              <a:gd name="connsiteX2" fmla="*/ 2232247 w 2232247"/>
              <a:gd name="connsiteY2" fmla="*/ 1112942 h 1112942"/>
              <a:gd name="connsiteX3" fmla="*/ 148164 w 2232247"/>
              <a:gd name="connsiteY3" fmla="*/ 1079870 h 1112942"/>
              <a:gd name="connsiteX4" fmla="*/ 5580 w 2232247"/>
              <a:gd name="connsiteY4" fmla="*/ 422372 h 1112942"/>
              <a:gd name="connsiteX5" fmla="*/ 0 w 2232247"/>
              <a:gd name="connsiteY5" fmla="*/ 0 h 1112942"/>
              <a:gd name="connsiteX0" fmla="*/ 54890 w 2226667"/>
              <a:gd name="connsiteY0" fmla="*/ 0 h 1112942"/>
              <a:gd name="connsiteX1" fmla="*/ 2226667 w 2226667"/>
              <a:gd name="connsiteY1" fmla="*/ 0 h 1112942"/>
              <a:gd name="connsiteX2" fmla="*/ 2226667 w 2226667"/>
              <a:gd name="connsiteY2" fmla="*/ 1112942 h 1112942"/>
              <a:gd name="connsiteX3" fmla="*/ 142584 w 2226667"/>
              <a:gd name="connsiteY3" fmla="*/ 1079870 h 1112942"/>
              <a:gd name="connsiteX4" fmla="*/ 0 w 2226667"/>
              <a:gd name="connsiteY4" fmla="*/ 422372 h 1112942"/>
              <a:gd name="connsiteX5" fmla="*/ 54890 w 2226667"/>
              <a:gd name="connsiteY5" fmla="*/ 0 h 1112942"/>
              <a:gd name="connsiteX0" fmla="*/ 54890 w 2226667"/>
              <a:gd name="connsiteY0" fmla="*/ 0 h 1115042"/>
              <a:gd name="connsiteX1" fmla="*/ 2226667 w 2226667"/>
              <a:gd name="connsiteY1" fmla="*/ 0 h 1115042"/>
              <a:gd name="connsiteX2" fmla="*/ 2226667 w 2226667"/>
              <a:gd name="connsiteY2" fmla="*/ 1112942 h 1115042"/>
              <a:gd name="connsiteX3" fmla="*/ 153926 w 2226667"/>
              <a:gd name="connsiteY3" fmla="*/ 1115042 h 1115042"/>
              <a:gd name="connsiteX4" fmla="*/ 0 w 2226667"/>
              <a:gd name="connsiteY4" fmla="*/ 422372 h 1115042"/>
              <a:gd name="connsiteX5" fmla="*/ 54890 w 2226667"/>
              <a:gd name="connsiteY5" fmla="*/ 0 h 1115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6667" h="1115042">
                <a:moveTo>
                  <a:pt x="54890" y="0"/>
                </a:moveTo>
                <a:lnTo>
                  <a:pt x="2226667" y="0"/>
                </a:lnTo>
                <a:lnTo>
                  <a:pt x="2226667" y="1112942"/>
                </a:lnTo>
                <a:lnTo>
                  <a:pt x="153926" y="1115042"/>
                </a:lnTo>
                <a:lnTo>
                  <a:pt x="0" y="422372"/>
                </a:lnTo>
                <a:lnTo>
                  <a:pt x="54890" y="0"/>
                </a:lnTo>
                <a:close/>
              </a:path>
            </a:pathLst>
          </a:cu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1" name="正方形/長方形 440"/>
          <p:cNvSpPr/>
          <p:nvPr/>
        </p:nvSpPr>
        <p:spPr>
          <a:xfrm>
            <a:off x="4332700" y="3956431"/>
            <a:ext cx="389164" cy="16900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2" name="正方形/長方形 441"/>
          <p:cNvSpPr/>
          <p:nvPr/>
        </p:nvSpPr>
        <p:spPr>
          <a:xfrm>
            <a:off x="4727575" y="3953256"/>
            <a:ext cx="1740394" cy="1095771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3" name="正方形/長方形 442"/>
          <p:cNvSpPr/>
          <p:nvPr/>
        </p:nvSpPr>
        <p:spPr>
          <a:xfrm>
            <a:off x="6071274" y="3953256"/>
            <a:ext cx="389164" cy="16900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9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4" name="正方形/長方形 443"/>
          <p:cNvSpPr/>
          <p:nvPr/>
        </p:nvSpPr>
        <p:spPr>
          <a:xfrm>
            <a:off x="2788048" y="5056196"/>
            <a:ext cx="1337212" cy="1032041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5" name="正方形/長方形 444"/>
          <p:cNvSpPr/>
          <p:nvPr/>
        </p:nvSpPr>
        <p:spPr>
          <a:xfrm>
            <a:off x="2834337" y="5079768"/>
            <a:ext cx="466310" cy="16900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10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46" name="フリーフォーム 445"/>
          <p:cNvSpPr/>
          <p:nvPr/>
        </p:nvSpPr>
        <p:spPr>
          <a:xfrm>
            <a:off x="4124270" y="5049027"/>
            <a:ext cx="1897018" cy="1471258"/>
          </a:xfrm>
          <a:custGeom>
            <a:avLst/>
            <a:gdLst>
              <a:gd name="connsiteX0" fmla="*/ 0 w 1728592"/>
              <a:gd name="connsiteY0" fmla="*/ 0 h 1083910"/>
              <a:gd name="connsiteX1" fmla="*/ 1728592 w 1728592"/>
              <a:gd name="connsiteY1" fmla="*/ 0 h 1083910"/>
              <a:gd name="connsiteX2" fmla="*/ 1728592 w 1728592"/>
              <a:gd name="connsiteY2" fmla="*/ 1083910 h 1083910"/>
              <a:gd name="connsiteX3" fmla="*/ 0 w 1728592"/>
              <a:gd name="connsiteY3" fmla="*/ 1083910 h 1083910"/>
              <a:gd name="connsiteX4" fmla="*/ 0 w 1728592"/>
              <a:gd name="connsiteY4" fmla="*/ 0 h 1083910"/>
              <a:gd name="connsiteX0" fmla="*/ 0 w 1728592"/>
              <a:gd name="connsiteY0" fmla="*/ 278200 h 1362110"/>
              <a:gd name="connsiteX1" fmla="*/ 620488 w 1728592"/>
              <a:gd name="connsiteY1" fmla="*/ 0 h 1362110"/>
              <a:gd name="connsiteX2" fmla="*/ 1728592 w 1728592"/>
              <a:gd name="connsiteY2" fmla="*/ 278200 h 1362110"/>
              <a:gd name="connsiteX3" fmla="*/ 1728592 w 1728592"/>
              <a:gd name="connsiteY3" fmla="*/ 1362110 h 1362110"/>
              <a:gd name="connsiteX4" fmla="*/ 0 w 1728592"/>
              <a:gd name="connsiteY4" fmla="*/ 1362110 h 1362110"/>
              <a:gd name="connsiteX5" fmla="*/ 0 w 1728592"/>
              <a:gd name="connsiteY5" fmla="*/ 278200 h 1362110"/>
              <a:gd name="connsiteX0" fmla="*/ 0 w 1728592"/>
              <a:gd name="connsiteY0" fmla="*/ 278200 h 1362110"/>
              <a:gd name="connsiteX1" fmla="*/ 512280 w 1728592"/>
              <a:gd name="connsiteY1" fmla="*/ 281176 h 1362110"/>
              <a:gd name="connsiteX2" fmla="*/ 620488 w 1728592"/>
              <a:gd name="connsiteY2" fmla="*/ 0 h 1362110"/>
              <a:gd name="connsiteX3" fmla="*/ 1728592 w 1728592"/>
              <a:gd name="connsiteY3" fmla="*/ 278200 h 1362110"/>
              <a:gd name="connsiteX4" fmla="*/ 1728592 w 1728592"/>
              <a:gd name="connsiteY4" fmla="*/ 1362110 h 1362110"/>
              <a:gd name="connsiteX5" fmla="*/ 0 w 1728592"/>
              <a:gd name="connsiteY5" fmla="*/ 1362110 h 1362110"/>
              <a:gd name="connsiteX6" fmla="*/ 0 w 1728592"/>
              <a:gd name="connsiteY6" fmla="*/ 278200 h 1362110"/>
              <a:gd name="connsiteX0" fmla="*/ 0 w 1728592"/>
              <a:gd name="connsiteY0" fmla="*/ 285820 h 1369730"/>
              <a:gd name="connsiteX1" fmla="*/ 512280 w 1728592"/>
              <a:gd name="connsiteY1" fmla="*/ 288796 h 1369730"/>
              <a:gd name="connsiteX2" fmla="*/ 506188 w 1728592"/>
              <a:gd name="connsiteY2" fmla="*/ 0 h 1369730"/>
              <a:gd name="connsiteX3" fmla="*/ 1728592 w 1728592"/>
              <a:gd name="connsiteY3" fmla="*/ 285820 h 1369730"/>
              <a:gd name="connsiteX4" fmla="*/ 1728592 w 1728592"/>
              <a:gd name="connsiteY4" fmla="*/ 1369730 h 1369730"/>
              <a:gd name="connsiteX5" fmla="*/ 0 w 1728592"/>
              <a:gd name="connsiteY5" fmla="*/ 1369730 h 1369730"/>
              <a:gd name="connsiteX6" fmla="*/ 0 w 1728592"/>
              <a:gd name="connsiteY6" fmla="*/ 285820 h 1369730"/>
              <a:gd name="connsiteX0" fmla="*/ 0 w 1728592"/>
              <a:gd name="connsiteY0" fmla="*/ 289560 h 1373470"/>
              <a:gd name="connsiteX1" fmla="*/ 512280 w 1728592"/>
              <a:gd name="connsiteY1" fmla="*/ 292536 h 1373470"/>
              <a:gd name="connsiteX2" fmla="*/ 506188 w 1728592"/>
              <a:gd name="connsiteY2" fmla="*/ 3740 h 1373470"/>
              <a:gd name="connsiteX3" fmla="*/ 1720972 w 1728592"/>
              <a:gd name="connsiteY3" fmla="*/ 0 h 1373470"/>
              <a:gd name="connsiteX4" fmla="*/ 1728592 w 1728592"/>
              <a:gd name="connsiteY4" fmla="*/ 1373470 h 1373470"/>
              <a:gd name="connsiteX5" fmla="*/ 0 w 1728592"/>
              <a:gd name="connsiteY5" fmla="*/ 1373470 h 1373470"/>
              <a:gd name="connsiteX6" fmla="*/ 0 w 1728592"/>
              <a:gd name="connsiteY6" fmla="*/ 289560 h 1373470"/>
              <a:gd name="connsiteX0" fmla="*/ 0 w 1728592"/>
              <a:gd name="connsiteY0" fmla="*/ 289560 h 1373470"/>
              <a:gd name="connsiteX1" fmla="*/ 513024 w 1728592"/>
              <a:gd name="connsiteY1" fmla="*/ 171216 h 1373470"/>
              <a:gd name="connsiteX2" fmla="*/ 506188 w 1728592"/>
              <a:gd name="connsiteY2" fmla="*/ 3740 h 1373470"/>
              <a:gd name="connsiteX3" fmla="*/ 1720972 w 1728592"/>
              <a:gd name="connsiteY3" fmla="*/ 0 h 1373470"/>
              <a:gd name="connsiteX4" fmla="*/ 1728592 w 1728592"/>
              <a:gd name="connsiteY4" fmla="*/ 1373470 h 1373470"/>
              <a:gd name="connsiteX5" fmla="*/ 0 w 1728592"/>
              <a:gd name="connsiteY5" fmla="*/ 1373470 h 1373470"/>
              <a:gd name="connsiteX6" fmla="*/ 0 w 1728592"/>
              <a:gd name="connsiteY6" fmla="*/ 289560 h 1373470"/>
              <a:gd name="connsiteX0" fmla="*/ 6350 w 1728592"/>
              <a:gd name="connsiteY0" fmla="*/ 187960 h 1373470"/>
              <a:gd name="connsiteX1" fmla="*/ 513024 w 1728592"/>
              <a:gd name="connsiteY1" fmla="*/ 171216 h 1373470"/>
              <a:gd name="connsiteX2" fmla="*/ 506188 w 1728592"/>
              <a:gd name="connsiteY2" fmla="*/ 3740 h 1373470"/>
              <a:gd name="connsiteX3" fmla="*/ 1720972 w 1728592"/>
              <a:gd name="connsiteY3" fmla="*/ 0 h 1373470"/>
              <a:gd name="connsiteX4" fmla="*/ 1728592 w 1728592"/>
              <a:gd name="connsiteY4" fmla="*/ 1373470 h 1373470"/>
              <a:gd name="connsiteX5" fmla="*/ 0 w 1728592"/>
              <a:gd name="connsiteY5" fmla="*/ 1373470 h 1373470"/>
              <a:gd name="connsiteX6" fmla="*/ 6350 w 1728592"/>
              <a:gd name="connsiteY6" fmla="*/ 187960 h 1373470"/>
              <a:gd name="connsiteX0" fmla="*/ 549 w 1729741"/>
              <a:gd name="connsiteY0" fmla="*/ 19650 h 1373470"/>
              <a:gd name="connsiteX1" fmla="*/ 514173 w 1729741"/>
              <a:gd name="connsiteY1" fmla="*/ 171216 h 1373470"/>
              <a:gd name="connsiteX2" fmla="*/ 507337 w 1729741"/>
              <a:gd name="connsiteY2" fmla="*/ 3740 h 1373470"/>
              <a:gd name="connsiteX3" fmla="*/ 1722121 w 1729741"/>
              <a:gd name="connsiteY3" fmla="*/ 0 h 1373470"/>
              <a:gd name="connsiteX4" fmla="*/ 1729741 w 1729741"/>
              <a:gd name="connsiteY4" fmla="*/ 1373470 h 1373470"/>
              <a:gd name="connsiteX5" fmla="*/ 1149 w 1729741"/>
              <a:gd name="connsiteY5" fmla="*/ 1373470 h 1373470"/>
              <a:gd name="connsiteX6" fmla="*/ 549 w 1729741"/>
              <a:gd name="connsiteY6" fmla="*/ 19650 h 1373470"/>
              <a:gd name="connsiteX0" fmla="*/ 549 w 1729741"/>
              <a:gd name="connsiteY0" fmla="*/ 19650 h 1373470"/>
              <a:gd name="connsiteX1" fmla="*/ 510698 w 1729741"/>
              <a:gd name="connsiteY1" fmla="*/ 28312 h 1373470"/>
              <a:gd name="connsiteX2" fmla="*/ 507337 w 1729741"/>
              <a:gd name="connsiteY2" fmla="*/ 3740 h 1373470"/>
              <a:gd name="connsiteX3" fmla="*/ 1722121 w 1729741"/>
              <a:gd name="connsiteY3" fmla="*/ 0 h 1373470"/>
              <a:gd name="connsiteX4" fmla="*/ 1729741 w 1729741"/>
              <a:gd name="connsiteY4" fmla="*/ 1373470 h 1373470"/>
              <a:gd name="connsiteX5" fmla="*/ 1149 w 1729741"/>
              <a:gd name="connsiteY5" fmla="*/ 1373470 h 1373470"/>
              <a:gd name="connsiteX6" fmla="*/ 549 w 1729741"/>
              <a:gd name="connsiteY6" fmla="*/ 19650 h 137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9741" h="1373470">
                <a:moveTo>
                  <a:pt x="549" y="19650"/>
                </a:moveTo>
                <a:lnTo>
                  <a:pt x="510698" y="28312"/>
                </a:lnTo>
                <a:lnTo>
                  <a:pt x="507337" y="3740"/>
                </a:lnTo>
                <a:lnTo>
                  <a:pt x="1722121" y="0"/>
                </a:lnTo>
                <a:lnTo>
                  <a:pt x="1729741" y="1373470"/>
                </a:lnTo>
                <a:lnTo>
                  <a:pt x="1149" y="1373470"/>
                </a:lnTo>
                <a:cubicBezTo>
                  <a:pt x="3266" y="978300"/>
                  <a:pt x="-1568" y="414820"/>
                  <a:pt x="549" y="19650"/>
                </a:cubicBezTo>
                <a:close/>
              </a:path>
            </a:pathLst>
          </a:cu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47" name="正方形/長方形 446"/>
          <p:cNvSpPr/>
          <p:nvPr/>
        </p:nvSpPr>
        <p:spPr>
          <a:xfrm>
            <a:off x="5500188" y="5024623"/>
            <a:ext cx="466310" cy="16715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56" name="正方形/長方形 455"/>
          <p:cNvSpPr/>
          <p:nvPr/>
        </p:nvSpPr>
        <p:spPr>
          <a:xfrm>
            <a:off x="4126977" y="6520285"/>
            <a:ext cx="1894311" cy="1457251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57" name="フリーフォーム 456"/>
          <p:cNvSpPr/>
          <p:nvPr/>
        </p:nvSpPr>
        <p:spPr>
          <a:xfrm>
            <a:off x="2400660" y="6088237"/>
            <a:ext cx="1724600" cy="1889299"/>
          </a:xfrm>
          <a:custGeom>
            <a:avLst/>
            <a:gdLst>
              <a:gd name="connsiteX0" fmla="*/ 0 w 1822808"/>
              <a:gd name="connsiteY0" fmla="*/ 0 h 1259045"/>
              <a:gd name="connsiteX1" fmla="*/ 1822808 w 1822808"/>
              <a:gd name="connsiteY1" fmla="*/ 0 h 1259045"/>
              <a:gd name="connsiteX2" fmla="*/ 1822808 w 1822808"/>
              <a:gd name="connsiteY2" fmla="*/ 1259045 h 1259045"/>
              <a:gd name="connsiteX3" fmla="*/ 0 w 1822808"/>
              <a:gd name="connsiteY3" fmla="*/ 1259045 h 1259045"/>
              <a:gd name="connsiteX4" fmla="*/ 0 w 1822808"/>
              <a:gd name="connsiteY4" fmla="*/ 0 h 1259045"/>
              <a:gd name="connsiteX0" fmla="*/ 26144 w 1822808"/>
              <a:gd name="connsiteY0" fmla="*/ 268362 h 1259045"/>
              <a:gd name="connsiteX1" fmla="*/ 1822808 w 1822808"/>
              <a:gd name="connsiteY1" fmla="*/ 0 h 1259045"/>
              <a:gd name="connsiteX2" fmla="*/ 1822808 w 1822808"/>
              <a:gd name="connsiteY2" fmla="*/ 1259045 h 1259045"/>
              <a:gd name="connsiteX3" fmla="*/ 0 w 1822808"/>
              <a:gd name="connsiteY3" fmla="*/ 1259045 h 1259045"/>
              <a:gd name="connsiteX4" fmla="*/ 26144 w 1822808"/>
              <a:gd name="connsiteY4" fmla="*/ 268362 h 1259045"/>
              <a:gd name="connsiteX0" fmla="*/ 255488 w 1822808"/>
              <a:gd name="connsiteY0" fmla="*/ 362992 h 1259045"/>
              <a:gd name="connsiteX1" fmla="*/ 1822808 w 1822808"/>
              <a:gd name="connsiteY1" fmla="*/ 0 h 1259045"/>
              <a:gd name="connsiteX2" fmla="*/ 1822808 w 1822808"/>
              <a:gd name="connsiteY2" fmla="*/ 1259045 h 1259045"/>
              <a:gd name="connsiteX3" fmla="*/ 0 w 1822808"/>
              <a:gd name="connsiteY3" fmla="*/ 1259045 h 1259045"/>
              <a:gd name="connsiteX4" fmla="*/ 255488 w 1822808"/>
              <a:gd name="connsiteY4" fmla="*/ 362992 h 1259045"/>
              <a:gd name="connsiteX0" fmla="*/ 255488 w 1822808"/>
              <a:gd name="connsiteY0" fmla="*/ 362992 h 1259045"/>
              <a:gd name="connsiteX1" fmla="*/ 595858 w 1822808"/>
              <a:gd name="connsiteY1" fmla="*/ 15106 h 1259045"/>
              <a:gd name="connsiteX2" fmla="*/ 1822808 w 1822808"/>
              <a:gd name="connsiteY2" fmla="*/ 0 h 1259045"/>
              <a:gd name="connsiteX3" fmla="*/ 1822808 w 1822808"/>
              <a:gd name="connsiteY3" fmla="*/ 1259045 h 1259045"/>
              <a:gd name="connsiteX4" fmla="*/ 0 w 1822808"/>
              <a:gd name="connsiteY4" fmla="*/ 1259045 h 1259045"/>
              <a:gd name="connsiteX5" fmla="*/ 255488 w 1822808"/>
              <a:gd name="connsiteY5" fmla="*/ 362992 h 1259045"/>
              <a:gd name="connsiteX0" fmla="*/ 255488 w 1822808"/>
              <a:gd name="connsiteY0" fmla="*/ 362992 h 1259045"/>
              <a:gd name="connsiteX1" fmla="*/ 483840 w 1822808"/>
              <a:gd name="connsiteY1" fmla="*/ 233164 h 1259045"/>
              <a:gd name="connsiteX2" fmla="*/ 595858 w 1822808"/>
              <a:gd name="connsiteY2" fmla="*/ 15106 h 1259045"/>
              <a:gd name="connsiteX3" fmla="*/ 1822808 w 1822808"/>
              <a:gd name="connsiteY3" fmla="*/ 0 h 1259045"/>
              <a:gd name="connsiteX4" fmla="*/ 1822808 w 1822808"/>
              <a:gd name="connsiteY4" fmla="*/ 1259045 h 1259045"/>
              <a:gd name="connsiteX5" fmla="*/ 0 w 1822808"/>
              <a:gd name="connsiteY5" fmla="*/ 1259045 h 1259045"/>
              <a:gd name="connsiteX6" fmla="*/ 255488 w 1822808"/>
              <a:gd name="connsiteY6" fmla="*/ 362992 h 1259045"/>
              <a:gd name="connsiteX0" fmla="*/ 280144 w 1847464"/>
              <a:gd name="connsiteY0" fmla="*/ 362992 h 1259045"/>
              <a:gd name="connsiteX1" fmla="*/ 508496 w 1847464"/>
              <a:gd name="connsiteY1" fmla="*/ 233164 h 1259045"/>
              <a:gd name="connsiteX2" fmla="*/ 620514 w 1847464"/>
              <a:gd name="connsiteY2" fmla="*/ 15106 h 1259045"/>
              <a:gd name="connsiteX3" fmla="*/ 1847464 w 1847464"/>
              <a:gd name="connsiteY3" fmla="*/ 0 h 1259045"/>
              <a:gd name="connsiteX4" fmla="*/ 1847464 w 1847464"/>
              <a:gd name="connsiteY4" fmla="*/ 1259045 h 1259045"/>
              <a:gd name="connsiteX5" fmla="*/ 24656 w 1847464"/>
              <a:gd name="connsiteY5" fmla="*/ 1259045 h 1259045"/>
              <a:gd name="connsiteX6" fmla="*/ 0 w 1847464"/>
              <a:gd name="connsiteY6" fmla="*/ 682476 h 1259045"/>
              <a:gd name="connsiteX7" fmla="*/ 280144 w 1847464"/>
              <a:gd name="connsiteY7" fmla="*/ 362992 h 1259045"/>
              <a:gd name="connsiteX0" fmla="*/ 240680 w 1847464"/>
              <a:gd name="connsiteY0" fmla="*/ 395312 h 1259045"/>
              <a:gd name="connsiteX1" fmla="*/ 508496 w 1847464"/>
              <a:gd name="connsiteY1" fmla="*/ 233164 h 1259045"/>
              <a:gd name="connsiteX2" fmla="*/ 620514 w 1847464"/>
              <a:gd name="connsiteY2" fmla="*/ 15106 h 1259045"/>
              <a:gd name="connsiteX3" fmla="*/ 1847464 w 1847464"/>
              <a:gd name="connsiteY3" fmla="*/ 0 h 1259045"/>
              <a:gd name="connsiteX4" fmla="*/ 1847464 w 1847464"/>
              <a:gd name="connsiteY4" fmla="*/ 1259045 h 1259045"/>
              <a:gd name="connsiteX5" fmla="*/ 24656 w 1847464"/>
              <a:gd name="connsiteY5" fmla="*/ 1259045 h 1259045"/>
              <a:gd name="connsiteX6" fmla="*/ 0 w 1847464"/>
              <a:gd name="connsiteY6" fmla="*/ 682476 h 1259045"/>
              <a:gd name="connsiteX7" fmla="*/ 240680 w 1847464"/>
              <a:gd name="connsiteY7" fmla="*/ 395312 h 1259045"/>
              <a:gd name="connsiteX0" fmla="*/ 216024 w 1822808"/>
              <a:gd name="connsiteY0" fmla="*/ 395312 h 1259045"/>
              <a:gd name="connsiteX1" fmla="*/ 483840 w 1822808"/>
              <a:gd name="connsiteY1" fmla="*/ 233164 h 1259045"/>
              <a:gd name="connsiteX2" fmla="*/ 595858 w 1822808"/>
              <a:gd name="connsiteY2" fmla="*/ 15106 h 1259045"/>
              <a:gd name="connsiteX3" fmla="*/ 1822808 w 1822808"/>
              <a:gd name="connsiteY3" fmla="*/ 0 h 1259045"/>
              <a:gd name="connsiteX4" fmla="*/ 1822808 w 1822808"/>
              <a:gd name="connsiteY4" fmla="*/ 1259045 h 1259045"/>
              <a:gd name="connsiteX5" fmla="*/ 0 w 1822808"/>
              <a:gd name="connsiteY5" fmla="*/ 1259045 h 1259045"/>
              <a:gd name="connsiteX6" fmla="*/ 216024 w 1822808"/>
              <a:gd name="connsiteY6" fmla="*/ 395312 h 1259045"/>
              <a:gd name="connsiteX0" fmla="*/ 0 w 1606784"/>
              <a:gd name="connsiteY0" fmla="*/ 395312 h 1259045"/>
              <a:gd name="connsiteX1" fmla="*/ 267816 w 1606784"/>
              <a:gd name="connsiteY1" fmla="*/ 233164 h 1259045"/>
              <a:gd name="connsiteX2" fmla="*/ 379834 w 1606784"/>
              <a:gd name="connsiteY2" fmla="*/ 15106 h 1259045"/>
              <a:gd name="connsiteX3" fmla="*/ 1606784 w 1606784"/>
              <a:gd name="connsiteY3" fmla="*/ 0 h 1259045"/>
              <a:gd name="connsiteX4" fmla="*/ 1606784 w 1606784"/>
              <a:gd name="connsiteY4" fmla="*/ 1259045 h 1259045"/>
              <a:gd name="connsiteX5" fmla="*/ 10148 w 1606784"/>
              <a:gd name="connsiteY5" fmla="*/ 1256847 h 1259045"/>
              <a:gd name="connsiteX6" fmla="*/ 0 w 1606784"/>
              <a:gd name="connsiteY6" fmla="*/ 395312 h 1259045"/>
              <a:gd name="connsiteX0" fmla="*/ 0 w 1606784"/>
              <a:gd name="connsiteY0" fmla="*/ 380206 h 1243939"/>
              <a:gd name="connsiteX1" fmla="*/ 267816 w 1606784"/>
              <a:gd name="connsiteY1" fmla="*/ 218058 h 1243939"/>
              <a:gd name="connsiteX2" fmla="*/ 379834 w 1606784"/>
              <a:gd name="connsiteY2" fmla="*/ 0 h 1243939"/>
              <a:gd name="connsiteX3" fmla="*/ 1606784 w 1606784"/>
              <a:gd name="connsiteY3" fmla="*/ 24465 h 1243939"/>
              <a:gd name="connsiteX4" fmla="*/ 1606784 w 1606784"/>
              <a:gd name="connsiteY4" fmla="*/ 1243939 h 1243939"/>
              <a:gd name="connsiteX5" fmla="*/ 10148 w 1606784"/>
              <a:gd name="connsiteY5" fmla="*/ 1241741 h 1243939"/>
              <a:gd name="connsiteX6" fmla="*/ 0 w 1606784"/>
              <a:gd name="connsiteY6" fmla="*/ 380206 h 1243939"/>
              <a:gd name="connsiteX0" fmla="*/ 0 w 1606784"/>
              <a:gd name="connsiteY0" fmla="*/ 355741 h 1219474"/>
              <a:gd name="connsiteX1" fmla="*/ 267816 w 1606784"/>
              <a:gd name="connsiteY1" fmla="*/ 193593 h 1219474"/>
              <a:gd name="connsiteX2" fmla="*/ 375073 w 1606784"/>
              <a:gd name="connsiteY2" fmla="*/ 6312 h 1219474"/>
              <a:gd name="connsiteX3" fmla="*/ 1606784 w 1606784"/>
              <a:gd name="connsiteY3" fmla="*/ 0 h 1219474"/>
              <a:gd name="connsiteX4" fmla="*/ 1606784 w 1606784"/>
              <a:gd name="connsiteY4" fmla="*/ 1219474 h 1219474"/>
              <a:gd name="connsiteX5" fmla="*/ 10148 w 1606784"/>
              <a:gd name="connsiteY5" fmla="*/ 1217276 h 1219474"/>
              <a:gd name="connsiteX6" fmla="*/ 0 w 1606784"/>
              <a:gd name="connsiteY6" fmla="*/ 355741 h 1219474"/>
              <a:gd name="connsiteX0" fmla="*/ 1756 w 1596636"/>
              <a:gd name="connsiteY0" fmla="*/ 556539 h 1219474"/>
              <a:gd name="connsiteX1" fmla="*/ 257668 w 1596636"/>
              <a:gd name="connsiteY1" fmla="*/ 193593 h 1219474"/>
              <a:gd name="connsiteX2" fmla="*/ 364925 w 1596636"/>
              <a:gd name="connsiteY2" fmla="*/ 6312 h 1219474"/>
              <a:gd name="connsiteX3" fmla="*/ 1596636 w 1596636"/>
              <a:gd name="connsiteY3" fmla="*/ 0 h 1219474"/>
              <a:gd name="connsiteX4" fmla="*/ 1596636 w 1596636"/>
              <a:gd name="connsiteY4" fmla="*/ 1219474 h 1219474"/>
              <a:gd name="connsiteX5" fmla="*/ 0 w 1596636"/>
              <a:gd name="connsiteY5" fmla="*/ 1217276 h 1219474"/>
              <a:gd name="connsiteX6" fmla="*/ 1756 w 1596636"/>
              <a:gd name="connsiteY6" fmla="*/ 556539 h 1219474"/>
              <a:gd name="connsiteX0" fmla="*/ 1756 w 1596636"/>
              <a:gd name="connsiteY0" fmla="*/ 556539 h 1219474"/>
              <a:gd name="connsiteX1" fmla="*/ 257668 w 1596636"/>
              <a:gd name="connsiteY1" fmla="*/ 193593 h 1219474"/>
              <a:gd name="connsiteX2" fmla="*/ 364925 w 1596636"/>
              <a:gd name="connsiteY2" fmla="*/ 6312 h 1219474"/>
              <a:gd name="connsiteX3" fmla="*/ 1596636 w 1596636"/>
              <a:gd name="connsiteY3" fmla="*/ 0 h 1219474"/>
              <a:gd name="connsiteX4" fmla="*/ 1596636 w 1596636"/>
              <a:gd name="connsiteY4" fmla="*/ 1219474 h 1219474"/>
              <a:gd name="connsiteX5" fmla="*/ 0 w 1596636"/>
              <a:gd name="connsiteY5" fmla="*/ 1217276 h 1219474"/>
              <a:gd name="connsiteX6" fmla="*/ 1756 w 1596636"/>
              <a:gd name="connsiteY6" fmla="*/ 556539 h 1219474"/>
              <a:gd name="connsiteX0" fmla="*/ 1756 w 1596636"/>
              <a:gd name="connsiteY0" fmla="*/ 556539 h 1219474"/>
              <a:gd name="connsiteX1" fmla="*/ 257668 w 1596636"/>
              <a:gd name="connsiteY1" fmla="*/ 193593 h 1219474"/>
              <a:gd name="connsiteX2" fmla="*/ 364925 w 1596636"/>
              <a:gd name="connsiteY2" fmla="*/ 6312 h 1219474"/>
              <a:gd name="connsiteX3" fmla="*/ 1596636 w 1596636"/>
              <a:gd name="connsiteY3" fmla="*/ 0 h 1219474"/>
              <a:gd name="connsiteX4" fmla="*/ 1596636 w 1596636"/>
              <a:gd name="connsiteY4" fmla="*/ 1219474 h 1219474"/>
              <a:gd name="connsiteX5" fmla="*/ 0 w 1596636"/>
              <a:gd name="connsiteY5" fmla="*/ 1217276 h 1219474"/>
              <a:gd name="connsiteX6" fmla="*/ 1756 w 1596636"/>
              <a:gd name="connsiteY6" fmla="*/ 556539 h 1219474"/>
              <a:gd name="connsiteX0" fmla="*/ 1756 w 1596636"/>
              <a:gd name="connsiteY0" fmla="*/ 556539 h 1219474"/>
              <a:gd name="connsiteX1" fmla="*/ 257668 w 1596636"/>
              <a:gd name="connsiteY1" fmla="*/ 193593 h 1219474"/>
              <a:gd name="connsiteX2" fmla="*/ 364925 w 1596636"/>
              <a:gd name="connsiteY2" fmla="*/ 6312 h 1219474"/>
              <a:gd name="connsiteX3" fmla="*/ 1596636 w 1596636"/>
              <a:gd name="connsiteY3" fmla="*/ 0 h 1219474"/>
              <a:gd name="connsiteX4" fmla="*/ 1596636 w 1596636"/>
              <a:gd name="connsiteY4" fmla="*/ 1219474 h 1219474"/>
              <a:gd name="connsiteX5" fmla="*/ 0 w 1596636"/>
              <a:gd name="connsiteY5" fmla="*/ 1217276 h 1219474"/>
              <a:gd name="connsiteX6" fmla="*/ 1756 w 1596636"/>
              <a:gd name="connsiteY6" fmla="*/ 556539 h 1219474"/>
              <a:gd name="connsiteX0" fmla="*/ 1756 w 1596636"/>
              <a:gd name="connsiteY0" fmla="*/ 556539 h 1219474"/>
              <a:gd name="connsiteX1" fmla="*/ 364925 w 1596636"/>
              <a:gd name="connsiteY1" fmla="*/ 6312 h 1219474"/>
              <a:gd name="connsiteX2" fmla="*/ 1596636 w 1596636"/>
              <a:gd name="connsiteY2" fmla="*/ 0 h 1219474"/>
              <a:gd name="connsiteX3" fmla="*/ 1596636 w 1596636"/>
              <a:gd name="connsiteY3" fmla="*/ 1219474 h 1219474"/>
              <a:gd name="connsiteX4" fmla="*/ 0 w 1596636"/>
              <a:gd name="connsiteY4" fmla="*/ 1217276 h 1219474"/>
              <a:gd name="connsiteX5" fmla="*/ 1756 w 1596636"/>
              <a:gd name="connsiteY5" fmla="*/ 556539 h 1219474"/>
              <a:gd name="connsiteX0" fmla="*/ 1756 w 1596636"/>
              <a:gd name="connsiteY0" fmla="*/ 556539 h 1219474"/>
              <a:gd name="connsiteX1" fmla="*/ 364925 w 1596636"/>
              <a:gd name="connsiteY1" fmla="*/ 6312 h 1219474"/>
              <a:gd name="connsiteX2" fmla="*/ 1596636 w 1596636"/>
              <a:gd name="connsiteY2" fmla="*/ 0 h 1219474"/>
              <a:gd name="connsiteX3" fmla="*/ 1596636 w 1596636"/>
              <a:gd name="connsiteY3" fmla="*/ 1219474 h 1219474"/>
              <a:gd name="connsiteX4" fmla="*/ 0 w 1596636"/>
              <a:gd name="connsiteY4" fmla="*/ 1217276 h 1219474"/>
              <a:gd name="connsiteX5" fmla="*/ 1756 w 1596636"/>
              <a:gd name="connsiteY5" fmla="*/ 556539 h 1219474"/>
              <a:gd name="connsiteX0" fmla="*/ 1756 w 1596636"/>
              <a:gd name="connsiteY0" fmla="*/ 556539 h 1219474"/>
              <a:gd name="connsiteX1" fmla="*/ 364925 w 1596636"/>
              <a:gd name="connsiteY1" fmla="*/ 6312 h 1219474"/>
              <a:gd name="connsiteX2" fmla="*/ 1596636 w 1596636"/>
              <a:gd name="connsiteY2" fmla="*/ 0 h 1219474"/>
              <a:gd name="connsiteX3" fmla="*/ 1596636 w 1596636"/>
              <a:gd name="connsiteY3" fmla="*/ 1219474 h 1219474"/>
              <a:gd name="connsiteX4" fmla="*/ 0 w 1596636"/>
              <a:gd name="connsiteY4" fmla="*/ 1217276 h 1219474"/>
              <a:gd name="connsiteX5" fmla="*/ 1756 w 1596636"/>
              <a:gd name="connsiteY5" fmla="*/ 556539 h 1219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6636" h="1219474">
                <a:moveTo>
                  <a:pt x="1756" y="556539"/>
                </a:moveTo>
                <a:cubicBezTo>
                  <a:pt x="163986" y="308601"/>
                  <a:pt x="182885" y="289658"/>
                  <a:pt x="364925" y="6312"/>
                </a:cubicBezTo>
                <a:lnTo>
                  <a:pt x="1596636" y="0"/>
                </a:lnTo>
                <a:lnTo>
                  <a:pt x="1596636" y="1219474"/>
                </a:lnTo>
                <a:lnTo>
                  <a:pt x="0" y="1217276"/>
                </a:lnTo>
                <a:cubicBezTo>
                  <a:pt x="585" y="997030"/>
                  <a:pt x="1171" y="776785"/>
                  <a:pt x="1756" y="556539"/>
                </a:cubicBezTo>
                <a:close/>
              </a:path>
            </a:pathLst>
          </a:cu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58" name="正方形/長方形 457"/>
          <p:cNvSpPr/>
          <p:nvPr/>
        </p:nvSpPr>
        <p:spPr>
          <a:xfrm>
            <a:off x="3633236" y="7810384"/>
            <a:ext cx="468024" cy="167151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13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61" name="正方形/長方形 460"/>
          <p:cNvSpPr/>
          <p:nvPr/>
        </p:nvSpPr>
        <p:spPr>
          <a:xfrm>
            <a:off x="3212865" y="7977533"/>
            <a:ext cx="2799572" cy="1566517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462" name="正方形/長方形 461"/>
          <p:cNvSpPr/>
          <p:nvPr/>
        </p:nvSpPr>
        <p:spPr>
          <a:xfrm>
            <a:off x="5546126" y="7977534"/>
            <a:ext cx="466310" cy="169008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14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63" name="正方形/長方形 462"/>
          <p:cNvSpPr/>
          <p:nvPr/>
        </p:nvSpPr>
        <p:spPr>
          <a:xfrm>
            <a:off x="5554978" y="6520285"/>
            <a:ext cx="466310" cy="169009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ＣＰ</a:t>
            </a: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12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64" name="正方形/長方形 463"/>
          <p:cNvSpPr/>
          <p:nvPr/>
        </p:nvSpPr>
        <p:spPr>
          <a:xfrm>
            <a:off x="3219089" y="2350434"/>
            <a:ext cx="60004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465" name="円/楕円 464"/>
          <p:cNvSpPr/>
          <p:nvPr/>
        </p:nvSpPr>
        <p:spPr>
          <a:xfrm>
            <a:off x="3167622" y="2272431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466" name="ひし形 465"/>
          <p:cNvSpPr/>
          <p:nvPr/>
        </p:nvSpPr>
        <p:spPr>
          <a:xfrm>
            <a:off x="3251761" y="1023263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467" name="直線コネクタ 466"/>
          <p:cNvCxnSpPr/>
          <p:nvPr/>
        </p:nvCxnSpPr>
        <p:spPr>
          <a:xfrm rot="5400000">
            <a:off x="2933467" y="2446296"/>
            <a:ext cx="92862" cy="514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直線コネクタ 467"/>
          <p:cNvCxnSpPr/>
          <p:nvPr/>
        </p:nvCxnSpPr>
        <p:spPr>
          <a:xfrm>
            <a:off x="3016757" y="2365292"/>
            <a:ext cx="19422" cy="94141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9" name="直線コネクタ 468"/>
          <p:cNvCxnSpPr/>
          <p:nvPr/>
        </p:nvCxnSpPr>
        <p:spPr>
          <a:xfrm>
            <a:off x="2934468" y="2283574"/>
            <a:ext cx="84003" cy="81718"/>
          </a:xfrm>
          <a:prstGeom prst="line">
            <a:avLst/>
          </a:prstGeom>
          <a:ln w="15875">
            <a:solidFill>
              <a:srgbClr val="FFC000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円/楕円 469"/>
          <p:cNvSpPr/>
          <p:nvPr/>
        </p:nvSpPr>
        <p:spPr>
          <a:xfrm>
            <a:off x="2922467" y="2213000"/>
            <a:ext cx="60004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471" name="円/楕円 470"/>
          <p:cNvSpPr/>
          <p:nvPr/>
        </p:nvSpPr>
        <p:spPr>
          <a:xfrm>
            <a:off x="3150478" y="2428438"/>
            <a:ext cx="60003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472" name="円/楕円 471"/>
          <p:cNvSpPr/>
          <p:nvPr/>
        </p:nvSpPr>
        <p:spPr>
          <a:xfrm>
            <a:off x="2907036" y="2391295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473" name="ひし形 472"/>
          <p:cNvSpPr/>
          <p:nvPr/>
        </p:nvSpPr>
        <p:spPr>
          <a:xfrm>
            <a:off x="3006472" y="1380956"/>
            <a:ext cx="77146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474" name="ひし形 473"/>
          <p:cNvSpPr/>
          <p:nvPr/>
        </p:nvSpPr>
        <p:spPr>
          <a:xfrm>
            <a:off x="2895032" y="2009682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475" name="直線コネクタ 474"/>
          <p:cNvCxnSpPr/>
          <p:nvPr/>
        </p:nvCxnSpPr>
        <p:spPr>
          <a:xfrm rot="5400000">
            <a:off x="3086046" y="2472298"/>
            <a:ext cx="92862" cy="5143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直線コネクタ 475"/>
          <p:cNvCxnSpPr/>
          <p:nvPr/>
        </p:nvCxnSpPr>
        <p:spPr>
          <a:xfrm rot="5400000">
            <a:off x="3105332" y="2375007"/>
            <a:ext cx="104005" cy="1028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直線コネクタ 476"/>
          <p:cNvCxnSpPr/>
          <p:nvPr/>
        </p:nvCxnSpPr>
        <p:spPr>
          <a:xfrm rot="5400000">
            <a:off x="2947182" y="2256859"/>
            <a:ext cx="92862" cy="514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直線コネクタ 477"/>
          <p:cNvCxnSpPr/>
          <p:nvPr/>
        </p:nvCxnSpPr>
        <p:spPr>
          <a:xfrm rot="5400000">
            <a:off x="3094618" y="2262431"/>
            <a:ext cx="92862" cy="514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直線矢印コネクタ 481"/>
          <p:cNvCxnSpPr/>
          <p:nvPr/>
        </p:nvCxnSpPr>
        <p:spPr>
          <a:xfrm rot="10800000">
            <a:off x="2979040" y="2255716"/>
            <a:ext cx="185153" cy="29716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3" name="星 5 482"/>
          <p:cNvSpPr/>
          <p:nvPr/>
        </p:nvSpPr>
        <p:spPr>
          <a:xfrm>
            <a:off x="2875321" y="2200926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4" name="星 5 483"/>
          <p:cNvSpPr/>
          <p:nvPr/>
        </p:nvSpPr>
        <p:spPr>
          <a:xfrm>
            <a:off x="3188837" y="2215030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485" name="直線コネクタ 484"/>
          <p:cNvCxnSpPr/>
          <p:nvPr/>
        </p:nvCxnSpPr>
        <p:spPr>
          <a:xfrm flipH="1">
            <a:off x="3051315" y="2306793"/>
            <a:ext cx="19446" cy="21624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6" name="六角形 485"/>
          <p:cNvSpPr/>
          <p:nvPr/>
        </p:nvSpPr>
        <p:spPr>
          <a:xfrm>
            <a:off x="2841890" y="2387295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7" name="六角形 486"/>
          <p:cNvSpPr/>
          <p:nvPr/>
        </p:nvSpPr>
        <p:spPr>
          <a:xfrm>
            <a:off x="3134191" y="2344764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488" name="ひし形 487"/>
          <p:cNvSpPr/>
          <p:nvPr/>
        </p:nvSpPr>
        <p:spPr>
          <a:xfrm>
            <a:off x="3183046" y="2085114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489" name="正方形/長方形 488"/>
          <p:cNvSpPr/>
          <p:nvPr/>
        </p:nvSpPr>
        <p:spPr>
          <a:xfrm>
            <a:off x="3992553" y="2376152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490" name="円/楕円 489"/>
          <p:cNvSpPr/>
          <p:nvPr/>
        </p:nvSpPr>
        <p:spPr>
          <a:xfrm>
            <a:off x="4018270" y="2303718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493" name="円/楕円 492"/>
          <p:cNvSpPr/>
          <p:nvPr/>
        </p:nvSpPr>
        <p:spPr>
          <a:xfrm>
            <a:off x="4028556" y="2474585"/>
            <a:ext cx="60003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494" name="直線コネクタ 493"/>
          <p:cNvCxnSpPr/>
          <p:nvPr/>
        </p:nvCxnSpPr>
        <p:spPr>
          <a:xfrm rot="5400000">
            <a:off x="4048557" y="2413725"/>
            <a:ext cx="104005" cy="1028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5" name="星 5 494"/>
          <p:cNvSpPr/>
          <p:nvPr/>
        </p:nvSpPr>
        <p:spPr>
          <a:xfrm>
            <a:off x="3995662" y="2442430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6" name="テキスト ボックス 974"/>
          <p:cNvSpPr txBox="1">
            <a:spLocks noChangeArrowheads="1"/>
          </p:cNvSpPr>
          <p:nvPr/>
        </p:nvSpPr>
        <p:spPr bwMode="auto">
          <a:xfrm>
            <a:off x="3400080" y="1044691"/>
            <a:ext cx="699401" cy="2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県民ホール</a:t>
            </a:r>
            <a:endParaRPr lang="en-US" altLang="ja-JP" sz="831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7" name="テキスト ボックス 975"/>
          <p:cNvSpPr txBox="1">
            <a:spLocks noChangeArrowheads="1"/>
          </p:cNvSpPr>
          <p:nvPr/>
        </p:nvSpPr>
        <p:spPr bwMode="auto">
          <a:xfrm>
            <a:off x="3292074" y="2762496"/>
            <a:ext cx="593603" cy="3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産業貿易</a:t>
            </a:r>
            <a:endParaRPr lang="en-US" altLang="ja-JP" sz="831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31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センター</a:t>
            </a:r>
            <a:endParaRPr lang="en-US" altLang="ja-JP" sz="831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8" name="テキスト ボックス 976"/>
          <p:cNvSpPr txBox="1">
            <a:spLocks noChangeArrowheads="1"/>
          </p:cNvSpPr>
          <p:nvPr/>
        </p:nvSpPr>
        <p:spPr bwMode="auto">
          <a:xfrm>
            <a:off x="3292075" y="3527678"/>
            <a:ext cx="593603" cy="3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シルク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センター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99" name="テキスト ボックス 977"/>
          <p:cNvSpPr txBox="1">
            <a:spLocks noChangeArrowheads="1"/>
          </p:cNvSpPr>
          <p:nvPr/>
        </p:nvSpPr>
        <p:spPr bwMode="auto">
          <a:xfrm>
            <a:off x="2122941" y="5401757"/>
            <a:ext cx="487805" cy="3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象の鼻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パーク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0" name="テキスト ボックス 978"/>
          <p:cNvSpPr txBox="1">
            <a:spLocks noChangeArrowheads="1"/>
          </p:cNvSpPr>
          <p:nvPr/>
        </p:nvSpPr>
        <p:spPr bwMode="auto">
          <a:xfrm>
            <a:off x="4099545" y="6150301"/>
            <a:ext cx="699401" cy="2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神奈川県庁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1" name="テキスト ボックス 979"/>
          <p:cNvSpPr txBox="1">
            <a:spLocks noChangeArrowheads="1"/>
          </p:cNvSpPr>
          <p:nvPr/>
        </p:nvSpPr>
        <p:spPr bwMode="auto">
          <a:xfrm>
            <a:off x="3674377" y="4927336"/>
            <a:ext cx="699401" cy="34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横浜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831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開港資料館</a:t>
            </a:r>
            <a:endParaRPr lang="en-US" altLang="ja-JP" sz="831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02" name="テキスト ボックス 980"/>
          <p:cNvSpPr txBox="1">
            <a:spLocks noChangeArrowheads="1"/>
          </p:cNvSpPr>
          <p:nvPr/>
        </p:nvSpPr>
        <p:spPr bwMode="auto">
          <a:xfrm>
            <a:off x="2623469" y="7440631"/>
            <a:ext cx="593603" cy="2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381" tIns="42191" rIns="84381" bIns="42191">
            <a:spAutoFit/>
          </a:bodyPr>
          <a:lstStyle/>
          <a:p>
            <a:r>
              <a:rPr lang="ja-JP" altLang="en-US" sz="831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横浜税関</a:t>
            </a:r>
            <a:endParaRPr lang="en-US" altLang="ja-JP" sz="831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503" name="直線コネクタ 502"/>
          <p:cNvCxnSpPr/>
          <p:nvPr/>
        </p:nvCxnSpPr>
        <p:spPr>
          <a:xfrm flipH="1">
            <a:off x="2021883" y="1679522"/>
            <a:ext cx="39270" cy="492581"/>
          </a:xfrm>
          <a:prstGeom prst="line">
            <a:avLst/>
          </a:prstGeom>
          <a:ln w="15875">
            <a:solidFill>
              <a:srgbClr val="FFC000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4" name="正方形/長方形 503"/>
          <p:cNvSpPr/>
          <p:nvPr/>
        </p:nvSpPr>
        <p:spPr>
          <a:xfrm>
            <a:off x="1739900" y="1581686"/>
            <a:ext cx="884817" cy="1402815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505" name="正方形/長方形 504"/>
          <p:cNvSpPr/>
          <p:nvPr/>
        </p:nvSpPr>
        <p:spPr>
          <a:xfrm>
            <a:off x="2224931" y="1604376"/>
            <a:ext cx="387449" cy="16900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Y</a:t>
            </a:r>
            <a:r>
              <a:rPr lang="ja-JP" altLang="en-US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Ｐ</a:t>
            </a:r>
            <a:endParaRPr lang="en-US" altLang="ja-JP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62" dirty="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rPr>
              <a:t>7</a:t>
            </a:r>
            <a:endParaRPr lang="ja-JP" altLang="en-US" sz="462" dirty="0">
              <a:solidFill>
                <a:schemeClr val="tx1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06" name="正方形/長方形 505"/>
          <p:cNvSpPr/>
          <p:nvPr/>
        </p:nvSpPr>
        <p:spPr>
          <a:xfrm>
            <a:off x="1739900" y="1006955"/>
            <a:ext cx="884471" cy="576770"/>
          </a:xfrm>
          <a:prstGeom prst="rect">
            <a:avLst/>
          </a:prstGeom>
          <a:solidFill>
            <a:srgbClr val="FFFF00">
              <a:alpha val="2000"/>
            </a:srgbClr>
          </a:solidFill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96" tIns="53798" rIns="107596" bIns="5379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cxnSp>
        <p:nvCxnSpPr>
          <p:cNvPr id="507" name="直線コネクタ 506"/>
          <p:cNvCxnSpPr/>
          <p:nvPr/>
        </p:nvCxnSpPr>
        <p:spPr>
          <a:xfrm rot="5400000">
            <a:off x="2740314" y="2845329"/>
            <a:ext cx="616603" cy="5828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8" name="ひし形 507"/>
          <p:cNvSpPr/>
          <p:nvPr/>
        </p:nvSpPr>
        <p:spPr>
          <a:xfrm>
            <a:off x="2851266" y="2749302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10" name="ひし形 509"/>
          <p:cNvSpPr/>
          <p:nvPr/>
        </p:nvSpPr>
        <p:spPr>
          <a:xfrm>
            <a:off x="3047303" y="3758485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511" name="直線コネクタ 510"/>
          <p:cNvCxnSpPr/>
          <p:nvPr/>
        </p:nvCxnSpPr>
        <p:spPr>
          <a:xfrm rot="5400000">
            <a:off x="2475442" y="3521648"/>
            <a:ext cx="973193" cy="4286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直線コネクタ 511"/>
          <p:cNvCxnSpPr/>
          <p:nvPr/>
        </p:nvCxnSpPr>
        <p:spPr>
          <a:xfrm flipH="1">
            <a:off x="2985182" y="2622818"/>
            <a:ext cx="54860" cy="42623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ひし形 515"/>
          <p:cNvSpPr/>
          <p:nvPr/>
        </p:nvSpPr>
        <p:spPr>
          <a:xfrm>
            <a:off x="2665295" y="2912644"/>
            <a:ext cx="78862" cy="83575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17" name="星 5 516"/>
          <p:cNvSpPr/>
          <p:nvPr/>
        </p:nvSpPr>
        <p:spPr>
          <a:xfrm>
            <a:off x="2915237" y="2658152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5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50" y="2586559"/>
            <a:ext cx="150996" cy="2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4550" y="4339159"/>
            <a:ext cx="150996" cy="2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850" y="4809059"/>
            <a:ext cx="150996" cy="2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300" y="6733109"/>
            <a:ext cx="150996" cy="22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3" name="正方形/長方形 522"/>
          <p:cNvSpPr/>
          <p:nvPr/>
        </p:nvSpPr>
        <p:spPr>
          <a:xfrm>
            <a:off x="4026905" y="4174359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24" name="正方形/長方形 523"/>
          <p:cNvSpPr/>
          <p:nvPr/>
        </p:nvSpPr>
        <p:spPr>
          <a:xfrm>
            <a:off x="4034330" y="4083223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25" name="正方形/長方形 524"/>
          <p:cNvSpPr/>
          <p:nvPr/>
        </p:nvSpPr>
        <p:spPr>
          <a:xfrm>
            <a:off x="4323496" y="4170994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26" name="円/楕円 525"/>
          <p:cNvSpPr/>
          <p:nvPr/>
        </p:nvSpPr>
        <p:spPr>
          <a:xfrm>
            <a:off x="4023482" y="4027784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28" name="円/楕円 527"/>
          <p:cNvSpPr/>
          <p:nvPr/>
        </p:nvSpPr>
        <p:spPr>
          <a:xfrm>
            <a:off x="4172633" y="4287797"/>
            <a:ext cx="60004" cy="6500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29" name="円/楕円 528"/>
          <p:cNvSpPr/>
          <p:nvPr/>
        </p:nvSpPr>
        <p:spPr>
          <a:xfrm>
            <a:off x="4140437" y="4041832"/>
            <a:ext cx="60003" cy="65003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530" name="直線コネクタ 529"/>
          <p:cNvCxnSpPr/>
          <p:nvPr/>
        </p:nvCxnSpPr>
        <p:spPr>
          <a:xfrm rot="5400000">
            <a:off x="3944344" y="4184067"/>
            <a:ext cx="143007" cy="171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1" name="直線コネクタ 530"/>
          <p:cNvCxnSpPr/>
          <p:nvPr/>
        </p:nvCxnSpPr>
        <p:spPr>
          <a:xfrm>
            <a:off x="4171950" y="4235451"/>
            <a:ext cx="150019" cy="3571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直線コネクタ 531"/>
          <p:cNvCxnSpPr/>
          <p:nvPr/>
        </p:nvCxnSpPr>
        <p:spPr>
          <a:xfrm rot="10800000" flipV="1">
            <a:off x="4417788" y="3626620"/>
            <a:ext cx="982336" cy="616603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3" name="正方形/長方形 532"/>
          <p:cNvSpPr/>
          <p:nvPr/>
        </p:nvSpPr>
        <p:spPr>
          <a:xfrm>
            <a:off x="4979333" y="3401132"/>
            <a:ext cx="1621769" cy="560173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TW" altLang="en-US" sz="7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警備業務内容</a:t>
            </a: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　大さん橋に向かう車両に対して通行証・口頭確認を行い誘導をする。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4" name="星 5 533"/>
          <p:cNvSpPr/>
          <p:nvPr/>
        </p:nvSpPr>
        <p:spPr>
          <a:xfrm>
            <a:off x="4012089" y="3995001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5" name="正方形/長方形 534"/>
          <p:cNvSpPr/>
          <p:nvPr/>
        </p:nvSpPr>
        <p:spPr>
          <a:xfrm>
            <a:off x="4323496" y="4246155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36" name="正方形/長方形 535"/>
          <p:cNvSpPr/>
          <p:nvPr/>
        </p:nvSpPr>
        <p:spPr>
          <a:xfrm>
            <a:off x="5568961" y="4407146"/>
            <a:ext cx="61718" cy="65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41" name="星 5 540"/>
          <p:cNvSpPr/>
          <p:nvPr/>
        </p:nvSpPr>
        <p:spPr>
          <a:xfrm>
            <a:off x="5630547" y="4385496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42" name="直線コネクタ 541"/>
          <p:cNvCxnSpPr/>
          <p:nvPr/>
        </p:nvCxnSpPr>
        <p:spPr>
          <a:xfrm flipV="1">
            <a:off x="5429250" y="4665397"/>
            <a:ext cx="65609" cy="72257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直線コネクタ 542"/>
          <p:cNvCxnSpPr/>
          <p:nvPr/>
        </p:nvCxnSpPr>
        <p:spPr>
          <a:xfrm rot="5400000" flipH="1" flipV="1">
            <a:off x="5372994" y="4556820"/>
            <a:ext cx="248870" cy="171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正方形/長方形 543"/>
          <p:cNvSpPr/>
          <p:nvPr/>
        </p:nvSpPr>
        <p:spPr>
          <a:xfrm>
            <a:off x="5385471" y="5053021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45" name="正方形/長方形 544"/>
          <p:cNvSpPr/>
          <p:nvPr/>
        </p:nvSpPr>
        <p:spPr>
          <a:xfrm>
            <a:off x="5356327" y="5366895"/>
            <a:ext cx="60003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46" name="正方形/長方形 545"/>
          <p:cNvSpPr/>
          <p:nvPr/>
        </p:nvSpPr>
        <p:spPr>
          <a:xfrm>
            <a:off x="5245846" y="5524044"/>
            <a:ext cx="60003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47" name="正方形/長方形 546"/>
          <p:cNvSpPr/>
          <p:nvPr/>
        </p:nvSpPr>
        <p:spPr>
          <a:xfrm>
            <a:off x="5458429" y="5605762"/>
            <a:ext cx="60003" cy="65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48" name="円/楕円 547"/>
          <p:cNvSpPr/>
          <p:nvPr/>
        </p:nvSpPr>
        <p:spPr>
          <a:xfrm>
            <a:off x="4398183" y="5636618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49" name="円/楕円 548"/>
          <p:cNvSpPr/>
          <p:nvPr/>
        </p:nvSpPr>
        <p:spPr>
          <a:xfrm>
            <a:off x="4393038" y="5408179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50" name="円/楕円 549"/>
          <p:cNvSpPr/>
          <p:nvPr/>
        </p:nvSpPr>
        <p:spPr>
          <a:xfrm>
            <a:off x="5160128" y="5460896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51" name="円/楕円 550"/>
          <p:cNvSpPr/>
          <p:nvPr/>
        </p:nvSpPr>
        <p:spPr>
          <a:xfrm>
            <a:off x="5179292" y="5382893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52" name="円/楕円 551"/>
          <p:cNvSpPr/>
          <p:nvPr/>
        </p:nvSpPr>
        <p:spPr>
          <a:xfrm>
            <a:off x="5463194" y="5747721"/>
            <a:ext cx="58289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53" name="円/楕円 552"/>
          <p:cNvSpPr/>
          <p:nvPr/>
        </p:nvSpPr>
        <p:spPr>
          <a:xfrm>
            <a:off x="5438713" y="5388360"/>
            <a:ext cx="58289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555" name="ひし形 554"/>
          <p:cNvSpPr/>
          <p:nvPr/>
        </p:nvSpPr>
        <p:spPr>
          <a:xfrm>
            <a:off x="4291889" y="5620951"/>
            <a:ext cx="77148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56" name="ひし形 555"/>
          <p:cNvSpPr/>
          <p:nvPr/>
        </p:nvSpPr>
        <p:spPr>
          <a:xfrm>
            <a:off x="4558383" y="5433038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57" name="ひし形 556"/>
          <p:cNvSpPr/>
          <p:nvPr/>
        </p:nvSpPr>
        <p:spPr>
          <a:xfrm>
            <a:off x="4738393" y="5642907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58" name="ひし形 557"/>
          <p:cNvSpPr/>
          <p:nvPr/>
        </p:nvSpPr>
        <p:spPr>
          <a:xfrm>
            <a:off x="5111172" y="6308514"/>
            <a:ext cx="77148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559" name="直線コネクタ 558"/>
          <p:cNvCxnSpPr/>
          <p:nvPr/>
        </p:nvCxnSpPr>
        <p:spPr>
          <a:xfrm>
            <a:off x="4621816" y="5507614"/>
            <a:ext cx="168009" cy="5386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0" name="正方形/長方形 559"/>
          <p:cNvSpPr/>
          <p:nvPr/>
        </p:nvSpPr>
        <p:spPr>
          <a:xfrm>
            <a:off x="4590003" y="5329750"/>
            <a:ext cx="60004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561" name="直線コネクタ 560"/>
          <p:cNvCxnSpPr/>
          <p:nvPr/>
        </p:nvCxnSpPr>
        <p:spPr>
          <a:xfrm>
            <a:off x="4793252" y="5563330"/>
            <a:ext cx="341160" cy="14858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直線コネクタ 562"/>
          <p:cNvCxnSpPr/>
          <p:nvPr/>
        </p:nvCxnSpPr>
        <p:spPr>
          <a:xfrm rot="16200000" flipH="1">
            <a:off x="5281040" y="5456185"/>
            <a:ext cx="152294" cy="2571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4" name="直線コネクタ 563"/>
          <p:cNvCxnSpPr/>
          <p:nvPr/>
        </p:nvCxnSpPr>
        <p:spPr>
          <a:xfrm rot="5400000" flipH="1" flipV="1">
            <a:off x="5320898" y="5430898"/>
            <a:ext cx="163437" cy="65147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5" name="正方形/長方形 564"/>
          <p:cNvSpPr/>
          <p:nvPr/>
        </p:nvSpPr>
        <p:spPr>
          <a:xfrm>
            <a:off x="5355566" y="5865775"/>
            <a:ext cx="60003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566" name="直線コネクタ 565"/>
          <p:cNvCxnSpPr/>
          <p:nvPr/>
        </p:nvCxnSpPr>
        <p:spPr>
          <a:xfrm rot="5400000">
            <a:off x="5053527" y="6385877"/>
            <a:ext cx="250728" cy="2914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7" name="直線コネクタ 566"/>
          <p:cNvCxnSpPr/>
          <p:nvPr/>
        </p:nvCxnSpPr>
        <p:spPr>
          <a:xfrm>
            <a:off x="5185842" y="5590903"/>
            <a:ext cx="109720" cy="22287"/>
          </a:xfrm>
          <a:prstGeom prst="line">
            <a:avLst/>
          </a:prstGeom>
          <a:ln w="15875">
            <a:solidFill>
              <a:srgbClr val="FFC000"/>
            </a:solidFill>
            <a:prstDash val="solid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8" name="直線コネクタ 567"/>
          <p:cNvCxnSpPr/>
          <p:nvPr/>
        </p:nvCxnSpPr>
        <p:spPr>
          <a:xfrm rot="16200000" flipH="1">
            <a:off x="5236274" y="5668765"/>
            <a:ext cx="159722" cy="41145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直線コネクタ 568"/>
          <p:cNvCxnSpPr/>
          <p:nvPr/>
        </p:nvCxnSpPr>
        <p:spPr>
          <a:xfrm rot="10800000">
            <a:off x="4357037" y="5488040"/>
            <a:ext cx="114863" cy="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0" name="直線コネクタ 569"/>
          <p:cNvCxnSpPr/>
          <p:nvPr/>
        </p:nvCxnSpPr>
        <p:spPr>
          <a:xfrm rot="10800000">
            <a:off x="4372466" y="5618045"/>
            <a:ext cx="114862" cy="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1" name="直線コネクタ 570"/>
          <p:cNvCxnSpPr/>
          <p:nvPr/>
        </p:nvCxnSpPr>
        <p:spPr>
          <a:xfrm flipH="1" flipV="1">
            <a:off x="5214941" y="5683251"/>
            <a:ext cx="4998" cy="158142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2" name="円/楕円 571"/>
          <p:cNvSpPr/>
          <p:nvPr/>
        </p:nvSpPr>
        <p:spPr>
          <a:xfrm>
            <a:off x="5173651" y="5755960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573" name="直線コネクタ 572"/>
          <p:cNvCxnSpPr/>
          <p:nvPr/>
        </p:nvCxnSpPr>
        <p:spPr>
          <a:xfrm>
            <a:off x="5139362" y="5653811"/>
            <a:ext cx="66051" cy="2944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4" name="円/楕円 573"/>
          <p:cNvSpPr/>
          <p:nvPr/>
        </p:nvSpPr>
        <p:spPr>
          <a:xfrm>
            <a:off x="5135936" y="5674240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575" name="直線コネクタ 574"/>
          <p:cNvCxnSpPr/>
          <p:nvPr/>
        </p:nvCxnSpPr>
        <p:spPr>
          <a:xfrm rot="10800000">
            <a:off x="5127554" y="5522186"/>
            <a:ext cx="116577" cy="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6" name="直線コネクタ 575"/>
          <p:cNvCxnSpPr/>
          <p:nvPr/>
        </p:nvCxnSpPr>
        <p:spPr>
          <a:xfrm rot="5400000">
            <a:off x="5387951" y="5754226"/>
            <a:ext cx="104005" cy="12001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7" name="正方形/長方形 576"/>
          <p:cNvSpPr/>
          <p:nvPr/>
        </p:nvSpPr>
        <p:spPr>
          <a:xfrm>
            <a:off x="5750032" y="5361574"/>
            <a:ext cx="1042135" cy="5252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TW" altLang="en-US" sz="700" b="1" dirty="0">
                <a:solidFill>
                  <a:schemeClr val="tx1"/>
                </a:solidFill>
                <a:latin typeface="ＭＳ Ｐゴシック" pitchFamily="50" charset="-128"/>
                <a:ea typeface="ＭＳ Ｐゴシック" pitchFamily="50" charset="-128"/>
              </a:rPr>
              <a:t>警備業務内容</a:t>
            </a: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】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横浜港郵便局への車両の出入りあり。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車両の誘導。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84" name="直線矢印コネクタ 583"/>
          <p:cNvCxnSpPr/>
          <p:nvPr/>
        </p:nvCxnSpPr>
        <p:spPr>
          <a:xfrm flipV="1">
            <a:off x="5195888" y="5511044"/>
            <a:ext cx="5386" cy="167445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ひし形 584"/>
          <p:cNvSpPr/>
          <p:nvPr/>
        </p:nvSpPr>
        <p:spPr>
          <a:xfrm>
            <a:off x="5158414" y="5940065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86" name="ひし形 585"/>
          <p:cNvSpPr/>
          <p:nvPr/>
        </p:nvSpPr>
        <p:spPr>
          <a:xfrm>
            <a:off x="4935545" y="5436753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87" name="ひし形 586"/>
          <p:cNvSpPr/>
          <p:nvPr/>
        </p:nvSpPr>
        <p:spPr>
          <a:xfrm>
            <a:off x="5041451" y="5638237"/>
            <a:ext cx="77148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588" name="星 5 587"/>
          <p:cNvSpPr/>
          <p:nvPr/>
        </p:nvSpPr>
        <p:spPr>
          <a:xfrm>
            <a:off x="4509287" y="571427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89" name="星 5 588"/>
          <p:cNvSpPr/>
          <p:nvPr/>
        </p:nvSpPr>
        <p:spPr>
          <a:xfrm>
            <a:off x="5113730" y="5757060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90" name="星 5 589"/>
          <p:cNvSpPr/>
          <p:nvPr/>
        </p:nvSpPr>
        <p:spPr>
          <a:xfrm>
            <a:off x="5524193" y="5488784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91" name="星 5 590"/>
          <p:cNvSpPr/>
          <p:nvPr/>
        </p:nvSpPr>
        <p:spPr>
          <a:xfrm>
            <a:off x="5151344" y="6205417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93" name="直線コネクタ 592"/>
          <p:cNvCxnSpPr/>
          <p:nvPr/>
        </p:nvCxnSpPr>
        <p:spPr>
          <a:xfrm flipH="1">
            <a:off x="5200650" y="5758410"/>
            <a:ext cx="132296" cy="1101182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4" name="直線コネクタ 593"/>
          <p:cNvCxnSpPr/>
          <p:nvPr/>
        </p:nvCxnSpPr>
        <p:spPr>
          <a:xfrm rot="10800000" flipV="1">
            <a:off x="5093125" y="6853315"/>
            <a:ext cx="113148" cy="46432"/>
          </a:xfrm>
          <a:prstGeom prst="line">
            <a:avLst/>
          </a:prstGeom>
          <a:ln w="15875">
            <a:solidFill>
              <a:srgbClr val="FFC000"/>
            </a:solidFill>
            <a:prstDash val="soli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" name="六角形 553"/>
          <p:cNvSpPr/>
          <p:nvPr/>
        </p:nvSpPr>
        <p:spPr>
          <a:xfrm>
            <a:off x="5316465" y="5684575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95" name="正方形/長方形 594"/>
          <p:cNvSpPr/>
          <p:nvPr/>
        </p:nvSpPr>
        <p:spPr>
          <a:xfrm>
            <a:off x="5249604" y="6761037"/>
            <a:ext cx="60004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96" name="正方形/長方形 595"/>
          <p:cNvSpPr/>
          <p:nvPr/>
        </p:nvSpPr>
        <p:spPr>
          <a:xfrm>
            <a:off x="5531620" y="6910744"/>
            <a:ext cx="60004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97" name="正方形/長方形 596"/>
          <p:cNvSpPr/>
          <p:nvPr/>
        </p:nvSpPr>
        <p:spPr>
          <a:xfrm>
            <a:off x="5364288" y="6894222"/>
            <a:ext cx="60004" cy="65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598" name="正方形/長方形 597"/>
          <p:cNvSpPr/>
          <p:nvPr/>
        </p:nvSpPr>
        <p:spPr>
          <a:xfrm>
            <a:off x="4640145" y="6972033"/>
            <a:ext cx="61718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601" name="円/楕円 600"/>
          <p:cNvSpPr/>
          <p:nvPr/>
        </p:nvSpPr>
        <p:spPr>
          <a:xfrm>
            <a:off x="5032653" y="6933971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02" name="円/楕円 601"/>
          <p:cNvSpPr/>
          <p:nvPr/>
        </p:nvSpPr>
        <p:spPr>
          <a:xfrm>
            <a:off x="5053309" y="7018465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03" name="円/楕円 602"/>
          <p:cNvSpPr/>
          <p:nvPr/>
        </p:nvSpPr>
        <p:spPr>
          <a:xfrm>
            <a:off x="5289893" y="7027751"/>
            <a:ext cx="60003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04" name="円/楕円 603"/>
          <p:cNvSpPr/>
          <p:nvPr/>
        </p:nvSpPr>
        <p:spPr>
          <a:xfrm>
            <a:off x="4461851" y="6680447"/>
            <a:ext cx="60004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05" name="円/楕円 604"/>
          <p:cNvSpPr/>
          <p:nvPr/>
        </p:nvSpPr>
        <p:spPr>
          <a:xfrm>
            <a:off x="4460136" y="6944175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07" name="六角形 606"/>
          <p:cNvSpPr/>
          <p:nvPr/>
        </p:nvSpPr>
        <p:spPr>
          <a:xfrm>
            <a:off x="4573284" y="6700258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08" name="ひし形 607"/>
          <p:cNvSpPr/>
          <p:nvPr/>
        </p:nvSpPr>
        <p:spPr>
          <a:xfrm>
            <a:off x="4340977" y="6679787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609" name="直線コネクタ 608"/>
          <p:cNvCxnSpPr/>
          <p:nvPr/>
        </p:nvCxnSpPr>
        <p:spPr>
          <a:xfrm flipH="1">
            <a:off x="5183603" y="7000082"/>
            <a:ext cx="69435" cy="66098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直線コネクタ 609"/>
          <p:cNvCxnSpPr/>
          <p:nvPr/>
        </p:nvCxnSpPr>
        <p:spPr>
          <a:xfrm flipH="1">
            <a:off x="5096167" y="6859592"/>
            <a:ext cx="102102" cy="84233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1" name="正方形/長方形 610"/>
          <p:cNvSpPr/>
          <p:nvPr/>
        </p:nvSpPr>
        <p:spPr>
          <a:xfrm>
            <a:off x="5041308" y="7670355"/>
            <a:ext cx="61718" cy="65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612" name="正方形/長方形 611"/>
          <p:cNvSpPr/>
          <p:nvPr/>
        </p:nvSpPr>
        <p:spPr>
          <a:xfrm>
            <a:off x="5187413" y="6881930"/>
            <a:ext cx="61718" cy="65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613" name="直線コネクタ 612"/>
          <p:cNvCxnSpPr/>
          <p:nvPr/>
        </p:nvCxnSpPr>
        <p:spPr>
          <a:xfrm flipH="1" flipV="1">
            <a:off x="4784774" y="6894662"/>
            <a:ext cx="277764" cy="778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直線コネクタ 613"/>
          <p:cNvCxnSpPr/>
          <p:nvPr/>
        </p:nvCxnSpPr>
        <p:spPr>
          <a:xfrm rot="10800000">
            <a:off x="4742531" y="6872374"/>
            <a:ext cx="66861" cy="1671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直線コネクタ 614"/>
          <p:cNvCxnSpPr/>
          <p:nvPr/>
        </p:nvCxnSpPr>
        <p:spPr>
          <a:xfrm rot="10800000">
            <a:off x="4612715" y="6949746"/>
            <a:ext cx="116577" cy="371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六角形 615"/>
          <p:cNvSpPr/>
          <p:nvPr/>
        </p:nvSpPr>
        <p:spPr>
          <a:xfrm>
            <a:off x="5101402" y="6892816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617" name="直線コネクタ 616"/>
          <p:cNvCxnSpPr/>
          <p:nvPr/>
        </p:nvCxnSpPr>
        <p:spPr>
          <a:xfrm rot="5400000">
            <a:off x="5287297" y="6702807"/>
            <a:ext cx="87290" cy="685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" name="直線コネクタ 617"/>
          <p:cNvCxnSpPr/>
          <p:nvPr/>
        </p:nvCxnSpPr>
        <p:spPr>
          <a:xfrm flipH="1">
            <a:off x="5111692" y="6671470"/>
            <a:ext cx="15139" cy="78317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9" name="直線コネクタ 618"/>
          <p:cNvCxnSpPr/>
          <p:nvPr/>
        </p:nvCxnSpPr>
        <p:spPr>
          <a:xfrm rot="10800000" flipV="1">
            <a:off x="4943877" y="6769594"/>
            <a:ext cx="154294" cy="371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0" name="直線コネクタ 619"/>
          <p:cNvCxnSpPr/>
          <p:nvPr/>
        </p:nvCxnSpPr>
        <p:spPr>
          <a:xfrm rot="10800000" flipV="1">
            <a:off x="4442992" y="6752880"/>
            <a:ext cx="101147" cy="1857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直線コネクタ 620"/>
          <p:cNvCxnSpPr/>
          <p:nvPr/>
        </p:nvCxnSpPr>
        <p:spPr>
          <a:xfrm flipH="1">
            <a:off x="4855369" y="6964128"/>
            <a:ext cx="115842" cy="236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直線コネクタ 621"/>
          <p:cNvCxnSpPr/>
          <p:nvPr/>
        </p:nvCxnSpPr>
        <p:spPr>
          <a:xfrm rot="10800000" flipV="1">
            <a:off x="4435469" y="6935367"/>
            <a:ext cx="99433" cy="1857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3" name="円/楕円 622"/>
          <p:cNvSpPr/>
          <p:nvPr/>
        </p:nvSpPr>
        <p:spPr>
          <a:xfrm>
            <a:off x="5348947" y="6671878"/>
            <a:ext cx="60004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24" name="ひし形 623"/>
          <p:cNvSpPr/>
          <p:nvPr/>
        </p:nvSpPr>
        <p:spPr>
          <a:xfrm>
            <a:off x="5058305" y="6561352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628" name="直線矢印コネクタ 627"/>
          <p:cNvCxnSpPr/>
          <p:nvPr/>
        </p:nvCxnSpPr>
        <p:spPr>
          <a:xfrm flipV="1">
            <a:off x="4471988" y="6759212"/>
            <a:ext cx="4722" cy="16467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" name="星 5 628"/>
          <p:cNvSpPr/>
          <p:nvPr/>
        </p:nvSpPr>
        <p:spPr>
          <a:xfrm>
            <a:off x="5027772" y="6671396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0" name="星 5 629"/>
          <p:cNvSpPr/>
          <p:nvPr/>
        </p:nvSpPr>
        <p:spPr>
          <a:xfrm>
            <a:off x="5011684" y="7001661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1" name="星 5 630"/>
          <p:cNvSpPr/>
          <p:nvPr/>
        </p:nvSpPr>
        <p:spPr>
          <a:xfrm>
            <a:off x="5371332" y="6722254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2" name="星 5 631"/>
          <p:cNvSpPr/>
          <p:nvPr/>
        </p:nvSpPr>
        <p:spPr>
          <a:xfrm>
            <a:off x="4562812" y="6930742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3" name="星 5 632"/>
          <p:cNvSpPr/>
          <p:nvPr/>
        </p:nvSpPr>
        <p:spPr>
          <a:xfrm>
            <a:off x="4511087" y="666840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34" name="ひし形 633"/>
          <p:cNvSpPr/>
          <p:nvPr/>
        </p:nvSpPr>
        <p:spPr>
          <a:xfrm>
            <a:off x="4791679" y="6673134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35" name="六角形 634"/>
          <p:cNvSpPr/>
          <p:nvPr/>
        </p:nvSpPr>
        <p:spPr>
          <a:xfrm>
            <a:off x="4626144" y="6863219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599" name="円/楕円 598"/>
          <p:cNvSpPr/>
          <p:nvPr/>
        </p:nvSpPr>
        <p:spPr>
          <a:xfrm>
            <a:off x="5073120" y="6664926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00" name="円/楕円 599"/>
          <p:cNvSpPr/>
          <p:nvPr/>
        </p:nvSpPr>
        <p:spPr>
          <a:xfrm>
            <a:off x="5031975" y="6720642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636" name="直線コネクタ 635"/>
          <p:cNvCxnSpPr/>
          <p:nvPr/>
        </p:nvCxnSpPr>
        <p:spPr>
          <a:xfrm flipH="1" flipV="1">
            <a:off x="3723303" y="6829136"/>
            <a:ext cx="1015899" cy="4663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7" name="正方形/長方形 636"/>
          <p:cNvSpPr/>
          <p:nvPr/>
        </p:nvSpPr>
        <p:spPr>
          <a:xfrm>
            <a:off x="3835720" y="6956125"/>
            <a:ext cx="61718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638" name="正方形/長方形 637"/>
          <p:cNvSpPr/>
          <p:nvPr/>
        </p:nvSpPr>
        <p:spPr>
          <a:xfrm>
            <a:off x="3460274" y="6983982"/>
            <a:ext cx="60004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639" name="円/楕円 638"/>
          <p:cNvSpPr/>
          <p:nvPr/>
        </p:nvSpPr>
        <p:spPr>
          <a:xfrm>
            <a:off x="3635616" y="6908692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40" name="円/楕円 639"/>
          <p:cNvSpPr/>
          <p:nvPr/>
        </p:nvSpPr>
        <p:spPr>
          <a:xfrm>
            <a:off x="3348172" y="6918603"/>
            <a:ext cx="60004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41" name="六角形 640"/>
          <p:cNvSpPr/>
          <p:nvPr/>
        </p:nvSpPr>
        <p:spPr>
          <a:xfrm>
            <a:off x="3579699" y="6711541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642" name="ひし形 641"/>
          <p:cNvSpPr/>
          <p:nvPr/>
        </p:nvSpPr>
        <p:spPr>
          <a:xfrm>
            <a:off x="2734785" y="6667119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43" name="ひし形 642"/>
          <p:cNvSpPr/>
          <p:nvPr/>
        </p:nvSpPr>
        <p:spPr>
          <a:xfrm>
            <a:off x="2433550" y="6879320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44" name="ひし形 643"/>
          <p:cNvSpPr/>
          <p:nvPr/>
        </p:nvSpPr>
        <p:spPr>
          <a:xfrm>
            <a:off x="2479838" y="7165335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645" name="直線コネクタ 644"/>
          <p:cNvCxnSpPr/>
          <p:nvPr/>
        </p:nvCxnSpPr>
        <p:spPr>
          <a:xfrm rot="10800000">
            <a:off x="3806575" y="6930123"/>
            <a:ext cx="118292" cy="371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直線コネクタ 645"/>
          <p:cNvCxnSpPr/>
          <p:nvPr/>
        </p:nvCxnSpPr>
        <p:spPr>
          <a:xfrm rot="10800000">
            <a:off x="3413986" y="6931980"/>
            <a:ext cx="159436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直線コネクタ 646"/>
          <p:cNvCxnSpPr/>
          <p:nvPr/>
        </p:nvCxnSpPr>
        <p:spPr>
          <a:xfrm flipH="1">
            <a:off x="2906533" y="6708177"/>
            <a:ext cx="429962" cy="536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直線コネクタ 647"/>
          <p:cNvCxnSpPr/>
          <p:nvPr/>
        </p:nvCxnSpPr>
        <p:spPr>
          <a:xfrm flipH="1">
            <a:off x="3420602" y="6819400"/>
            <a:ext cx="110817" cy="908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直線コネクタ 648"/>
          <p:cNvCxnSpPr/>
          <p:nvPr/>
        </p:nvCxnSpPr>
        <p:spPr>
          <a:xfrm flipH="1">
            <a:off x="2928850" y="6824979"/>
            <a:ext cx="473995" cy="1372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直線コネクタ 649"/>
          <p:cNvCxnSpPr/>
          <p:nvPr/>
        </p:nvCxnSpPr>
        <p:spPr>
          <a:xfrm flipH="1">
            <a:off x="2696924" y="6844479"/>
            <a:ext cx="225038" cy="5272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1" name="六角形 650"/>
          <p:cNvSpPr/>
          <p:nvPr/>
        </p:nvSpPr>
        <p:spPr>
          <a:xfrm>
            <a:off x="2680690" y="6718989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652" name="直線コネクタ 651"/>
          <p:cNvCxnSpPr/>
          <p:nvPr/>
        </p:nvCxnSpPr>
        <p:spPr>
          <a:xfrm flipH="1">
            <a:off x="2536413" y="6905626"/>
            <a:ext cx="146462" cy="8662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直線コネクタ 652"/>
          <p:cNvCxnSpPr/>
          <p:nvPr/>
        </p:nvCxnSpPr>
        <p:spPr>
          <a:xfrm flipH="1">
            <a:off x="3389987" y="6755544"/>
            <a:ext cx="115719" cy="3900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直線コネクタ 653"/>
          <p:cNvCxnSpPr/>
          <p:nvPr/>
        </p:nvCxnSpPr>
        <p:spPr>
          <a:xfrm rot="10800000" flipV="1">
            <a:off x="3629996" y="6915266"/>
            <a:ext cx="101147" cy="1857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直線コネクタ 654"/>
          <p:cNvCxnSpPr/>
          <p:nvPr/>
        </p:nvCxnSpPr>
        <p:spPr>
          <a:xfrm rot="10800000">
            <a:off x="3633425" y="6716541"/>
            <a:ext cx="89147" cy="1485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直線コネクタ 655"/>
          <p:cNvCxnSpPr>
            <a:endCxn id="663" idx="2"/>
          </p:cNvCxnSpPr>
          <p:nvPr/>
        </p:nvCxnSpPr>
        <p:spPr>
          <a:xfrm>
            <a:off x="3607465" y="6637538"/>
            <a:ext cx="25960" cy="7157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直線コネクタ 656"/>
          <p:cNvCxnSpPr/>
          <p:nvPr/>
        </p:nvCxnSpPr>
        <p:spPr>
          <a:xfrm rot="5400000">
            <a:off x="3367864" y="6672188"/>
            <a:ext cx="117007" cy="12001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直線コネクタ 657"/>
          <p:cNvCxnSpPr/>
          <p:nvPr/>
        </p:nvCxnSpPr>
        <p:spPr>
          <a:xfrm rot="10800000">
            <a:off x="3312359" y="6736023"/>
            <a:ext cx="101147" cy="7429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9" name="円/楕円 658"/>
          <p:cNvSpPr/>
          <p:nvPr/>
        </p:nvSpPr>
        <p:spPr>
          <a:xfrm>
            <a:off x="3390364" y="6628018"/>
            <a:ext cx="60004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60" name="円/楕円 659"/>
          <p:cNvSpPr/>
          <p:nvPr/>
        </p:nvSpPr>
        <p:spPr>
          <a:xfrm>
            <a:off x="3327882" y="6668685"/>
            <a:ext cx="60003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661" name="直線コネクタ 660"/>
          <p:cNvCxnSpPr/>
          <p:nvPr/>
        </p:nvCxnSpPr>
        <p:spPr>
          <a:xfrm rot="5400000">
            <a:off x="3542320" y="6268764"/>
            <a:ext cx="167151" cy="171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直線コネクタ 661"/>
          <p:cNvCxnSpPr/>
          <p:nvPr/>
        </p:nvCxnSpPr>
        <p:spPr>
          <a:xfrm rot="10800000">
            <a:off x="3890585" y="6743114"/>
            <a:ext cx="181724" cy="185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3" name="円/楕円 662"/>
          <p:cNvSpPr/>
          <p:nvPr/>
        </p:nvSpPr>
        <p:spPr>
          <a:xfrm>
            <a:off x="3633425" y="6677540"/>
            <a:ext cx="60003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64" name="円/楕円 663"/>
          <p:cNvSpPr/>
          <p:nvPr/>
        </p:nvSpPr>
        <p:spPr>
          <a:xfrm>
            <a:off x="3617996" y="6618107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cxnSp>
        <p:nvCxnSpPr>
          <p:cNvPr id="667" name="直線矢印コネクタ 666"/>
          <p:cNvCxnSpPr/>
          <p:nvPr/>
        </p:nvCxnSpPr>
        <p:spPr>
          <a:xfrm rot="5400000" flipH="1" flipV="1">
            <a:off x="3593874" y="6829142"/>
            <a:ext cx="198725" cy="0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ひし形 667"/>
          <p:cNvSpPr/>
          <p:nvPr/>
        </p:nvSpPr>
        <p:spPr>
          <a:xfrm>
            <a:off x="2606519" y="6211143"/>
            <a:ext cx="78862" cy="85433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669" name="直線コネクタ 668"/>
          <p:cNvCxnSpPr/>
          <p:nvPr/>
        </p:nvCxnSpPr>
        <p:spPr>
          <a:xfrm rot="5400000">
            <a:off x="3467059" y="6138730"/>
            <a:ext cx="113291" cy="22287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直線コネクタ 669"/>
          <p:cNvCxnSpPr/>
          <p:nvPr/>
        </p:nvCxnSpPr>
        <p:spPr>
          <a:xfrm rot="5400000">
            <a:off x="3329264" y="6405529"/>
            <a:ext cx="352875" cy="6858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直線矢印コネクタ 670"/>
          <p:cNvCxnSpPr/>
          <p:nvPr/>
        </p:nvCxnSpPr>
        <p:spPr>
          <a:xfrm flipV="1">
            <a:off x="3456238" y="6661694"/>
            <a:ext cx="168466" cy="1278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2" name="六角形 671"/>
          <p:cNvSpPr/>
          <p:nvPr/>
        </p:nvSpPr>
        <p:spPr>
          <a:xfrm>
            <a:off x="3305063" y="6882858"/>
            <a:ext cx="68575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673" name="直線コネクタ 672"/>
          <p:cNvCxnSpPr/>
          <p:nvPr/>
        </p:nvCxnSpPr>
        <p:spPr>
          <a:xfrm flipH="1">
            <a:off x="3491616" y="6709836"/>
            <a:ext cx="57805" cy="52700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直線コネクタ 673"/>
          <p:cNvCxnSpPr/>
          <p:nvPr/>
        </p:nvCxnSpPr>
        <p:spPr>
          <a:xfrm flipH="1">
            <a:off x="3560325" y="6613465"/>
            <a:ext cx="37954" cy="7568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直線コネクタ 674"/>
          <p:cNvCxnSpPr/>
          <p:nvPr/>
        </p:nvCxnSpPr>
        <p:spPr>
          <a:xfrm flipH="1">
            <a:off x="3467750" y="6595270"/>
            <a:ext cx="32688" cy="8453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直線コネクタ 675"/>
          <p:cNvCxnSpPr/>
          <p:nvPr/>
        </p:nvCxnSpPr>
        <p:spPr>
          <a:xfrm flipH="1">
            <a:off x="3536156" y="6783402"/>
            <a:ext cx="100699" cy="38087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7" name="星 5 676"/>
          <p:cNvSpPr/>
          <p:nvPr/>
        </p:nvSpPr>
        <p:spPr>
          <a:xfrm>
            <a:off x="3921817" y="663949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8" name="星 5 677"/>
          <p:cNvSpPr/>
          <p:nvPr/>
        </p:nvSpPr>
        <p:spPr>
          <a:xfrm>
            <a:off x="3772157" y="6885782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79" name="星 5 678"/>
          <p:cNvSpPr/>
          <p:nvPr/>
        </p:nvSpPr>
        <p:spPr>
          <a:xfrm>
            <a:off x="3378764" y="6937204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0" name="星 5 679"/>
          <p:cNvSpPr/>
          <p:nvPr/>
        </p:nvSpPr>
        <p:spPr>
          <a:xfrm>
            <a:off x="3637820" y="6558764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1" name="星 5 680"/>
          <p:cNvSpPr/>
          <p:nvPr/>
        </p:nvSpPr>
        <p:spPr>
          <a:xfrm>
            <a:off x="3366192" y="6673338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683" name="ひし形 682"/>
          <p:cNvSpPr/>
          <p:nvPr/>
        </p:nvSpPr>
        <p:spPr>
          <a:xfrm>
            <a:off x="2945965" y="6652255"/>
            <a:ext cx="78862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684" name="直線コネクタ 683"/>
          <p:cNvCxnSpPr/>
          <p:nvPr/>
        </p:nvCxnSpPr>
        <p:spPr>
          <a:xfrm flipH="1">
            <a:off x="2757383" y="6720452"/>
            <a:ext cx="132785" cy="5159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直線コネクタ 684"/>
          <p:cNvCxnSpPr/>
          <p:nvPr/>
        </p:nvCxnSpPr>
        <p:spPr>
          <a:xfrm flipH="1">
            <a:off x="2633950" y="6777303"/>
            <a:ext cx="115185" cy="6160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" name="ひし形 685"/>
          <p:cNvSpPr/>
          <p:nvPr/>
        </p:nvSpPr>
        <p:spPr>
          <a:xfrm>
            <a:off x="2967073" y="6920018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87" name="ひし形 686"/>
          <p:cNvSpPr/>
          <p:nvPr/>
        </p:nvSpPr>
        <p:spPr>
          <a:xfrm>
            <a:off x="3768567" y="6633082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89" name="ひし形 688"/>
          <p:cNvSpPr/>
          <p:nvPr/>
        </p:nvSpPr>
        <p:spPr>
          <a:xfrm>
            <a:off x="2741337" y="6960839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90" name="円/楕円 689"/>
          <p:cNvSpPr/>
          <p:nvPr/>
        </p:nvSpPr>
        <p:spPr>
          <a:xfrm>
            <a:off x="3383503" y="5325909"/>
            <a:ext cx="60004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91" name="円/楕円 690"/>
          <p:cNvSpPr/>
          <p:nvPr/>
        </p:nvSpPr>
        <p:spPr>
          <a:xfrm>
            <a:off x="3679429" y="5308194"/>
            <a:ext cx="60003" cy="6314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92" name="円/楕円 691"/>
          <p:cNvSpPr/>
          <p:nvPr/>
        </p:nvSpPr>
        <p:spPr>
          <a:xfrm>
            <a:off x="3701717" y="5388055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93" name="円/楕円 692"/>
          <p:cNvSpPr/>
          <p:nvPr/>
        </p:nvSpPr>
        <p:spPr>
          <a:xfrm>
            <a:off x="3683046" y="5622021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94" name="円/楕円 693"/>
          <p:cNvSpPr/>
          <p:nvPr/>
        </p:nvSpPr>
        <p:spPr>
          <a:xfrm>
            <a:off x="3633330" y="5683310"/>
            <a:ext cx="60004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95" name="円/楕円 694"/>
          <p:cNvSpPr/>
          <p:nvPr/>
        </p:nvSpPr>
        <p:spPr>
          <a:xfrm>
            <a:off x="3382266" y="5613968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696" name="ひし形 695"/>
          <p:cNvSpPr/>
          <p:nvPr/>
        </p:nvSpPr>
        <p:spPr>
          <a:xfrm>
            <a:off x="3652033" y="4863701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97" name="ひし形 696"/>
          <p:cNvSpPr/>
          <p:nvPr/>
        </p:nvSpPr>
        <p:spPr>
          <a:xfrm>
            <a:off x="3386932" y="5225619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98" name="ひし形 697"/>
          <p:cNvSpPr/>
          <p:nvPr/>
        </p:nvSpPr>
        <p:spPr>
          <a:xfrm>
            <a:off x="3607463" y="5820197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699" name="ひし形 698"/>
          <p:cNvSpPr/>
          <p:nvPr/>
        </p:nvSpPr>
        <p:spPr>
          <a:xfrm>
            <a:off x="3926831" y="5618306"/>
            <a:ext cx="78862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700" name="ひし形 699"/>
          <p:cNvSpPr/>
          <p:nvPr/>
        </p:nvSpPr>
        <p:spPr>
          <a:xfrm>
            <a:off x="3761422" y="5336880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701" name="直線コネクタ 700"/>
          <p:cNvCxnSpPr/>
          <p:nvPr/>
        </p:nvCxnSpPr>
        <p:spPr>
          <a:xfrm flipH="1">
            <a:off x="3551234" y="4737898"/>
            <a:ext cx="8735" cy="66011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直線コネクタ 701"/>
          <p:cNvCxnSpPr/>
          <p:nvPr/>
        </p:nvCxnSpPr>
        <p:spPr>
          <a:xfrm>
            <a:off x="3481388" y="5380832"/>
            <a:ext cx="61912" cy="364332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直線コネクタ 702"/>
          <p:cNvCxnSpPr/>
          <p:nvPr/>
        </p:nvCxnSpPr>
        <p:spPr>
          <a:xfrm>
            <a:off x="3561138" y="5408343"/>
            <a:ext cx="108368" cy="193946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直線コネクタ 703"/>
          <p:cNvCxnSpPr/>
          <p:nvPr/>
        </p:nvCxnSpPr>
        <p:spPr>
          <a:xfrm rot="5400000">
            <a:off x="3407145" y="5355697"/>
            <a:ext cx="98434" cy="171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直線コネクタ 704"/>
          <p:cNvCxnSpPr/>
          <p:nvPr/>
        </p:nvCxnSpPr>
        <p:spPr>
          <a:xfrm rot="5400000">
            <a:off x="3405148" y="5648757"/>
            <a:ext cx="98434" cy="171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直線コネクタ 705"/>
          <p:cNvCxnSpPr/>
          <p:nvPr/>
        </p:nvCxnSpPr>
        <p:spPr>
          <a:xfrm rot="5400000">
            <a:off x="3604426" y="5353767"/>
            <a:ext cx="100291" cy="1715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直線コネクタ 706"/>
          <p:cNvCxnSpPr/>
          <p:nvPr/>
        </p:nvCxnSpPr>
        <p:spPr>
          <a:xfrm rot="10800000">
            <a:off x="3653713" y="5404769"/>
            <a:ext cx="82289" cy="6871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直線コネクタ 707"/>
          <p:cNvCxnSpPr/>
          <p:nvPr/>
        </p:nvCxnSpPr>
        <p:spPr>
          <a:xfrm rot="10800000">
            <a:off x="3689904" y="5609019"/>
            <a:ext cx="89147" cy="14858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9" name="直線コネクタ 708"/>
          <p:cNvCxnSpPr/>
          <p:nvPr/>
        </p:nvCxnSpPr>
        <p:spPr>
          <a:xfrm rot="5400000" flipH="1" flipV="1">
            <a:off x="3643259" y="5620092"/>
            <a:ext cx="53860" cy="42859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直線矢印コネクタ 712"/>
          <p:cNvCxnSpPr/>
          <p:nvPr/>
        </p:nvCxnSpPr>
        <p:spPr>
          <a:xfrm rot="10800000" flipV="1">
            <a:off x="3461130" y="5643256"/>
            <a:ext cx="186866" cy="3714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直線矢印コネクタ 713"/>
          <p:cNvCxnSpPr/>
          <p:nvPr/>
        </p:nvCxnSpPr>
        <p:spPr>
          <a:xfrm rot="16200000" flipV="1">
            <a:off x="3599970" y="5541516"/>
            <a:ext cx="176437" cy="6858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直線コネクタ 714"/>
          <p:cNvCxnSpPr/>
          <p:nvPr/>
        </p:nvCxnSpPr>
        <p:spPr>
          <a:xfrm rot="5400000">
            <a:off x="3357362" y="5899364"/>
            <a:ext cx="360304" cy="1200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六角形 715"/>
          <p:cNvSpPr/>
          <p:nvPr/>
        </p:nvSpPr>
        <p:spPr>
          <a:xfrm>
            <a:off x="3425986" y="5477202"/>
            <a:ext cx="68575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717" name="星 5 716"/>
          <p:cNvSpPr/>
          <p:nvPr/>
        </p:nvSpPr>
        <p:spPr>
          <a:xfrm>
            <a:off x="3357921" y="5283889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8" name="星 5 717"/>
          <p:cNvSpPr/>
          <p:nvPr/>
        </p:nvSpPr>
        <p:spPr>
          <a:xfrm>
            <a:off x="3681654" y="5239387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19" name="星 5 718"/>
          <p:cNvSpPr/>
          <p:nvPr/>
        </p:nvSpPr>
        <p:spPr>
          <a:xfrm>
            <a:off x="3677181" y="5740012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20" name="ひし形 719"/>
          <p:cNvSpPr/>
          <p:nvPr/>
        </p:nvSpPr>
        <p:spPr>
          <a:xfrm>
            <a:off x="3358382" y="6006359"/>
            <a:ext cx="78862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003" name="正方形/長方形 1002"/>
          <p:cNvSpPr/>
          <p:nvPr/>
        </p:nvSpPr>
        <p:spPr>
          <a:xfrm>
            <a:off x="2723892" y="4411855"/>
            <a:ext cx="60004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004" name="正方形/長方形 1003"/>
          <p:cNvSpPr/>
          <p:nvPr/>
        </p:nvSpPr>
        <p:spPr>
          <a:xfrm>
            <a:off x="2727321" y="4486145"/>
            <a:ext cx="60004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005" name="正方形/長方形 1004"/>
          <p:cNvSpPr/>
          <p:nvPr/>
        </p:nvSpPr>
        <p:spPr>
          <a:xfrm>
            <a:off x="3343728" y="4108171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006" name="正方形/長方形 1005"/>
          <p:cNvSpPr/>
          <p:nvPr/>
        </p:nvSpPr>
        <p:spPr>
          <a:xfrm>
            <a:off x="3349250" y="4182745"/>
            <a:ext cx="61718" cy="6500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009" name="円/楕円 1008"/>
          <p:cNvSpPr/>
          <p:nvPr/>
        </p:nvSpPr>
        <p:spPr>
          <a:xfrm>
            <a:off x="3123334" y="4058595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12" name="円/楕円 1011"/>
          <p:cNvSpPr/>
          <p:nvPr/>
        </p:nvSpPr>
        <p:spPr>
          <a:xfrm>
            <a:off x="2905703" y="4234271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15" name="円/楕円 1014"/>
          <p:cNvSpPr/>
          <p:nvPr/>
        </p:nvSpPr>
        <p:spPr>
          <a:xfrm>
            <a:off x="3172103" y="4453617"/>
            <a:ext cx="60004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18" name="円/楕円 1017"/>
          <p:cNvSpPr/>
          <p:nvPr/>
        </p:nvSpPr>
        <p:spPr>
          <a:xfrm>
            <a:off x="3376874" y="4307178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24" name="ひし形 1023"/>
          <p:cNvSpPr/>
          <p:nvPr/>
        </p:nvSpPr>
        <p:spPr>
          <a:xfrm>
            <a:off x="3506974" y="4485235"/>
            <a:ext cx="77148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1027" name="直線コネクタ 1026"/>
          <p:cNvCxnSpPr/>
          <p:nvPr/>
        </p:nvCxnSpPr>
        <p:spPr>
          <a:xfrm rot="16200000" flipH="1">
            <a:off x="2918656" y="4067645"/>
            <a:ext cx="89147" cy="1885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直線コネクタ 1040"/>
          <p:cNvCxnSpPr/>
          <p:nvPr/>
        </p:nvCxnSpPr>
        <p:spPr>
          <a:xfrm>
            <a:off x="3015807" y="4317891"/>
            <a:ext cx="162865" cy="13186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直線コネクタ 1042"/>
          <p:cNvCxnSpPr/>
          <p:nvPr/>
        </p:nvCxnSpPr>
        <p:spPr>
          <a:xfrm>
            <a:off x="3318765" y="4417369"/>
            <a:ext cx="198341" cy="220513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7" name="六角形 1046"/>
          <p:cNvSpPr/>
          <p:nvPr/>
        </p:nvSpPr>
        <p:spPr>
          <a:xfrm>
            <a:off x="3074361" y="4402655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cxnSp>
        <p:nvCxnSpPr>
          <p:cNvPr id="1053" name="直線コネクタ 1052"/>
          <p:cNvCxnSpPr/>
          <p:nvPr/>
        </p:nvCxnSpPr>
        <p:spPr>
          <a:xfrm rot="5400000">
            <a:off x="2731939" y="4474854"/>
            <a:ext cx="144865" cy="171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7" name="直線コネクタ 1056"/>
          <p:cNvCxnSpPr/>
          <p:nvPr/>
        </p:nvCxnSpPr>
        <p:spPr>
          <a:xfrm>
            <a:off x="2969422" y="4252122"/>
            <a:ext cx="42292" cy="74963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9" name="直線コネクタ 1058"/>
          <p:cNvCxnSpPr/>
          <p:nvPr/>
        </p:nvCxnSpPr>
        <p:spPr>
          <a:xfrm>
            <a:off x="3109621" y="4092025"/>
            <a:ext cx="70288" cy="5757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0" name="直線コネクタ 1059"/>
          <p:cNvCxnSpPr/>
          <p:nvPr/>
        </p:nvCxnSpPr>
        <p:spPr>
          <a:xfrm>
            <a:off x="3169909" y="4443760"/>
            <a:ext cx="75735" cy="29816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1" name="直線コネクタ 1060"/>
          <p:cNvCxnSpPr/>
          <p:nvPr/>
        </p:nvCxnSpPr>
        <p:spPr>
          <a:xfrm>
            <a:off x="3343275" y="4318795"/>
            <a:ext cx="62553" cy="64054"/>
          </a:xfrm>
          <a:prstGeom prst="line">
            <a:avLst/>
          </a:prstGeom>
          <a:ln w="15875">
            <a:solidFill>
              <a:srgbClr val="0000FF"/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2" name="直線コネクタ 1061"/>
          <p:cNvCxnSpPr/>
          <p:nvPr/>
        </p:nvCxnSpPr>
        <p:spPr>
          <a:xfrm>
            <a:off x="2101756" y="3570747"/>
            <a:ext cx="1006339" cy="738484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直線矢印コネクタ 1065"/>
          <p:cNvCxnSpPr/>
          <p:nvPr/>
        </p:nvCxnSpPr>
        <p:spPr>
          <a:xfrm flipH="1">
            <a:off x="3228975" y="4346799"/>
            <a:ext cx="144661" cy="102965"/>
          </a:xfrm>
          <a:prstGeom prst="straightConnector1">
            <a:avLst/>
          </a:prstGeom>
          <a:ln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7" name="正方形/長方形 1066"/>
          <p:cNvSpPr/>
          <p:nvPr/>
        </p:nvSpPr>
        <p:spPr>
          <a:xfrm rot="252679">
            <a:off x="2501205" y="4337088"/>
            <a:ext cx="77148" cy="247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8" name="正方形/長方形 1067"/>
          <p:cNvSpPr/>
          <p:nvPr/>
        </p:nvSpPr>
        <p:spPr>
          <a:xfrm rot="20518818">
            <a:off x="2513208" y="4561813"/>
            <a:ext cx="78862" cy="148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69" name="ひし形 1068"/>
          <p:cNvSpPr/>
          <p:nvPr/>
        </p:nvSpPr>
        <p:spPr>
          <a:xfrm>
            <a:off x="2452730" y="4079860"/>
            <a:ext cx="78862" cy="83575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1070" name="直線コネクタ 1069"/>
          <p:cNvCxnSpPr/>
          <p:nvPr/>
        </p:nvCxnSpPr>
        <p:spPr>
          <a:xfrm>
            <a:off x="3514501" y="4635576"/>
            <a:ext cx="45468" cy="95175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1" name="直線コネクタ 1070"/>
          <p:cNvCxnSpPr/>
          <p:nvPr/>
        </p:nvCxnSpPr>
        <p:spPr>
          <a:xfrm>
            <a:off x="3005043" y="4156793"/>
            <a:ext cx="316804" cy="25487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2" name="六角形 1071"/>
          <p:cNvSpPr/>
          <p:nvPr/>
        </p:nvSpPr>
        <p:spPr>
          <a:xfrm>
            <a:off x="3438416" y="4364058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3" name="星 5 1072"/>
          <p:cNvSpPr/>
          <p:nvPr/>
        </p:nvSpPr>
        <p:spPr>
          <a:xfrm>
            <a:off x="2851266" y="4231288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4" name="星 5 1073"/>
          <p:cNvSpPr/>
          <p:nvPr/>
        </p:nvSpPr>
        <p:spPr>
          <a:xfrm>
            <a:off x="3103583" y="401379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5" name="星 5 1074"/>
          <p:cNvSpPr/>
          <p:nvPr/>
        </p:nvSpPr>
        <p:spPr>
          <a:xfrm>
            <a:off x="3227859" y="4488744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76" name="星 5 1075"/>
          <p:cNvSpPr/>
          <p:nvPr/>
        </p:nvSpPr>
        <p:spPr>
          <a:xfrm>
            <a:off x="3360633" y="4257787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077" name="直線コネクタ 1076"/>
          <p:cNvCxnSpPr/>
          <p:nvPr/>
        </p:nvCxnSpPr>
        <p:spPr>
          <a:xfrm>
            <a:off x="3188904" y="4163639"/>
            <a:ext cx="145590" cy="13257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8" name="六角形 1077"/>
          <p:cNvSpPr/>
          <p:nvPr/>
        </p:nvSpPr>
        <p:spPr>
          <a:xfrm>
            <a:off x="3268671" y="4202633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79" name="六角形 1078"/>
          <p:cNvSpPr/>
          <p:nvPr/>
        </p:nvSpPr>
        <p:spPr>
          <a:xfrm>
            <a:off x="2969482" y="4342877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80" name="六角形 1079"/>
          <p:cNvSpPr/>
          <p:nvPr/>
        </p:nvSpPr>
        <p:spPr>
          <a:xfrm>
            <a:off x="3204276" y="4138094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81" name="ひし形 1080"/>
          <p:cNvSpPr/>
          <p:nvPr/>
        </p:nvSpPr>
        <p:spPr>
          <a:xfrm>
            <a:off x="3066969" y="3956749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082" name="ひし形 1081"/>
          <p:cNvSpPr/>
          <p:nvPr/>
        </p:nvSpPr>
        <p:spPr>
          <a:xfrm>
            <a:off x="2789562" y="3937351"/>
            <a:ext cx="77148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087" name="円/楕円 1086"/>
          <p:cNvSpPr/>
          <p:nvPr/>
        </p:nvSpPr>
        <p:spPr>
          <a:xfrm>
            <a:off x="3257914" y="4167079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88" name="円/楕円 1087"/>
          <p:cNvSpPr/>
          <p:nvPr/>
        </p:nvSpPr>
        <p:spPr>
          <a:xfrm>
            <a:off x="2922655" y="4300659"/>
            <a:ext cx="60003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89" name="ひし形 1088"/>
          <p:cNvSpPr/>
          <p:nvPr/>
        </p:nvSpPr>
        <p:spPr>
          <a:xfrm>
            <a:off x="3428251" y="4722122"/>
            <a:ext cx="77148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090" name="ひし形 1089"/>
          <p:cNvSpPr/>
          <p:nvPr/>
        </p:nvSpPr>
        <p:spPr>
          <a:xfrm>
            <a:off x="2849037" y="4157360"/>
            <a:ext cx="77148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091" name="円/楕円 1090"/>
          <p:cNvSpPr/>
          <p:nvPr/>
        </p:nvSpPr>
        <p:spPr>
          <a:xfrm>
            <a:off x="3181714" y="4074210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92" name="円/楕円 1091"/>
          <p:cNvSpPr/>
          <p:nvPr/>
        </p:nvSpPr>
        <p:spPr>
          <a:xfrm>
            <a:off x="3319826" y="4243279"/>
            <a:ext cx="60003" cy="650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93" name="円/楕円 1092"/>
          <p:cNvSpPr/>
          <p:nvPr/>
        </p:nvSpPr>
        <p:spPr>
          <a:xfrm>
            <a:off x="3103047" y="4444092"/>
            <a:ext cx="60004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94" name="円/楕円 1093"/>
          <p:cNvSpPr/>
          <p:nvPr/>
        </p:nvSpPr>
        <p:spPr>
          <a:xfrm>
            <a:off x="3022085" y="4363129"/>
            <a:ext cx="60004" cy="650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Ｓ</a:t>
            </a:r>
          </a:p>
        </p:txBody>
      </p:sp>
      <p:sp>
        <p:nvSpPr>
          <p:cNvPr id="1021" name="六角形 1020"/>
          <p:cNvSpPr/>
          <p:nvPr/>
        </p:nvSpPr>
        <p:spPr>
          <a:xfrm>
            <a:off x="2819505" y="4053401"/>
            <a:ext cx="66861" cy="6128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1095" name="ひし形 1094"/>
          <p:cNvSpPr/>
          <p:nvPr/>
        </p:nvSpPr>
        <p:spPr>
          <a:xfrm>
            <a:off x="2558700" y="5030078"/>
            <a:ext cx="77148" cy="83576"/>
          </a:xfrm>
          <a:prstGeom prst="diamond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156" name="正方形/長方形 1155"/>
          <p:cNvSpPr/>
          <p:nvPr/>
        </p:nvSpPr>
        <p:spPr>
          <a:xfrm>
            <a:off x="3475131" y="8060183"/>
            <a:ext cx="61718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158" name="正方形/長方形 1157"/>
          <p:cNvSpPr/>
          <p:nvPr/>
        </p:nvSpPr>
        <p:spPr>
          <a:xfrm>
            <a:off x="3855723" y="8093613"/>
            <a:ext cx="61718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160" name="正方形/長方形 1159"/>
          <p:cNvSpPr/>
          <p:nvPr/>
        </p:nvSpPr>
        <p:spPr>
          <a:xfrm>
            <a:off x="4625669" y="8072944"/>
            <a:ext cx="61718" cy="668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sp>
        <p:nvSpPr>
          <p:cNvPr id="1162" name="正方形/長方形 1161"/>
          <p:cNvSpPr/>
          <p:nvPr/>
        </p:nvSpPr>
        <p:spPr>
          <a:xfrm>
            <a:off x="3412936" y="9317917"/>
            <a:ext cx="61718" cy="65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9" b="1" dirty="0"/>
              <a:t>Ｇ</a:t>
            </a:r>
          </a:p>
        </p:txBody>
      </p:sp>
      <p:cxnSp>
        <p:nvCxnSpPr>
          <p:cNvPr id="1164" name="直線コネクタ 1163"/>
          <p:cNvCxnSpPr/>
          <p:nvPr/>
        </p:nvCxnSpPr>
        <p:spPr>
          <a:xfrm rot="10800000">
            <a:off x="4605097" y="8181118"/>
            <a:ext cx="116577" cy="371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5" name="直線コネクタ 1164"/>
          <p:cNvCxnSpPr/>
          <p:nvPr/>
        </p:nvCxnSpPr>
        <p:spPr>
          <a:xfrm rot="10800000">
            <a:off x="3799150" y="8195760"/>
            <a:ext cx="118291" cy="1858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6" name="直線コネクタ 1165"/>
          <p:cNvCxnSpPr/>
          <p:nvPr/>
        </p:nvCxnSpPr>
        <p:spPr>
          <a:xfrm rot="10800000">
            <a:off x="3451130" y="8199475"/>
            <a:ext cx="118292" cy="3714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7" name="直線コネクタ 1166"/>
          <p:cNvCxnSpPr/>
          <p:nvPr/>
        </p:nvCxnSpPr>
        <p:spPr>
          <a:xfrm rot="10800000">
            <a:off x="3406081" y="9442352"/>
            <a:ext cx="72004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8" name="星 5 1167"/>
          <p:cNvSpPr/>
          <p:nvPr/>
        </p:nvSpPr>
        <p:spPr>
          <a:xfrm>
            <a:off x="3395791" y="814657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69" name="星 5 1168"/>
          <p:cNvSpPr/>
          <p:nvPr/>
        </p:nvSpPr>
        <p:spPr>
          <a:xfrm>
            <a:off x="3903620" y="8166335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0" name="星 5 1169"/>
          <p:cNvSpPr/>
          <p:nvPr/>
        </p:nvSpPr>
        <p:spPr>
          <a:xfrm>
            <a:off x="4549623" y="814871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71" name="星 5 1170"/>
          <p:cNvSpPr/>
          <p:nvPr/>
        </p:nvSpPr>
        <p:spPr>
          <a:xfrm>
            <a:off x="3359739" y="9406950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02" name="ひし形 1201"/>
          <p:cNvSpPr/>
          <p:nvPr/>
        </p:nvSpPr>
        <p:spPr>
          <a:xfrm>
            <a:off x="2167934" y="7175705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3" name="ひし形 1202"/>
          <p:cNvSpPr/>
          <p:nvPr/>
        </p:nvSpPr>
        <p:spPr>
          <a:xfrm>
            <a:off x="2261929" y="7580583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4" name="ひし形 1203"/>
          <p:cNvSpPr/>
          <p:nvPr/>
        </p:nvSpPr>
        <p:spPr>
          <a:xfrm>
            <a:off x="1927627" y="7552725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5" name="ひし形 1204"/>
          <p:cNvSpPr/>
          <p:nvPr/>
        </p:nvSpPr>
        <p:spPr>
          <a:xfrm>
            <a:off x="1999631" y="7896313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6" name="ひし形 1205"/>
          <p:cNvSpPr/>
          <p:nvPr/>
        </p:nvSpPr>
        <p:spPr>
          <a:xfrm>
            <a:off x="1521320" y="7877210"/>
            <a:ext cx="77146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7" name="ひし形 1206"/>
          <p:cNvSpPr/>
          <p:nvPr/>
        </p:nvSpPr>
        <p:spPr>
          <a:xfrm>
            <a:off x="1715005" y="8190972"/>
            <a:ext cx="77148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8" name="ひし形 1207"/>
          <p:cNvSpPr/>
          <p:nvPr/>
        </p:nvSpPr>
        <p:spPr>
          <a:xfrm>
            <a:off x="1187016" y="8222139"/>
            <a:ext cx="78862" cy="83576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1209" name="ひし形 1208"/>
          <p:cNvSpPr/>
          <p:nvPr/>
        </p:nvSpPr>
        <p:spPr>
          <a:xfrm>
            <a:off x="1319024" y="8522204"/>
            <a:ext cx="78862" cy="83575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cxnSp>
        <p:nvCxnSpPr>
          <p:cNvPr id="1210" name="直線コネクタ 1209"/>
          <p:cNvCxnSpPr/>
          <p:nvPr/>
        </p:nvCxnSpPr>
        <p:spPr>
          <a:xfrm flipH="1">
            <a:off x="2080205" y="6997701"/>
            <a:ext cx="443920" cy="644599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1" name="直線コネクタ 1210"/>
          <p:cNvCxnSpPr/>
          <p:nvPr/>
        </p:nvCxnSpPr>
        <p:spPr>
          <a:xfrm flipH="1">
            <a:off x="1438275" y="7656730"/>
            <a:ext cx="631537" cy="591921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4" name="星 5 1213"/>
          <p:cNvSpPr/>
          <p:nvPr/>
        </p:nvSpPr>
        <p:spPr>
          <a:xfrm>
            <a:off x="1662422" y="7820593"/>
            <a:ext cx="52261" cy="56617"/>
          </a:xfrm>
          <a:prstGeom prst="star5">
            <a:avLst/>
          </a:prstGeom>
          <a:solidFill>
            <a:srgbClr val="FF9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922" name="正方形/長方形 921"/>
          <p:cNvSpPr/>
          <p:nvPr/>
        </p:nvSpPr>
        <p:spPr>
          <a:xfrm>
            <a:off x="67505" y="3161132"/>
            <a:ext cx="2291537" cy="5034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【</a:t>
            </a:r>
            <a:r>
              <a:rPr lang="ja-JP" altLang="en-US" sz="700" b="1" dirty="0">
                <a:solidFill>
                  <a:schemeClr val="tx1"/>
                </a:solidFill>
                <a:latin typeface="+mn-ea"/>
              </a:rPr>
              <a:t>横断指示</a:t>
            </a:r>
            <a:r>
              <a:rPr lang="en-US" altLang="ja-JP" sz="700" b="1" dirty="0">
                <a:solidFill>
                  <a:schemeClr val="tx1"/>
                </a:solidFill>
                <a:latin typeface="+mn-ea"/>
              </a:rPr>
              <a:t>】</a:t>
            </a:r>
            <a:r>
              <a:rPr lang="ja-JP" altLang="en-US" sz="700" b="1" dirty="0">
                <a:solidFill>
                  <a:schemeClr val="tx1"/>
                </a:solidFill>
                <a:latin typeface="+mn-ea"/>
              </a:rPr>
              <a:t>　</a:t>
            </a:r>
            <a:endParaRPr lang="en-US" altLang="ja-JP" sz="700" b="1" dirty="0">
              <a:solidFill>
                <a:schemeClr val="tx1"/>
              </a:solidFill>
              <a:latin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　大さん橋方面を行き来する車両に対しての横断指示はマーシャルが行い、警備員が車両の誘導を行う。</a:t>
            </a:r>
            <a:endParaRPr lang="en-US" altLang="ja-JP" sz="7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16" name="フリーフォーム 1215"/>
          <p:cNvSpPr/>
          <p:nvPr/>
        </p:nvSpPr>
        <p:spPr>
          <a:xfrm>
            <a:off x="370029" y="641512"/>
            <a:ext cx="4884898" cy="8581070"/>
          </a:xfrm>
          <a:custGeom>
            <a:avLst/>
            <a:gdLst>
              <a:gd name="connsiteX0" fmla="*/ 1409700 w 1409700"/>
              <a:gd name="connsiteY0" fmla="*/ 0 h 2652712"/>
              <a:gd name="connsiteX1" fmla="*/ 1247775 w 1409700"/>
              <a:gd name="connsiteY1" fmla="*/ 161925 h 2652712"/>
              <a:gd name="connsiteX2" fmla="*/ 180975 w 1409700"/>
              <a:gd name="connsiteY2" fmla="*/ 1085850 h 2652712"/>
              <a:gd name="connsiteX3" fmla="*/ 66675 w 1409700"/>
              <a:gd name="connsiteY3" fmla="*/ 1185862 h 2652712"/>
              <a:gd name="connsiteX4" fmla="*/ 28575 w 1409700"/>
              <a:gd name="connsiteY4" fmla="*/ 1247775 h 2652712"/>
              <a:gd name="connsiteX5" fmla="*/ 61913 w 1409700"/>
              <a:gd name="connsiteY5" fmla="*/ 1462087 h 2652712"/>
              <a:gd name="connsiteX6" fmla="*/ 71438 w 1409700"/>
              <a:gd name="connsiteY6" fmla="*/ 1566862 h 2652712"/>
              <a:gd name="connsiteX7" fmla="*/ 42863 w 1409700"/>
              <a:gd name="connsiteY7" fmla="*/ 2357437 h 2652712"/>
              <a:gd name="connsiteX8" fmla="*/ 0 w 1409700"/>
              <a:gd name="connsiteY8" fmla="*/ 2652712 h 2652712"/>
              <a:gd name="connsiteX0" fmla="*/ 1824038 w 1824038"/>
              <a:gd name="connsiteY0" fmla="*/ 0 h 3386137"/>
              <a:gd name="connsiteX1" fmla="*/ 1662113 w 1824038"/>
              <a:gd name="connsiteY1" fmla="*/ 161925 h 3386137"/>
              <a:gd name="connsiteX2" fmla="*/ 595313 w 1824038"/>
              <a:gd name="connsiteY2" fmla="*/ 1085850 h 3386137"/>
              <a:gd name="connsiteX3" fmla="*/ 481013 w 1824038"/>
              <a:gd name="connsiteY3" fmla="*/ 1185862 h 3386137"/>
              <a:gd name="connsiteX4" fmla="*/ 442913 w 1824038"/>
              <a:gd name="connsiteY4" fmla="*/ 1247775 h 3386137"/>
              <a:gd name="connsiteX5" fmla="*/ 476251 w 1824038"/>
              <a:gd name="connsiteY5" fmla="*/ 1462087 h 3386137"/>
              <a:gd name="connsiteX6" fmla="*/ 485776 w 1824038"/>
              <a:gd name="connsiteY6" fmla="*/ 1566862 h 3386137"/>
              <a:gd name="connsiteX7" fmla="*/ 457201 w 1824038"/>
              <a:gd name="connsiteY7" fmla="*/ 2357437 h 3386137"/>
              <a:gd name="connsiteX8" fmla="*/ 0 w 1824038"/>
              <a:gd name="connsiteY8" fmla="*/ 3386137 h 3386137"/>
              <a:gd name="connsiteX0" fmla="*/ 1824038 w 1824038"/>
              <a:gd name="connsiteY0" fmla="*/ 0 h 3390900"/>
              <a:gd name="connsiteX1" fmla="*/ 1662113 w 1824038"/>
              <a:gd name="connsiteY1" fmla="*/ 161925 h 3390900"/>
              <a:gd name="connsiteX2" fmla="*/ 595313 w 1824038"/>
              <a:gd name="connsiteY2" fmla="*/ 1085850 h 3390900"/>
              <a:gd name="connsiteX3" fmla="*/ 481013 w 1824038"/>
              <a:gd name="connsiteY3" fmla="*/ 1185862 h 3390900"/>
              <a:gd name="connsiteX4" fmla="*/ 442913 w 1824038"/>
              <a:gd name="connsiteY4" fmla="*/ 1247775 h 3390900"/>
              <a:gd name="connsiteX5" fmla="*/ 476251 w 1824038"/>
              <a:gd name="connsiteY5" fmla="*/ 1462087 h 3390900"/>
              <a:gd name="connsiteX6" fmla="*/ 485776 w 1824038"/>
              <a:gd name="connsiteY6" fmla="*/ 1566862 h 3390900"/>
              <a:gd name="connsiteX7" fmla="*/ 457201 w 1824038"/>
              <a:gd name="connsiteY7" fmla="*/ 2357437 h 3390900"/>
              <a:gd name="connsiteX8" fmla="*/ 252413 w 1824038"/>
              <a:gd name="connsiteY8" fmla="*/ 3390900 h 3390900"/>
              <a:gd name="connsiteX9" fmla="*/ 0 w 1824038"/>
              <a:gd name="connsiteY9" fmla="*/ 3386137 h 3390900"/>
              <a:gd name="connsiteX0" fmla="*/ 1824038 w 1824038"/>
              <a:gd name="connsiteY0" fmla="*/ 0 h 3390900"/>
              <a:gd name="connsiteX1" fmla="*/ 1662113 w 1824038"/>
              <a:gd name="connsiteY1" fmla="*/ 161925 h 3390900"/>
              <a:gd name="connsiteX2" fmla="*/ 595313 w 1824038"/>
              <a:gd name="connsiteY2" fmla="*/ 1085850 h 3390900"/>
              <a:gd name="connsiteX3" fmla="*/ 481013 w 1824038"/>
              <a:gd name="connsiteY3" fmla="*/ 1185862 h 3390900"/>
              <a:gd name="connsiteX4" fmla="*/ 442913 w 1824038"/>
              <a:gd name="connsiteY4" fmla="*/ 1247775 h 3390900"/>
              <a:gd name="connsiteX5" fmla="*/ 476251 w 1824038"/>
              <a:gd name="connsiteY5" fmla="*/ 1462087 h 3390900"/>
              <a:gd name="connsiteX6" fmla="*/ 485776 w 1824038"/>
              <a:gd name="connsiteY6" fmla="*/ 1566862 h 3390900"/>
              <a:gd name="connsiteX7" fmla="*/ 457201 w 1824038"/>
              <a:gd name="connsiteY7" fmla="*/ 2357437 h 3390900"/>
              <a:gd name="connsiteX8" fmla="*/ 252413 w 1824038"/>
              <a:gd name="connsiteY8" fmla="*/ 3390900 h 3390900"/>
              <a:gd name="connsiteX9" fmla="*/ 0 w 1824038"/>
              <a:gd name="connsiteY9" fmla="*/ 3386137 h 3390900"/>
              <a:gd name="connsiteX0" fmla="*/ 1824038 w 1824038"/>
              <a:gd name="connsiteY0" fmla="*/ 0 h 3395663"/>
              <a:gd name="connsiteX1" fmla="*/ 1662113 w 1824038"/>
              <a:gd name="connsiteY1" fmla="*/ 161925 h 3395663"/>
              <a:gd name="connsiteX2" fmla="*/ 595313 w 1824038"/>
              <a:gd name="connsiteY2" fmla="*/ 1085850 h 3395663"/>
              <a:gd name="connsiteX3" fmla="*/ 481013 w 1824038"/>
              <a:gd name="connsiteY3" fmla="*/ 1185862 h 3395663"/>
              <a:gd name="connsiteX4" fmla="*/ 442913 w 1824038"/>
              <a:gd name="connsiteY4" fmla="*/ 1247775 h 3395663"/>
              <a:gd name="connsiteX5" fmla="*/ 476251 w 1824038"/>
              <a:gd name="connsiteY5" fmla="*/ 1462087 h 3395663"/>
              <a:gd name="connsiteX6" fmla="*/ 485776 w 1824038"/>
              <a:gd name="connsiteY6" fmla="*/ 1566862 h 3395663"/>
              <a:gd name="connsiteX7" fmla="*/ 457201 w 1824038"/>
              <a:gd name="connsiteY7" fmla="*/ 2357437 h 3395663"/>
              <a:gd name="connsiteX8" fmla="*/ 133350 w 1824038"/>
              <a:gd name="connsiteY8" fmla="*/ 3395663 h 3395663"/>
              <a:gd name="connsiteX9" fmla="*/ 0 w 1824038"/>
              <a:gd name="connsiteY9" fmla="*/ 3386137 h 3395663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838200 w 2528888"/>
              <a:gd name="connsiteY8" fmla="*/ 3395663 h 3681412"/>
              <a:gd name="connsiteX9" fmla="*/ 0 w 2528888"/>
              <a:gd name="connsiteY9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16669 w 2528888"/>
              <a:gd name="connsiteY10" fmla="*/ 3471860 h 3681412"/>
              <a:gd name="connsiteX11" fmla="*/ 0 w 2528888"/>
              <a:gd name="connsiteY11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235744 w 2528888"/>
              <a:gd name="connsiteY10" fmla="*/ 3376610 h 3681412"/>
              <a:gd name="connsiteX11" fmla="*/ 16669 w 2528888"/>
              <a:gd name="connsiteY11" fmla="*/ 3471860 h 3681412"/>
              <a:gd name="connsiteX12" fmla="*/ 0 w 2528888"/>
              <a:gd name="connsiteY12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235744 w 2528888"/>
              <a:gd name="connsiteY10" fmla="*/ 3376610 h 3681412"/>
              <a:gd name="connsiteX11" fmla="*/ 16669 w 2528888"/>
              <a:gd name="connsiteY11" fmla="*/ 3471860 h 3681412"/>
              <a:gd name="connsiteX12" fmla="*/ 0 w 2528888"/>
              <a:gd name="connsiteY12" fmla="*/ 3681412 h 3681412"/>
              <a:gd name="connsiteX0" fmla="*/ 2581276 w 2581276"/>
              <a:gd name="connsiteY0" fmla="*/ 0 h 4776787"/>
              <a:gd name="connsiteX1" fmla="*/ 2419351 w 2581276"/>
              <a:gd name="connsiteY1" fmla="*/ 161925 h 4776787"/>
              <a:gd name="connsiteX2" fmla="*/ 1352551 w 2581276"/>
              <a:gd name="connsiteY2" fmla="*/ 1085850 h 4776787"/>
              <a:gd name="connsiteX3" fmla="*/ 1238251 w 2581276"/>
              <a:gd name="connsiteY3" fmla="*/ 1185862 h 4776787"/>
              <a:gd name="connsiteX4" fmla="*/ 1200151 w 2581276"/>
              <a:gd name="connsiteY4" fmla="*/ 1247775 h 4776787"/>
              <a:gd name="connsiteX5" fmla="*/ 1233489 w 2581276"/>
              <a:gd name="connsiteY5" fmla="*/ 1462087 h 4776787"/>
              <a:gd name="connsiteX6" fmla="*/ 1243014 w 2581276"/>
              <a:gd name="connsiteY6" fmla="*/ 1566862 h 4776787"/>
              <a:gd name="connsiteX7" fmla="*/ 1214439 w 2581276"/>
              <a:gd name="connsiteY7" fmla="*/ 2357437 h 4776787"/>
              <a:gd name="connsiteX8" fmla="*/ 1119189 w 2581276"/>
              <a:gd name="connsiteY8" fmla="*/ 3162298 h 4776787"/>
              <a:gd name="connsiteX9" fmla="*/ 890588 w 2581276"/>
              <a:gd name="connsiteY9" fmla="*/ 3395663 h 4776787"/>
              <a:gd name="connsiteX10" fmla="*/ 288132 w 2581276"/>
              <a:gd name="connsiteY10" fmla="*/ 3376610 h 4776787"/>
              <a:gd name="connsiteX11" fmla="*/ 69057 w 2581276"/>
              <a:gd name="connsiteY11" fmla="*/ 3471860 h 4776787"/>
              <a:gd name="connsiteX12" fmla="*/ 0 w 2581276"/>
              <a:gd name="connsiteY12" fmla="*/ 4776787 h 4776787"/>
              <a:gd name="connsiteX0" fmla="*/ 2581276 w 2581276"/>
              <a:gd name="connsiteY0" fmla="*/ 0 h 4776787"/>
              <a:gd name="connsiteX1" fmla="*/ 2419351 w 2581276"/>
              <a:gd name="connsiteY1" fmla="*/ 161925 h 4776787"/>
              <a:gd name="connsiteX2" fmla="*/ 1352551 w 2581276"/>
              <a:gd name="connsiteY2" fmla="*/ 1085850 h 4776787"/>
              <a:gd name="connsiteX3" fmla="*/ 1238251 w 2581276"/>
              <a:gd name="connsiteY3" fmla="*/ 1185862 h 4776787"/>
              <a:gd name="connsiteX4" fmla="*/ 1200151 w 2581276"/>
              <a:gd name="connsiteY4" fmla="*/ 1247775 h 4776787"/>
              <a:gd name="connsiteX5" fmla="*/ 1233489 w 2581276"/>
              <a:gd name="connsiteY5" fmla="*/ 1462087 h 4776787"/>
              <a:gd name="connsiteX6" fmla="*/ 1243014 w 2581276"/>
              <a:gd name="connsiteY6" fmla="*/ 1566862 h 4776787"/>
              <a:gd name="connsiteX7" fmla="*/ 1214439 w 2581276"/>
              <a:gd name="connsiteY7" fmla="*/ 2357437 h 4776787"/>
              <a:gd name="connsiteX8" fmla="*/ 1119189 w 2581276"/>
              <a:gd name="connsiteY8" fmla="*/ 3162298 h 4776787"/>
              <a:gd name="connsiteX9" fmla="*/ 890588 w 2581276"/>
              <a:gd name="connsiteY9" fmla="*/ 3395663 h 4776787"/>
              <a:gd name="connsiteX10" fmla="*/ 288132 w 2581276"/>
              <a:gd name="connsiteY10" fmla="*/ 3376610 h 4776787"/>
              <a:gd name="connsiteX11" fmla="*/ 59532 w 2581276"/>
              <a:gd name="connsiteY11" fmla="*/ 3590923 h 4776787"/>
              <a:gd name="connsiteX12" fmla="*/ 0 w 2581276"/>
              <a:gd name="connsiteY12" fmla="*/ 4776787 h 4776787"/>
              <a:gd name="connsiteX0" fmla="*/ 2581276 w 2581276"/>
              <a:gd name="connsiteY0" fmla="*/ 0 h 4776787"/>
              <a:gd name="connsiteX1" fmla="*/ 2419351 w 2581276"/>
              <a:gd name="connsiteY1" fmla="*/ 161925 h 4776787"/>
              <a:gd name="connsiteX2" fmla="*/ 1352551 w 2581276"/>
              <a:gd name="connsiteY2" fmla="*/ 1085850 h 4776787"/>
              <a:gd name="connsiteX3" fmla="*/ 1238251 w 2581276"/>
              <a:gd name="connsiteY3" fmla="*/ 1185862 h 4776787"/>
              <a:gd name="connsiteX4" fmla="*/ 1200151 w 2581276"/>
              <a:gd name="connsiteY4" fmla="*/ 1247775 h 4776787"/>
              <a:gd name="connsiteX5" fmla="*/ 1233489 w 2581276"/>
              <a:gd name="connsiteY5" fmla="*/ 1462087 h 4776787"/>
              <a:gd name="connsiteX6" fmla="*/ 1243014 w 2581276"/>
              <a:gd name="connsiteY6" fmla="*/ 1566862 h 4776787"/>
              <a:gd name="connsiteX7" fmla="*/ 1214439 w 2581276"/>
              <a:gd name="connsiteY7" fmla="*/ 2357437 h 4776787"/>
              <a:gd name="connsiteX8" fmla="*/ 1119189 w 2581276"/>
              <a:gd name="connsiteY8" fmla="*/ 3162298 h 4776787"/>
              <a:gd name="connsiteX9" fmla="*/ 890588 w 2581276"/>
              <a:gd name="connsiteY9" fmla="*/ 3395663 h 4776787"/>
              <a:gd name="connsiteX10" fmla="*/ 288132 w 2581276"/>
              <a:gd name="connsiteY10" fmla="*/ 3376610 h 4776787"/>
              <a:gd name="connsiteX11" fmla="*/ 59532 w 2581276"/>
              <a:gd name="connsiteY11" fmla="*/ 3590923 h 4776787"/>
              <a:gd name="connsiteX12" fmla="*/ 0 w 2581276"/>
              <a:gd name="connsiteY12" fmla="*/ 4776787 h 4776787"/>
              <a:gd name="connsiteX0" fmla="*/ 2881313 w 2881313"/>
              <a:gd name="connsiteY0" fmla="*/ 0 h 4426744"/>
              <a:gd name="connsiteX1" fmla="*/ 2719388 w 2881313"/>
              <a:gd name="connsiteY1" fmla="*/ 161925 h 4426744"/>
              <a:gd name="connsiteX2" fmla="*/ 1652588 w 2881313"/>
              <a:gd name="connsiteY2" fmla="*/ 1085850 h 4426744"/>
              <a:gd name="connsiteX3" fmla="*/ 1538288 w 2881313"/>
              <a:gd name="connsiteY3" fmla="*/ 1185862 h 4426744"/>
              <a:gd name="connsiteX4" fmla="*/ 1500188 w 2881313"/>
              <a:gd name="connsiteY4" fmla="*/ 1247775 h 4426744"/>
              <a:gd name="connsiteX5" fmla="*/ 1533526 w 2881313"/>
              <a:gd name="connsiteY5" fmla="*/ 1462087 h 4426744"/>
              <a:gd name="connsiteX6" fmla="*/ 1543051 w 2881313"/>
              <a:gd name="connsiteY6" fmla="*/ 1566862 h 4426744"/>
              <a:gd name="connsiteX7" fmla="*/ 1514476 w 2881313"/>
              <a:gd name="connsiteY7" fmla="*/ 2357437 h 4426744"/>
              <a:gd name="connsiteX8" fmla="*/ 1419226 w 2881313"/>
              <a:gd name="connsiteY8" fmla="*/ 3162298 h 4426744"/>
              <a:gd name="connsiteX9" fmla="*/ 1190625 w 2881313"/>
              <a:gd name="connsiteY9" fmla="*/ 3395663 h 4426744"/>
              <a:gd name="connsiteX10" fmla="*/ 588169 w 2881313"/>
              <a:gd name="connsiteY10" fmla="*/ 3376610 h 4426744"/>
              <a:gd name="connsiteX11" fmla="*/ 359569 w 2881313"/>
              <a:gd name="connsiteY11" fmla="*/ 3590923 h 4426744"/>
              <a:gd name="connsiteX12" fmla="*/ 0 w 2881313"/>
              <a:gd name="connsiteY12" fmla="*/ 4426744 h 4426744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950368 w 2950368"/>
              <a:gd name="connsiteY0" fmla="*/ 0 h 5501411"/>
              <a:gd name="connsiteX1" fmla="*/ 2788443 w 2950368"/>
              <a:gd name="connsiteY1" fmla="*/ 161925 h 5501411"/>
              <a:gd name="connsiteX2" fmla="*/ 1721643 w 2950368"/>
              <a:gd name="connsiteY2" fmla="*/ 1085850 h 5501411"/>
              <a:gd name="connsiteX3" fmla="*/ 1607343 w 2950368"/>
              <a:gd name="connsiteY3" fmla="*/ 1185862 h 5501411"/>
              <a:gd name="connsiteX4" fmla="*/ 1569243 w 2950368"/>
              <a:gd name="connsiteY4" fmla="*/ 1247775 h 5501411"/>
              <a:gd name="connsiteX5" fmla="*/ 1602581 w 2950368"/>
              <a:gd name="connsiteY5" fmla="*/ 1462087 h 5501411"/>
              <a:gd name="connsiteX6" fmla="*/ 1612106 w 2950368"/>
              <a:gd name="connsiteY6" fmla="*/ 1566862 h 5501411"/>
              <a:gd name="connsiteX7" fmla="*/ 1583531 w 2950368"/>
              <a:gd name="connsiteY7" fmla="*/ 2357437 h 5501411"/>
              <a:gd name="connsiteX8" fmla="*/ 1488281 w 2950368"/>
              <a:gd name="connsiteY8" fmla="*/ 3162298 h 5501411"/>
              <a:gd name="connsiteX9" fmla="*/ 1259680 w 2950368"/>
              <a:gd name="connsiteY9" fmla="*/ 3395663 h 5501411"/>
              <a:gd name="connsiteX10" fmla="*/ 657224 w 2950368"/>
              <a:gd name="connsiteY10" fmla="*/ 3376610 h 5501411"/>
              <a:gd name="connsiteX11" fmla="*/ 428624 w 2950368"/>
              <a:gd name="connsiteY11" fmla="*/ 3590923 h 5501411"/>
              <a:gd name="connsiteX12" fmla="*/ 350044 w 2950368"/>
              <a:gd name="connsiteY12" fmla="*/ 5317329 h 5501411"/>
              <a:gd name="connsiteX13" fmla="*/ 0 w 2950368"/>
              <a:gd name="connsiteY13" fmla="*/ 5474491 h 5501411"/>
              <a:gd name="connsiteX14" fmla="*/ 69055 w 2950368"/>
              <a:gd name="connsiteY14" fmla="*/ 4426744 h 5501411"/>
              <a:gd name="connsiteX0" fmla="*/ 2950368 w 2950368"/>
              <a:gd name="connsiteY0" fmla="*/ 0 h 5629165"/>
              <a:gd name="connsiteX1" fmla="*/ 2788443 w 2950368"/>
              <a:gd name="connsiteY1" fmla="*/ 161925 h 5629165"/>
              <a:gd name="connsiteX2" fmla="*/ 1721643 w 2950368"/>
              <a:gd name="connsiteY2" fmla="*/ 1085850 h 5629165"/>
              <a:gd name="connsiteX3" fmla="*/ 1607343 w 2950368"/>
              <a:gd name="connsiteY3" fmla="*/ 1185862 h 5629165"/>
              <a:gd name="connsiteX4" fmla="*/ 1569243 w 2950368"/>
              <a:gd name="connsiteY4" fmla="*/ 1247775 h 5629165"/>
              <a:gd name="connsiteX5" fmla="*/ 1602581 w 2950368"/>
              <a:gd name="connsiteY5" fmla="*/ 1462087 h 5629165"/>
              <a:gd name="connsiteX6" fmla="*/ 1612106 w 2950368"/>
              <a:gd name="connsiteY6" fmla="*/ 1566862 h 5629165"/>
              <a:gd name="connsiteX7" fmla="*/ 1583531 w 2950368"/>
              <a:gd name="connsiteY7" fmla="*/ 2357437 h 5629165"/>
              <a:gd name="connsiteX8" fmla="*/ 1488281 w 2950368"/>
              <a:gd name="connsiteY8" fmla="*/ 3162298 h 5629165"/>
              <a:gd name="connsiteX9" fmla="*/ 1259680 w 2950368"/>
              <a:gd name="connsiteY9" fmla="*/ 3395663 h 5629165"/>
              <a:gd name="connsiteX10" fmla="*/ 657224 w 2950368"/>
              <a:gd name="connsiteY10" fmla="*/ 3376610 h 5629165"/>
              <a:gd name="connsiteX11" fmla="*/ 428624 w 2950368"/>
              <a:gd name="connsiteY11" fmla="*/ 3590923 h 5629165"/>
              <a:gd name="connsiteX12" fmla="*/ 350044 w 2950368"/>
              <a:gd name="connsiteY12" fmla="*/ 5317329 h 5629165"/>
              <a:gd name="connsiteX13" fmla="*/ 0 w 2950368"/>
              <a:gd name="connsiteY13" fmla="*/ 5474491 h 5629165"/>
              <a:gd name="connsiteX14" fmla="*/ 69055 w 2950368"/>
              <a:gd name="connsiteY14" fmla="*/ 4426744 h 5629165"/>
              <a:gd name="connsiteX0" fmla="*/ 2950543 w 2950543"/>
              <a:gd name="connsiteY0" fmla="*/ 0 h 5637041"/>
              <a:gd name="connsiteX1" fmla="*/ 2788618 w 2950543"/>
              <a:gd name="connsiteY1" fmla="*/ 161925 h 5637041"/>
              <a:gd name="connsiteX2" fmla="*/ 1721818 w 2950543"/>
              <a:gd name="connsiteY2" fmla="*/ 1085850 h 5637041"/>
              <a:gd name="connsiteX3" fmla="*/ 1607518 w 2950543"/>
              <a:gd name="connsiteY3" fmla="*/ 1185862 h 5637041"/>
              <a:gd name="connsiteX4" fmla="*/ 1569418 w 2950543"/>
              <a:gd name="connsiteY4" fmla="*/ 1247775 h 5637041"/>
              <a:gd name="connsiteX5" fmla="*/ 1602756 w 2950543"/>
              <a:gd name="connsiteY5" fmla="*/ 1462087 h 5637041"/>
              <a:gd name="connsiteX6" fmla="*/ 1612281 w 2950543"/>
              <a:gd name="connsiteY6" fmla="*/ 1566862 h 5637041"/>
              <a:gd name="connsiteX7" fmla="*/ 1583706 w 2950543"/>
              <a:gd name="connsiteY7" fmla="*/ 2357437 h 5637041"/>
              <a:gd name="connsiteX8" fmla="*/ 1488456 w 2950543"/>
              <a:gd name="connsiteY8" fmla="*/ 3162298 h 5637041"/>
              <a:gd name="connsiteX9" fmla="*/ 1259855 w 2950543"/>
              <a:gd name="connsiteY9" fmla="*/ 3395663 h 5637041"/>
              <a:gd name="connsiteX10" fmla="*/ 657399 w 2950543"/>
              <a:gd name="connsiteY10" fmla="*/ 3376610 h 5637041"/>
              <a:gd name="connsiteX11" fmla="*/ 428799 w 2950543"/>
              <a:gd name="connsiteY11" fmla="*/ 3590923 h 5637041"/>
              <a:gd name="connsiteX12" fmla="*/ 350219 w 2950543"/>
              <a:gd name="connsiteY12" fmla="*/ 5317329 h 5637041"/>
              <a:gd name="connsiteX13" fmla="*/ 175 w 2950543"/>
              <a:gd name="connsiteY13" fmla="*/ 5474491 h 5637041"/>
              <a:gd name="connsiteX14" fmla="*/ 69230 w 2950543"/>
              <a:gd name="connsiteY14" fmla="*/ 4426744 h 5637041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69194 w 2950507"/>
              <a:gd name="connsiteY14" fmla="*/ 4426744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69194 w 2950507"/>
              <a:gd name="connsiteY14" fmla="*/ 4426744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9676 w 2950507"/>
              <a:gd name="connsiteY14" fmla="*/ 3879057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214451 w 2950507"/>
              <a:gd name="connsiteY14" fmla="*/ 29527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214451 w 2950507"/>
              <a:gd name="connsiteY15" fmla="*/ 29527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214451 w 2950507"/>
              <a:gd name="connsiteY15" fmla="*/ 29527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928826 w 2950507"/>
              <a:gd name="connsiteY15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928826 w 2950507"/>
              <a:gd name="connsiteY15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3678319 w 3678319"/>
              <a:gd name="connsiteY0" fmla="*/ 0 h 5620197"/>
              <a:gd name="connsiteX1" fmla="*/ 3516394 w 3678319"/>
              <a:gd name="connsiteY1" fmla="*/ 161925 h 5620197"/>
              <a:gd name="connsiteX2" fmla="*/ 2449594 w 3678319"/>
              <a:gd name="connsiteY2" fmla="*/ 1085850 h 5620197"/>
              <a:gd name="connsiteX3" fmla="*/ 2335294 w 3678319"/>
              <a:gd name="connsiteY3" fmla="*/ 1185862 h 5620197"/>
              <a:gd name="connsiteX4" fmla="*/ 2297194 w 3678319"/>
              <a:gd name="connsiteY4" fmla="*/ 1247775 h 5620197"/>
              <a:gd name="connsiteX5" fmla="*/ 2330532 w 3678319"/>
              <a:gd name="connsiteY5" fmla="*/ 1462087 h 5620197"/>
              <a:gd name="connsiteX6" fmla="*/ 2340057 w 3678319"/>
              <a:gd name="connsiteY6" fmla="*/ 1566862 h 5620197"/>
              <a:gd name="connsiteX7" fmla="*/ 2311482 w 3678319"/>
              <a:gd name="connsiteY7" fmla="*/ 2357437 h 5620197"/>
              <a:gd name="connsiteX8" fmla="*/ 2216232 w 3678319"/>
              <a:gd name="connsiteY8" fmla="*/ 3162298 h 5620197"/>
              <a:gd name="connsiteX9" fmla="*/ 1987631 w 3678319"/>
              <a:gd name="connsiteY9" fmla="*/ 3395663 h 5620197"/>
              <a:gd name="connsiteX10" fmla="*/ 1385175 w 3678319"/>
              <a:gd name="connsiteY10" fmla="*/ 3376610 h 5620197"/>
              <a:gd name="connsiteX11" fmla="*/ 1156575 w 3678319"/>
              <a:gd name="connsiteY11" fmla="*/ 3590923 h 5620197"/>
              <a:gd name="connsiteX12" fmla="*/ 1077995 w 3678319"/>
              <a:gd name="connsiteY12" fmla="*/ 5317329 h 5620197"/>
              <a:gd name="connsiteX13" fmla="*/ 727951 w 3678319"/>
              <a:gd name="connsiteY13" fmla="*/ 5474491 h 5620197"/>
              <a:gd name="connsiteX14" fmla="*/ 832727 w 3678319"/>
              <a:gd name="connsiteY14" fmla="*/ 3936204 h 5620197"/>
              <a:gd name="connsiteX15" fmla="*/ 1297071 w 3678319"/>
              <a:gd name="connsiteY15" fmla="*/ 2145504 h 5620197"/>
              <a:gd name="connsiteX16" fmla="*/ 1669 w 3678319"/>
              <a:gd name="connsiteY16" fmla="*/ 1912145 h 5620197"/>
              <a:gd name="connsiteX0" fmla="*/ 2950507 w 2974319"/>
              <a:gd name="connsiteY0" fmla="*/ 164305 h 5784502"/>
              <a:gd name="connsiteX1" fmla="*/ 2788582 w 2974319"/>
              <a:gd name="connsiteY1" fmla="*/ 326230 h 5784502"/>
              <a:gd name="connsiteX2" fmla="*/ 1721782 w 2974319"/>
              <a:gd name="connsiteY2" fmla="*/ 1250155 h 5784502"/>
              <a:gd name="connsiteX3" fmla="*/ 1607482 w 2974319"/>
              <a:gd name="connsiteY3" fmla="*/ 1350167 h 5784502"/>
              <a:gd name="connsiteX4" fmla="*/ 1569382 w 2974319"/>
              <a:gd name="connsiteY4" fmla="*/ 1412080 h 5784502"/>
              <a:gd name="connsiteX5" fmla="*/ 1602720 w 2974319"/>
              <a:gd name="connsiteY5" fmla="*/ 1626392 h 5784502"/>
              <a:gd name="connsiteX6" fmla="*/ 1612245 w 2974319"/>
              <a:gd name="connsiteY6" fmla="*/ 1731167 h 5784502"/>
              <a:gd name="connsiteX7" fmla="*/ 1583670 w 2974319"/>
              <a:gd name="connsiteY7" fmla="*/ 2521742 h 5784502"/>
              <a:gd name="connsiteX8" fmla="*/ 1488420 w 2974319"/>
              <a:gd name="connsiteY8" fmla="*/ 3326603 h 5784502"/>
              <a:gd name="connsiteX9" fmla="*/ 1259819 w 2974319"/>
              <a:gd name="connsiteY9" fmla="*/ 3559968 h 5784502"/>
              <a:gd name="connsiteX10" fmla="*/ 657363 w 2974319"/>
              <a:gd name="connsiteY10" fmla="*/ 3540915 h 5784502"/>
              <a:gd name="connsiteX11" fmla="*/ 428763 w 2974319"/>
              <a:gd name="connsiteY11" fmla="*/ 3755228 h 5784502"/>
              <a:gd name="connsiteX12" fmla="*/ 350183 w 2974319"/>
              <a:gd name="connsiteY12" fmla="*/ 5481634 h 5784502"/>
              <a:gd name="connsiteX13" fmla="*/ 139 w 2974319"/>
              <a:gd name="connsiteY13" fmla="*/ 5638796 h 5784502"/>
              <a:gd name="connsiteX14" fmla="*/ 104915 w 2974319"/>
              <a:gd name="connsiteY14" fmla="*/ 4100509 h 5784502"/>
              <a:gd name="connsiteX15" fmla="*/ 569259 w 2974319"/>
              <a:gd name="connsiteY15" fmla="*/ 2309809 h 5784502"/>
              <a:gd name="connsiteX16" fmla="*/ 2974319 w 2974319"/>
              <a:gd name="connsiteY16" fmla="*/ 0 h 5784502"/>
              <a:gd name="connsiteX0" fmla="*/ 2950507 w 2974319"/>
              <a:gd name="connsiteY0" fmla="*/ 164305 h 5784502"/>
              <a:gd name="connsiteX1" fmla="*/ 2788582 w 2974319"/>
              <a:gd name="connsiteY1" fmla="*/ 326230 h 5784502"/>
              <a:gd name="connsiteX2" fmla="*/ 1721782 w 2974319"/>
              <a:gd name="connsiteY2" fmla="*/ 1250155 h 5784502"/>
              <a:gd name="connsiteX3" fmla="*/ 1607482 w 2974319"/>
              <a:gd name="connsiteY3" fmla="*/ 1350167 h 5784502"/>
              <a:gd name="connsiteX4" fmla="*/ 1569382 w 2974319"/>
              <a:gd name="connsiteY4" fmla="*/ 1412080 h 5784502"/>
              <a:gd name="connsiteX5" fmla="*/ 1602720 w 2974319"/>
              <a:gd name="connsiteY5" fmla="*/ 1626392 h 5784502"/>
              <a:gd name="connsiteX6" fmla="*/ 1612245 w 2974319"/>
              <a:gd name="connsiteY6" fmla="*/ 1731167 h 5784502"/>
              <a:gd name="connsiteX7" fmla="*/ 1583670 w 2974319"/>
              <a:gd name="connsiteY7" fmla="*/ 2521742 h 5784502"/>
              <a:gd name="connsiteX8" fmla="*/ 1488420 w 2974319"/>
              <a:gd name="connsiteY8" fmla="*/ 3326603 h 5784502"/>
              <a:gd name="connsiteX9" fmla="*/ 1259819 w 2974319"/>
              <a:gd name="connsiteY9" fmla="*/ 3559968 h 5784502"/>
              <a:gd name="connsiteX10" fmla="*/ 657363 w 2974319"/>
              <a:gd name="connsiteY10" fmla="*/ 3540915 h 5784502"/>
              <a:gd name="connsiteX11" fmla="*/ 428763 w 2974319"/>
              <a:gd name="connsiteY11" fmla="*/ 3755228 h 5784502"/>
              <a:gd name="connsiteX12" fmla="*/ 350183 w 2974319"/>
              <a:gd name="connsiteY12" fmla="*/ 5481634 h 5784502"/>
              <a:gd name="connsiteX13" fmla="*/ 139 w 2974319"/>
              <a:gd name="connsiteY13" fmla="*/ 5638796 h 5784502"/>
              <a:gd name="connsiteX14" fmla="*/ 104915 w 2974319"/>
              <a:gd name="connsiteY14" fmla="*/ 4100509 h 5784502"/>
              <a:gd name="connsiteX15" fmla="*/ 569259 w 2974319"/>
              <a:gd name="connsiteY15" fmla="*/ 2309809 h 5784502"/>
              <a:gd name="connsiteX16" fmla="*/ 1421747 w 2974319"/>
              <a:gd name="connsiteY16" fmla="*/ 1388265 h 5784502"/>
              <a:gd name="connsiteX17" fmla="*/ 2974319 w 2974319"/>
              <a:gd name="connsiteY17" fmla="*/ 0 h 5784502"/>
              <a:gd name="connsiteX0" fmla="*/ 2950507 w 2974319"/>
              <a:gd name="connsiteY0" fmla="*/ 164305 h 5784502"/>
              <a:gd name="connsiteX1" fmla="*/ 2788582 w 2974319"/>
              <a:gd name="connsiteY1" fmla="*/ 326230 h 5784502"/>
              <a:gd name="connsiteX2" fmla="*/ 1721782 w 2974319"/>
              <a:gd name="connsiteY2" fmla="*/ 1250155 h 5784502"/>
              <a:gd name="connsiteX3" fmla="*/ 1607482 w 2974319"/>
              <a:gd name="connsiteY3" fmla="*/ 1350167 h 5784502"/>
              <a:gd name="connsiteX4" fmla="*/ 1569382 w 2974319"/>
              <a:gd name="connsiteY4" fmla="*/ 1412080 h 5784502"/>
              <a:gd name="connsiteX5" fmla="*/ 1602720 w 2974319"/>
              <a:gd name="connsiteY5" fmla="*/ 1626392 h 5784502"/>
              <a:gd name="connsiteX6" fmla="*/ 1612245 w 2974319"/>
              <a:gd name="connsiteY6" fmla="*/ 1731167 h 5784502"/>
              <a:gd name="connsiteX7" fmla="*/ 1583670 w 2974319"/>
              <a:gd name="connsiteY7" fmla="*/ 2521742 h 5784502"/>
              <a:gd name="connsiteX8" fmla="*/ 1488420 w 2974319"/>
              <a:gd name="connsiteY8" fmla="*/ 3326603 h 5784502"/>
              <a:gd name="connsiteX9" fmla="*/ 1259819 w 2974319"/>
              <a:gd name="connsiteY9" fmla="*/ 3559968 h 5784502"/>
              <a:gd name="connsiteX10" fmla="*/ 657363 w 2974319"/>
              <a:gd name="connsiteY10" fmla="*/ 3540915 h 5784502"/>
              <a:gd name="connsiteX11" fmla="*/ 428763 w 2974319"/>
              <a:gd name="connsiteY11" fmla="*/ 3755228 h 5784502"/>
              <a:gd name="connsiteX12" fmla="*/ 350183 w 2974319"/>
              <a:gd name="connsiteY12" fmla="*/ 5481634 h 5784502"/>
              <a:gd name="connsiteX13" fmla="*/ 139 w 2974319"/>
              <a:gd name="connsiteY13" fmla="*/ 5638796 h 5784502"/>
              <a:gd name="connsiteX14" fmla="*/ 104915 w 2974319"/>
              <a:gd name="connsiteY14" fmla="*/ 4100509 h 5784502"/>
              <a:gd name="connsiteX15" fmla="*/ 569259 w 2974319"/>
              <a:gd name="connsiteY15" fmla="*/ 2309809 h 5784502"/>
              <a:gd name="connsiteX16" fmla="*/ 154922 w 2974319"/>
              <a:gd name="connsiteY16" fmla="*/ 469103 h 5784502"/>
              <a:gd name="connsiteX17" fmla="*/ 1421747 w 2974319"/>
              <a:gd name="connsiteY17" fmla="*/ 1388265 h 5784502"/>
              <a:gd name="connsiteX18" fmla="*/ 2974319 w 2974319"/>
              <a:gd name="connsiteY18" fmla="*/ 0 h 5784502"/>
              <a:gd name="connsiteX0" fmla="*/ 3290222 w 3314034"/>
              <a:gd name="connsiteY0" fmla="*/ 164305 h 5784502"/>
              <a:gd name="connsiteX1" fmla="*/ 3128297 w 3314034"/>
              <a:gd name="connsiteY1" fmla="*/ 326230 h 5784502"/>
              <a:gd name="connsiteX2" fmla="*/ 2061497 w 3314034"/>
              <a:gd name="connsiteY2" fmla="*/ 1250155 h 5784502"/>
              <a:gd name="connsiteX3" fmla="*/ 1947197 w 3314034"/>
              <a:gd name="connsiteY3" fmla="*/ 1350167 h 5784502"/>
              <a:gd name="connsiteX4" fmla="*/ 1909097 w 3314034"/>
              <a:gd name="connsiteY4" fmla="*/ 1412080 h 5784502"/>
              <a:gd name="connsiteX5" fmla="*/ 1942435 w 3314034"/>
              <a:gd name="connsiteY5" fmla="*/ 1626392 h 5784502"/>
              <a:gd name="connsiteX6" fmla="*/ 1951960 w 3314034"/>
              <a:gd name="connsiteY6" fmla="*/ 1731167 h 5784502"/>
              <a:gd name="connsiteX7" fmla="*/ 1923385 w 3314034"/>
              <a:gd name="connsiteY7" fmla="*/ 2521742 h 5784502"/>
              <a:gd name="connsiteX8" fmla="*/ 1828135 w 3314034"/>
              <a:gd name="connsiteY8" fmla="*/ 3326603 h 5784502"/>
              <a:gd name="connsiteX9" fmla="*/ 1599534 w 3314034"/>
              <a:gd name="connsiteY9" fmla="*/ 3559968 h 5784502"/>
              <a:gd name="connsiteX10" fmla="*/ 997078 w 3314034"/>
              <a:gd name="connsiteY10" fmla="*/ 3540915 h 5784502"/>
              <a:gd name="connsiteX11" fmla="*/ 768478 w 3314034"/>
              <a:gd name="connsiteY11" fmla="*/ 3755228 h 5784502"/>
              <a:gd name="connsiteX12" fmla="*/ 689898 w 3314034"/>
              <a:gd name="connsiteY12" fmla="*/ 5481634 h 5784502"/>
              <a:gd name="connsiteX13" fmla="*/ 339854 w 3314034"/>
              <a:gd name="connsiteY13" fmla="*/ 5638796 h 5784502"/>
              <a:gd name="connsiteX14" fmla="*/ 444630 w 3314034"/>
              <a:gd name="connsiteY14" fmla="*/ 4100509 h 5784502"/>
              <a:gd name="connsiteX15" fmla="*/ 908974 w 3314034"/>
              <a:gd name="connsiteY15" fmla="*/ 2309809 h 5784502"/>
              <a:gd name="connsiteX16" fmla="*/ 8862 w 3314034"/>
              <a:gd name="connsiteY16" fmla="*/ 188115 h 5784502"/>
              <a:gd name="connsiteX17" fmla="*/ 494637 w 3314034"/>
              <a:gd name="connsiteY17" fmla="*/ 469103 h 5784502"/>
              <a:gd name="connsiteX18" fmla="*/ 1761462 w 3314034"/>
              <a:gd name="connsiteY18" fmla="*/ 1388265 h 5784502"/>
              <a:gd name="connsiteX19" fmla="*/ 3314034 w 3314034"/>
              <a:gd name="connsiteY19" fmla="*/ 0 h 5784502"/>
              <a:gd name="connsiteX0" fmla="*/ 4037841 w 4061653"/>
              <a:gd name="connsiteY0" fmla="*/ 164305 h 5784502"/>
              <a:gd name="connsiteX1" fmla="*/ 3875916 w 4061653"/>
              <a:gd name="connsiteY1" fmla="*/ 326230 h 5784502"/>
              <a:gd name="connsiteX2" fmla="*/ 2809116 w 4061653"/>
              <a:gd name="connsiteY2" fmla="*/ 1250155 h 5784502"/>
              <a:gd name="connsiteX3" fmla="*/ 2694816 w 4061653"/>
              <a:gd name="connsiteY3" fmla="*/ 1350167 h 5784502"/>
              <a:gd name="connsiteX4" fmla="*/ 2656716 w 4061653"/>
              <a:gd name="connsiteY4" fmla="*/ 1412080 h 5784502"/>
              <a:gd name="connsiteX5" fmla="*/ 2690054 w 4061653"/>
              <a:gd name="connsiteY5" fmla="*/ 1626392 h 5784502"/>
              <a:gd name="connsiteX6" fmla="*/ 2699579 w 4061653"/>
              <a:gd name="connsiteY6" fmla="*/ 1731167 h 5784502"/>
              <a:gd name="connsiteX7" fmla="*/ 2671004 w 4061653"/>
              <a:gd name="connsiteY7" fmla="*/ 2521742 h 5784502"/>
              <a:gd name="connsiteX8" fmla="*/ 2575754 w 4061653"/>
              <a:gd name="connsiteY8" fmla="*/ 3326603 h 5784502"/>
              <a:gd name="connsiteX9" fmla="*/ 2347153 w 4061653"/>
              <a:gd name="connsiteY9" fmla="*/ 3559968 h 5784502"/>
              <a:gd name="connsiteX10" fmla="*/ 1744697 w 4061653"/>
              <a:gd name="connsiteY10" fmla="*/ 3540915 h 5784502"/>
              <a:gd name="connsiteX11" fmla="*/ 1516097 w 4061653"/>
              <a:gd name="connsiteY11" fmla="*/ 3755228 h 5784502"/>
              <a:gd name="connsiteX12" fmla="*/ 1437517 w 4061653"/>
              <a:gd name="connsiteY12" fmla="*/ 5481634 h 5784502"/>
              <a:gd name="connsiteX13" fmla="*/ 1087473 w 4061653"/>
              <a:gd name="connsiteY13" fmla="*/ 5638796 h 5784502"/>
              <a:gd name="connsiteX14" fmla="*/ 1192249 w 4061653"/>
              <a:gd name="connsiteY14" fmla="*/ 4100509 h 5784502"/>
              <a:gd name="connsiteX15" fmla="*/ 1656593 w 4061653"/>
              <a:gd name="connsiteY15" fmla="*/ 2309809 h 5784502"/>
              <a:gd name="connsiteX16" fmla="*/ 18293 w 4061653"/>
              <a:gd name="connsiteY16" fmla="*/ 912015 h 5784502"/>
              <a:gd name="connsiteX17" fmla="*/ 756481 w 4061653"/>
              <a:gd name="connsiteY17" fmla="*/ 188115 h 5784502"/>
              <a:gd name="connsiteX18" fmla="*/ 1242256 w 4061653"/>
              <a:gd name="connsiteY18" fmla="*/ 469103 h 5784502"/>
              <a:gd name="connsiteX19" fmla="*/ 2509081 w 4061653"/>
              <a:gd name="connsiteY19" fmla="*/ 1388265 h 5784502"/>
              <a:gd name="connsiteX20" fmla="*/ 4061653 w 4061653"/>
              <a:gd name="connsiteY20" fmla="*/ 0 h 5784502"/>
              <a:gd name="connsiteX0" fmla="*/ 4218525 w 4242337"/>
              <a:gd name="connsiteY0" fmla="*/ 164305 h 5784502"/>
              <a:gd name="connsiteX1" fmla="*/ 4056600 w 4242337"/>
              <a:gd name="connsiteY1" fmla="*/ 326230 h 5784502"/>
              <a:gd name="connsiteX2" fmla="*/ 2989800 w 4242337"/>
              <a:gd name="connsiteY2" fmla="*/ 1250155 h 5784502"/>
              <a:gd name="connsiteX3" fmla="*/ 2875500 w 4242337"/>
              <a:gd name="connsiteY3" fmla="*/ 1350167 h 5784502"/>
              <a:gd name="connsiteX4" fmla="*/ 2837400 w 4242337"/>
              <a:gd name="connsiteY4" fmla="*/ 1412080 h 5784502"/>
              <a:gd name="connsiteX5" fmla="*/ 2870738 w 4242337"/>
              <a:gd name="connsiteY5" fmla="*/ 1626392 h 5784502"/>
              <a:gd name="connsiteX6" fmla="*/ 2880263 w 4242337"/>
              <a:gd name="connsiteY6" fmla="*/ 1731167 h 5784502"/>
              <a:gd name="connsiteX7" fmla="*/ 2851688 w 4242337"/>
              <a:gd name="connsiteY7" fmla="*/ 2521742 h 5784502"/>
              <a:gd name="connsiteX8" fmla="*/ 2756438 w 4242337"/>
              <a:gd name="connsiteY8" fmla="*/ 3326603 h 5784502"/>
              <a:gd name="connsiteX9" fmla="*/ 2527837 w 4242337"/>
              <a:gd name="connsiteY9" fmla="*/ 3559968 h 5784502"/>
              <a:gd name="connsiteX10" fmla="*/ 1925381 w 4242337"/>
              <a:gd name="connsiteY10" fmla="*/ 3540915 h 5784502"/>
              <a:gd name="connsiteX11" fmla="*/ 1696781 w 4242337"/>
              <a:gd name="connsiteY11" fmla="*/ 3755228 h 5784502"/>
              <a:gd name="connsiteX12" fmla="*/ 1618201 w 4242337"/>
              <a:gd name="connsiteY12" fmla="*/ 5481634 h 5784502"/>
              <a:gd name="connsiteX13" fmla="*/ 1268157 w 4242337"/>
              <a:gd name="connsiteY13" fmla="*/ 5638796 h 5784502"/>
              <a:gd name="connsiteX14" fmla="*/ 1372933 w 4242337"/>
              <a:gd name="connsiteY14" fmla="*/ 4100509 h 5784502"/>
              <a:gd name="connsiteX15" fmla="*/ 1837277 w 4242337"/>
              <a:gd name="connsiteY15" fmla="*/ 2309809 h 5784502"/>
              <a:gd name="connsiteX16" fmla="*/ 122778 w 4242337"/>
              <a:gd name="connsiteY16" fmla="*/ 1674015 h 5784502"/>
              <a:gd name="connsiteX17" fmla="*/ 198977 w 4242337"/>
              <a:gd name="connsiteY17" fmla="*/ 912015 h 5784502"/>
              <a:gd name="connsiteX18" fmla="*/ 937165 w 4242337"/>
              <a:gd name="connsiteY18" fmla="*/ 188115 h 5784502"/>
              <a:gd name="connsiteX19" fmla="*/ 1422940 w 4242337"/>
              <a:gd name="connsiteY19" fmla="*/ 469103 h 5784502"/>
              <a:gd name="connsiteX20" fmla="*/ 2689765 w 4242337"/>
              <a:gd name="connsiteY20" fmla="*/ 1388265 h 5784502"/>
              <a:gd name="connsiteX21" fmla="*/ 4242337 w 4242337"/>
              <a:gd name="connsiteY21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260907 w 4166153"/>
              <a:gd name="connsiteY16" fmla="*/ 1712115 h 5784502"/>
              <a:gd name="connsiteX17" fmla="*/ 46594 w 4166153"/>
              <a:gd name="connsiteY17" fmla="*/ 1674015 h 5784502"/>
              <a:gd name="connsiteX18" fmla="*/ 122793 w 4166153"/>
              <a:gd name="connsiteY18" fmla="*/ 912015 h 5784502"/>
              <a:gd name="connsiteX19" fmla="*/ 860981 w 4166153"/>
              <a:gd name="connsiteY19" fmla="*/ 188115 h 5784502"/>
              <a:gd name="connsiteX20" fmla="*/ 1346756 w 4166153"/>
              <a:gd name="connsiteY20" fmla="*/ 469103 h 5784502"/>
              <a:gd name="connsiteX21" fmla="*/ 2613581 w 4166153"/>
              <a:gd name="connsiteY21" fmla="*/ 1388265 h 5784502"/>
              <a:gd name="connsiteX22" fmla="*/ 4166153 w 4166153"/>
              <a:gd name="connsiteY22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289482 w 4166153"/>
              <a:gd name="connsiteY16" fmla="*/ 2050253 h 5784502"/>
              <a:gd name="connsiteX17" fmla="*/ 260907 w 4166153"/>
              <a:gd name="connsiteY17" fmla="*/ 1712115 h 5784502"/>
              <a:gd name="connsiteX18" fmla="*/ 46594 w 4166153"/>
              <a:gd name="connsiteY18" fmla="*/ 1674015 h 5784502"/>
              <a:gd name="connsiteX19" fmla="*/ 122793 w 4166153"/>
              <a:gd name="connsiteY19" fmla="*/ 912015 h 5784502"/>
              <a:gd name="connsiteX20" fmla="*/ 860981 w 4166153"/>
              <a:gd name="connsiteY20" fmla="*/ 188115 h 5784502"/>
              <a:gd name="connsiteX21" fmla="*/ 1346756 w 4166153"/>
              <a:gd name="connsiteY21" fmla="*/ 469103 h 5784502"/>
              <a:gd name="connsiteX22" fmla="*/ 2613581 w 4166153"/>
              <a:gd name="connsiteY22" fmla="*/ 1388265 h 5784502"/>
              <a:gd name="connsiteX23" fmla="*/ 4166153 w 4166153"/>
              <a:gd name="connsiteY23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41857 w 4166153"/>
              <a:gd name="connsiteY18" fmla="*/ 1697827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46598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46598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48097 w 4153269"/>
              <a:gd name="connsiteY21" fmla="*/ 188115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48097 w 4153269"/>
              <a:gd name="connsiteY21" fmla="*/ 188115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788566 w 4153269"/>
              <a:gd name="connsiteY21" fmla="*/ 209547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600697 w 4153269"/>
              <a:gd name="connsiteY25" fmla="*/ 1388265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600697 w 4153269"/>
              <a:gd name="connsiteY25" fmla="*/ 1388265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357810 w 4153269"/>
              <a:gd name="connsiteY24" fmla="*/ 1383503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357810 w 4153269"/>
              <a:gd name="connsiteY24" fmla="*/ 1383503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29457"/>
              <a:gd name="connsiteY0" fmla="*/ 461485 h 6081682"/>
              <a:gd name="connsiteX1" fmla="*/ 3967532 w 4129457"/>
              <a:gd name="connsiteY1" fmla="*/ 623410 h 6081682"/>
              <a:gd name="connsiteX2" fmla="*/ 2900732 w 4129457"/>
              <a:gd name="connsiteY2" fmla="*/ 1547335 h 6081682"/>
              <a:gd name="connsiteX3" fmla="*/ 2786432 w 4129457"/>
              <a:gd name="connsiteY3" fmla="*/ 1647347 h 6081682"/>
              <a:gd name="connsiteX4" fmla="*/ 2748332 w 4129457"/>
              <a:gd name="connsiteY4" fmla="*/ 1709260 h 6081682"/>
              <a:gd name="connsiteX5" fmla="*/ 2781670 w 4129457"/>
              <a:gd name="connsiteY5" fmla="*/ 1923572 h 6081682"/>
              <a:gd name="connsiteX6" fmla="*/ 2791195 w 4129457"/>
              <a:gd name="connsiteY6" fmla="*/ 2028347 h 6081682"/>
              <a:gd name="connsiteX7" fmla="*/ 2762620 w 4129457"/>
              <a:gd name="connsiteY7" fmla="*/ 2818922 h 6081682"/>
              <a:gd name="connsiteX8" fmla="*/ 2667370 w 4129457"/>
              <a:gd name="connsiteY8" fmla="*/ 3623783 h 6081682"/>
              <a:gd name="connsiteX9" fmla="*/ 2438769 w 4129457"/>
              <a:gd name="connsiteY9" fmla="*/ 3857148 h 6081682"/>
              <a:gd name="connsiteX10" fmla="*/ 1836313 w 4129457"/>
              <a:gd name="connsiteY10" fmla="*/ 3838095 h 6081682"/>
              <a:gd name="connsiteX11" fmla="*/ 1607713 w 4129457"/>
              <a:gd name="connsiteY11" fmla="*/ 4052408 h 6081682"/>
              <a:gd name="connsiteX12" fmla="*/ 1529133 w 4129457"/>
              <a:gd name="connsiteY12" fmla="*/ 5778814 h 6081682"/>
              <a:gd name="connsiteX13" fmla="*/ 1179089 w 4129457"/>
              <a:gd name="connsiteY13" fmla="*/ 5935976 h 6081682"/>
              <a:gd name="connsiteX14" fmla="*/ 1283865 w 4129457"/>
              <a:gd name="connsiteY14" fmla="*/ 4397689 h 6081682"/>
              <a:gd name="connsiteX15" fmla="*/ 1748209 w 4129457"/>
              <a:gd name="connsiteY15" fmla="*/ 2606989 h 6081682"/>
              <a:gd name="connsiteX16" fmla="*/ 1486273 w 4129457"/>
              <a:gd name="connsiteY16" fmla="*/ 2414108 h 6081682"/>
              <a:gd name="connsiteX17" fmla="*/ 305173 w 4129457"/>
              <a:gd name="connsiteY17" fmla="*/ 2340290 h 6081682"/>
              <a:gd name="connsiteX18" fmla="*/ 207541 w 4129457"/>
              <a:gd name="connsiteY18" fmla="*/ 1995007 h 6081682"/>
              <a:gd name="connsiteX19" fmla="*/ 373 w 4129457"/>
              <a:gd name="connsiteY19" fmla="*/ 1880708 h 6081682"/>
              <a:gd name="connsiteX20" fmla="*/ 109909 w 4129457"/>
              <a:gd name="connsiteY20" fmla="*/ 1209195 h 6081682"/>
              <a:gd name="connsiteX21" fmla="*/ 817141 w 4129457"/>
              <a:gd name="connsiteY21" fmla="*/ 497202 h 6081682"/>
              <a:gd name="connsiteX22" fmla="*/ 988591 w 4129457"/>
              <a:gd name="connsiteY22" fmla="*/ 475770 h 6081682"/>
              <a:gd name="connsiteX23" fmla="*/ 1333872 w 4129457"/>
              <a:gd name="connsiteY23" fmla="*/ 766283 h 6081682"/>
              <a:gd name="connsiteX24" fmla="*/ 2357810 w 4129457"/>
              <a:gd name="connsiteY24" fmla="*/ 1680683 h 6081682"/>
              <a:gd name="connsiteX25" fmla="*/ 2767385 w 4129457"/>
              <a:gd name="connsiteY25" fmla="*/ 1516376 h 6081682"/>
              <a:gd name="connsiteX26" fmla="*/ 4092309 w 4129457"/>
              <a:gd name="connsiteY26" fmla="*/ 0 h 6081682"/>
              <a:gd name="connsiteX0" fmla="*/ 4228517 w 4228517"/>
              <a:gd name="connsiteY0" fmla="*/ 0 h 6107877"/>
              <a:gd name="connsiteX1" fmla="*/ 3967532 w 4228517"/>
              <a:gd name="connsiteY1" fmla="*/ 649605 h 6107877"/>
              <a:gd name="connsiteX2" fmla="*/ 2900732 w 4228517"/>
              <a:gd name="connsiteY2" fmla="*/ 1573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2900732 w 4228517"/>
              <a:gd name="connsiteY2" fmla="*/ 1573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37052 w 4228517"/>
              <a:gd name="connsiteY2" fmla="*/ 334899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37052 w 4228517"/>
              <a:gd name="connsiteY2" fmla="*/ 334899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75152 w 4228517"/>
              <a:gd name="connsiteY2" fmla="*/ 3478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75152 w 4228517"/>
              <a:gd name="connsiteY2" fmla="*/ 3478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503080"/>
              <a:gd name="connsiteY0" fmla="*/ 0 h 6107877"/>
              <a:gd name="connsiteX1" fmla="*/ 3998012 w 4503080"/>
              <a:gd name="connsiteY1" fmla="*/ 1990725 h 6107877"/>
              <a:gd name="connsiteX2" fmla="*/ 3975152 w 4503080"/>
              <a:gd name="connsiteY2" fmla="*/ 3478530 h 6107877"/>
              <a:gd name="connsiteX3" fmla="*/ 4500932 w 4503080"/>
              <a:gd name="connsiteY3" fmla="*/ 4005262 h 6107877"/>
              <a:gd name="connsiteX4" fmla="*/ 2748332 w 4503080"/>
              <a:gd name="connsiteY4" fmla="*/ 1735455 h 6107877"/>
              <a:gd name="connsiteX5" fmla="*/ 2781670 w 4503080"/>
              <a:gd name="connsiteY5" fmla="*/ 1949767 h 6107877"/>
              <a:gd name="connsiteX6" fmla="*/ 2791195 w 4503080"/>
              <a:gd name="connsiteY6" fmla="*/ 2054542 h 6107877"/>
              <a:gd name="connsiteX7" fmla="*/ 2762620 w 4503080"/>
              <a:gd name="connsiteY7" fmla="*/ 2845117 h 6107877"/>
              <a:gd name="connsiteX8" fmla="*/ 2667370 w 4503080"/>
              <a:gd name="connsiteY8" fmla="*/ 3649978 h 6107877"/>
              <a:gd name="connsiteX9" fmla="*/ 2438769 w 4503080"/>
              <a:gd name="connsiteY9" fmla="*/ 3883343 h 6107877"/>
              <a:gd name="connsiteX10" fmla="*/ 1836313 w 4503080"/>
              <a:gd name="connsiteY10" fmla="*/ 3864290 h 6107877"/>
              <a:gd name="connsiteX11" fmla="*/ 1607713 w 4503080"/>
              <a:gd name="connsiteY11" fmla="*/ 4078603 h 6107877"/>
              <a:gd name="connsiteX12" fmla="*/ 1529133 w 4503080"/>
              <a:gd name="connsiteY12" fmla="*/ 5805009 h 6107877"/>
              <a:gd name="connsiteX13" fmla="*/ 1179089 w 4503080"/>
              <a:gd name="connsiteY13" fmla="*/ 5962171 h 6107877"/>
              <a:gd name="connsiteX14" fmla="*/ 1283865 w 4503080"/>
              <a:gd name="connsiteY14" fmla="*/ 4423884 h 6107877"/>
              <a:gd name="connsiteX15" fmla="*/ 1748209 w 4503080"/>
              <a:gd name="connsiteY15" fmla="*/ 2633184 h 6107877"/>
              <a:gd name="connsiteX16" fmla="*/ 1486273 w 4503080"/>
              <a:gd name="connsiteY16" fmla="*/ 2440303 h 6107877"/>
              <a:gd name="connsiteX17" fmla="*/ 305173 w 4503080"/>
              <a:gd name="connsiteY17" fmla="*/ 2366485 h 6107877"/>
              <a:gd name="connsiteX18" fmla="*/ 207541 w 4503080"/>
              <a:gd name="connsiteY18" fmla="*/ 2021202 h 6107877"/>
              <a:gd name="connsiteX19" fmla="*/ 373 w 4503080"/>
              <a:gd name="connsiteY19" fmla="*/ 1906903 h 6107877"/>
              <a:gd name="connsiteX20" fmla="*/ 109909 w 4503080"/>
              <a:gd name="connsiteY20" fmla="*/ 1235390 h 6107877"/>
              <a:gd name="connsiteX21" fmla="*/ 817141 w 4503080"/>
              <a:gd name="connsiteY21" fmla="*/ 523397 h 6107877"/>
              <a:gd name="connsiteX22" fmla="*/ 988591 w 4503080"/>
              <a:gd name="connsiteY22" fmla="*/ 501965 h 6107877"/>
              <a:gd name="connsiteX23" fmla="*/ 1333872 w 4503080"/>
              <a:gd name="connsiteY23" fmla="*/ 792478 h 6107877"/>
              <a:gd name="connsiteX24" fmla="*/ 2357810 w 4503080"/>
              <a:gd name="connsiteY24" fmla="*/ 1706878 h 6107877"/>
              <a:gd name="connsiteX25" fmla="*/ 2767385 w 4503080"/>
              <a:gd name="connsiteY25" fmla="*/ 1542571 h 6107877"/>
              <a:gd name="connsiteX26" fmla="*/ 4092309 w 4503080"/>
              <a:gd name="connsiteY26" fmla="*/ 26195 h 6107877"/>
              <a:gd name="connsiteX0" fmla="*/ 4228517 w 4554272"/>
              <a:gd name="connsiteY0" fmla="*/ 0 h 6107877"/>
              <a:gd name="connsiteX1" fmla="*/ 3998012 w 4554272"/>
              <a:gd name="connsiteY1" fmla="*/ 1990725 h 6107877"/>
              <a:gd name="connsiteX2" fmla="*/ 3975152 w 4554272"/>
              <a:gd name="connsiteY2" fmla="*/ 3478530 h 6107877"/>
              <a:gd name="connsiteX3" fmla="*/ 4500932 w 4554272"/>
              <a:gd name="connsiteY3" fmla="*/ 4005262 h 6107877"/>
              <a:gd name="connsiteX4" fmla="*/ 4554272 w 4554272"/>
              <a:gd name="connsiteY4" fmla="*/ 4806315 h 6107877"/>
              <a:gd name="connsiteX5" fmla="*/ 2781670 w 4554272"/>
              <a:gd name="connsiteY5" fmla="*/ 1949767 h 6107877"/>
              <a:gd name="connsiteX6" fmla="*/ 2791195 w 4554272"/>
              <a:gd name="connsiteY6" fmla="*/ 2054542 h 6107877"/>
              <a:gd name="connsiteX7" fmla="*/ 2762620 w 4554272"/>
              <a:gd name="connsiteY7" fmla="*/ 2845117 h 6107877"/>
              <a:gd name="connsiteX8" fmla="*/ 2667370 w 4554272"/>
              <a:gd name="connsiteY8" fmla="*/ 3649978 h 6107877"/>
              <a:gd name="connsiteX9" fmla="*/ 2438769 w 4554272"/>
              <a:gd name="connsiteY9" fmla="*/ 3883343 h 6107877"/>
              <a:gd name="connsiteX10" fmla="*/ 1836313 w 4554272"/>
              <a:gd name="connsiteY10" fmla="*/ 3864290 h 6107877"/>
              <a:gd name="connsiteX11" fmla="*/ 1607713 w 4554272"/>
              <a:gd name="connsiteY11" fmla="*/ 4078603 h 6107877"/>
              <a:gd name="connsiteX12" fmla="*/ 1529133 w 4554272"/>
              <a:gd name="connsiteY12" fmla="*/ 5805009 h 6107877"/>
              <a:gd name="connsiteX13" fmla="*/ 1179089 w 4554272"/>
              <a:gd name="connsiteY13" fmla="*/ 5962171 h 6107877"/>
              <a:gd name="connsiteX14" fmla="*/ 1283865 w 4554272"/>
              <a:gd name="connsiteY14" fmla="*/ 4423884 h 6107877"/>
              <a:gd name="connsiteX15" fmla="*/ 1748209 w 4554272"/>
              <a:gd name="connsiteY15" fmla="*/ 2633184 h 6107877"/>
              <a:gd name="connsiteX16" fmla="*/ 1486273 w 4554272"/>
              <a:gd name="connsiteY16" fmla="*/ 2440303 h 6107877"/>
              <a:gd name="connsiteX17" fmla="*/ 305173 w 4554272"/>
              <a:gd name="connsiteY17" fmla="*/ 2366485 h 6107877"/>
              <a:gd name="connsiteX18" fmla="*/ 207541 w 4554272"/>
              <a:gd name="connsiteY18" fmla="*/ 2021202 h 6107877"/>
              <a:gd name="connsiteX19" fmla="*/ 373 w 4554272"/>
              <a:gd name="connsiteY19" fmla="*/ 1906903 h 6107877"/>
              <a:gd name="connsiteX20" fmla="*/ 109909 w 4554272"/>
              <a:gd name="connsiteY20" fmla="*/ 1235390 h 6107877"/>
              <a:gd name="connsiteX21" fmla="*/ 817141 w 4554272"/>
              <a:gd name="connsiteY21" fmla="*/ 523397 h 6107877"/>
              <a:gd name="connsiteX22" fmla="*/ 988591 w 4554272"/>
              <a:gd name="connsiteY22" fmla="*/ 501965 h 6107877"/>
              <a:gd name="connsiteX23" fmla="*/ 1333872 w 4554272"/>
              <a:gd name="connsiteY23" fmla="*/ 792478 h 6107877"/>
              <a:gd name="connsiteX24" fmla="*/ 2357810 w 4554272"/>
              <a:gd name="connsiteY24" fmla="*/ 1706878 h 6107877"/>
              <a:gd name="connsiteX25" fmla="*/ 2767385 w 4554272"/>
              <a:gd name="connsiteY25" fmla="*/ 1542571 h 6107877"/>
              <a:gd name="connsiteX26" fmla="*/ 4092309 w 4554272"/>
              <a:gd name="connsiteY26" fmla="*/ 26195 h 6107877"/>
              <a:gd name="connsiteX0" fmla="*/ 4228517 w 6187810"/>
              <a:gd name="connsiteY0" fmla="*/ 0 h 6107877"/>
              <a:gd name="connsiteX1" fmla="*/ 3998012 w 6187810"/>
              <a:gd name="connsiteY1" fmla="*/ 1990725 h 6107877"/>
              <a:gd name="connsiteX2" fmla="*/ 3975152 w 6187810"/>
              <a:gd name="connsiteY2" fmla="*/ 3478530 h 6107877"/>
              <a:gd name="connsiteX3" fmla="*/ 4500932 w 6187810"/>
              <a:gd name="connsiteY3" fmla="*/ 4005262 h 6107877"/>
              <a:gd name="connsiteX4" fmla="*/ 4554272 w 6187810"/>
              <a:gd name="connsiteY4" fmla="*/ 4806315 h 6107877"/>
              <a:gd name="connsiteX5" fmla="*/ 6187810 w 6187810"/>
              <a:gd name="connsiteY5" fmla="*/ 5020627 h 6107877"/>
              <a:gd name="connsiteX6" fmla="*/ 2791195 w 6187810"/>
              <a:gd name="connsiteY6" fmla="*/ 2054542 h 6107877"/>
              <a:gd name="connsiteX7" fmla="*/ 2762620 w 6187810"/>
              <a:gd name="connsiteY7" fmla="*/ 2845117 h 6107877"/>
              <a:gd name="connsiteX8" fmla="*/ 2667370 w 6187810"/>
              <a:gd name="connsiteY8" fmla="*/ 3649978 h 6107877"/>
              <a:gd name="connsiteX9" fmla="*/ 2438769 w 6187810"/>
              <a:gd name="connsiteY9" fmla="*/ 3883343 h 6107877"/>
              <a:gd name="connsiteX10" fmla="*/ 1836313 w 6187810"/>
              <a:gd name="connsiteY10" fmla="*/ 3864290 h 6107877"/>
              <a:gd name="connsiteX11" fmla="*/ 1607713 w 6187810"/>
              <a:gd name="connsiteY11" fmla="*/ 4078603 h 6107877"/>
              <a:gd name="connsiteX12" fmla="*/ 1529133 w 6187810"/>
              <a:gd name="connsiteY12" fmla="*/ 5805009 h 6107877"/>
              <a:gd name="connsiteX13" fmla="*/ 1179089 w 6187810"/>
              <a:gd name="connsiteY13" fmla="*/ 5962171 h 6107877"/>
              <a:gd name="connsiteX14" fmla="*/ 1283865 w 6187810"/>
              <a:gd name="connsiteY14" fmla="*/ 4423884 h 6107877"/>
              <a:gd name="connsiteX15" fmla="*/ 1748209 w 6187810"/>
              <a:gd name="connsiteY15" fmla="*/ 2633184 h 6107877"/>
              <a:gd name="connsiteX16" fmla="*/ 1486273 w 6187810"/>
              <a:gd name="connsiteY16" fmla="*/ 2440303 h 6107877"/>
              <a:gd name="connsiteX17" fmla="*/ 305173 w 6187810"/>
              <a:gd name="connsiteY17" fmla="*/ 2366485 h 6107877"/>
              <a:gd name="connsiteX18" fmla="*/ 207541 w 6187810"/>
              <a:gd name="connsiteY18" fmla="*/ 2021202 h 6107877"/>
              <a:gd name="connsiteX19" fmla="*/ 373 w 6187810"/>
              <a:gd name="connsiteY19" fmla="*/ 1906903 h 6107877"/>
              <a:gd name="connsiteX20" fmla="*/ 109909 w 6187810"/>
              <a:gd name="connsiteY20" fmla="*/ 1235390 h 6107877"/>
              <a:gd name="connsiteX21" fmla="*/ 817141 w 6187810"/>
              <a:gd name="connsiteY21" fmla="*/ 523397 h 6107877"/>
              <a:gd name="connsiteX22" fmla="*/ 988591 w 6187810"/>
              <a:gd name="connsiteY22" fmla="*/ 501965 h 6107877"/>
              <a:gd name="connsiteX23" fmla="*/ 1333872 w 6187810"/>
              <a:gd name="connsiteY23" fmla="*/ 792478 h 6107877"/>
              <a:gd name="connsiteX24" fmla="*/ 2357810 w 6187810"/>
              <a:gd name="connsiteY24" fmla="*/ 1706878 h 6107877"/>
              <a:gd name="connsiteX25" fmla="*/ 2767385 w 6187810"/>
              <a:gd name="connsiteY25" fmla="*/ 1542571 h 6107877"/>
              <a:gd name="connsiteX26" fmla="*/ 4092309 w 6187810"/>
              <a:gd name="connsiteY26" fmla="*/ 26195 h 6107877"/>
              <a:gd name="connsiteX0" fmla="*/ 4228517 w 6187810"/>
              <a:gd name="connsiteY0" fmla="*/ 0 h 6169342"/>
              <a:gd name="connsiteX1" fmla="*/ 3998012 w 6187810"/>
              <a:gd name="connsiteY1" fmla="*/ 1990725 h 6169342"/>
              <a:gd name="connsiteX2" fmla="*/ 3975152 w 6187810"/>
              <a:gd name="connsiteY2" fmla="*/ 3478530 h 6169342"/>
              <a:gd name="connsiteX3" fmla="*/ 4500932 w 6187810"/>
              <a:gd name="connsiteY3" fmla="*/ 4005262 h 6169342"/>
              <a:gd name="connsiteX4" fmla="*/ 4554272 w 6187810"/>
              <a:gd name="connsiteY4" fmla="*/ 4806315 h 6169342"/>
              <a:gd name="connsiteX5" fmla="*/ 6187810 w 6187810"/>
              <a:gd name="connsiteY5" fmla="*/ 5020627 h 6169342"/>
              <a:gd name="connsiteX6" fmla="*/ 6083035 w 6187810"/>
              <a:gd name="connsiteY6" fmla="*/ 6169342 h 6169342"/>
              <a:gd name="connsiteX7" fmla="*/ 2762620 w 6187810"/>
              <a:gd name="connsiteY7" fmla="*/ 2845117 h 6169342"/>
              <a:gd name="connsiteX8" fmla="*/ 2667370 w 6187810"/>
              <a:gd name="connsiteY8" fmla="*/ 3649978 h 6169342"/>
              <a:gd name="connsiteX9" fmla="*/ 2438769 w 6187810"/>
              <a:gd name="connsiteY9" fmla="*/ 3883343 h 6169342"/>
              <a:gd name="connsiteX10" fmla="*/ 1836313 w 6187810"/>
              <a:gd name="connsiteY10" fmla="*/ 3864290 h 6169342"/>
              <a:gd name="connsiteX11" fmla="*/ 1607713 w 6187810"/>
              <a:gd name="connsiteY11" fmla="*/ 4078603 h 6169342"/>
              <a:gd name="connsiteX12" fmla="*/ 1529133 w 6187810"/>
              <a:gd name="connsiteY12" fmla="*/ 5805009 h 6169342"/>
              <a:gd name="connsiteX13" fmla="*/ 1179089 w 6187810"/>
              <a:gd name="connsiteY13" fmla="*/ 5962171 h 6169342"/>
              <a:gd name="connsiteX14" fmla="*/ 1283865 w 6187810"/>
              <a:gd name="connsiteY14" fmla="*/ 4423884 h 6169342"/>
              <a:gd name="connsiteX15" fmla="*/ 1748209 w 6187810"/>
              <a:gd name="connsiteY15" fmla="*/ 2633184 h 6169342"/>
              <a:gd name="connsiteX16" fmla="*/ 1486273 w 6187810"/>
              <a:gd name="connsiteY16" fmla="*/ 2440303 h 6169342"/>
              <a:gd name="connsiteX17" fmla="*/ 305173 w 6187810"/>
              <a:gd name="connsiteY17" fmla="*/ 2366485 h 6169342"/>
              <a:gd name="connsiteX18" fmla="*/ 207541 w 6187810"/>
              <a:gd name="connsiteY18" fmla="*/ 2021202 h 6169342"/>
              <a:gd name="connsiteX19" fmla="*/ 373 w 6187810"/>
              <a:gd name="connsiteY19" fmla="*/ 1906903 h 6169342"/>
              <a:gd name="connsiteX20" fmla="*/ 109909 w 6187810"/>
              <a:gd name="connsiteY20" fmla="*/ 1235390 h 6169342"/>
              <a:gd name="connsiteX21" fmla="*/ 817141 w 6187810"/>
              <a:gd name="connsiteY21" fmla="*/ 523397 h 6169342"/>
              <a:gd name="connsiteX22" fmla="*/ 988591 w 6187810"/>
              <a:gd name="connsiteY22" fmla="*/ 501965 h 6169342"/>
              <a:gd name="connsiteX23" fmla="*/ 1333872 w 6187810"/>
              <a:gd name="connsiteY23" fmla="*/ 792478 h 6169342"/>
              <a:gd name="connsiteX24" fmla="*/ 2357810 w 6187810"/>
              <a:gd name="connsiteY24" fmla="*/ 1706878 h 6169342"/>
              <a:gd name="connsiteX25" fmla="*/ 2767385 w 6187810"/>
              <a:gd name="connsiteY25" fmla="*/ 1542571 h 6169342"/>
              <a:gd name="connsiteX26" fmla="*/ 4092309 w 6187810"/>
              <a:gd name="connsiteY26" fmla="*/ 26195 h 6169342"/>
              <a:gd name="connsiteX0" fmla="*/ 4228517 w 6187810"/>
              <a:gd name="connsiteY0" fmla="*/ 0 h 6169342"/>
              <a:gd name="connsiteX1" fmla="*/ 3998012 w 6187810"/>
              <a:gd name="connsiteY1" fmla="*/ 1990725 h 6169342"/>
              <a:gd name="connsiteX2" fmla="*/ 3975152 w 6187810"/>
              <a:gd name="connsiteY2" fmla="*/ 3478530 h 6169342"/>
              <a:gd name="connsiteX3" fmla="*/ 4500932 w 6187810"/>
              <a:gd name="connsiteY3" fmla="*/ 4005262 h 6169342"/>
              <a:gd name="connsiteX4" fmla="*/ 4554272 w 6187810"/>
              <a:gd name="connsiteY4" fmla="*/ 4806315 h 6169342"/>
              <a:gd name="connsiteX5" fmla="*/ 6187810 w 6187810"/>
              <a:gd name="connsiteY5" fmla="*/ 5020627 h 6169342"/>
              <a:gd name="connsiteX6" fmla="*/ 6083035 w 6187810"/>
              <a:gd name="connsiteY6" fmla="*/ 6169342 h 6169342"/>
              <a:gd name="connsiteX7" fmla="*/ 4667620 w 6187810"/>
              <a:gd name="connsiteY7" fmla="*/ 6121717 h 6169342"/>
              <a:gd name="connsiteX8" fmla="*/ 2667370 w 6187810"/>
              <a:gd name="connsiteY8" fmla="*/ 3649978 h 6169342"/>
              <a:gd name="connsiteX9" fmla="*/ 2438769 w 6187810"/>
              <a:gd name="connsiteY9" fmla="*/ 3883343 h 6169342"/>
              <a:gd name="connsiteX10" fmla="*/ 1836313 w 6187810"/>
              <a:gd name="connsiteY10" fmla="*/ 3864290 h 6169342"/>
              <a:gd name="connsiteX11" fmla="*/ 1607713 w 6187810"/>
              <a:gd name="connsiteY11" fmla="*/ 4078603 h 6169342"/>
              <a:gd name="connsiteX12" fmla="*/ 1529133 w 6187810"/>
              <a:gd name="connsiteY12" fmla="*/ 5805009 h 6169342"/>
              <a:gd name="connsiteX13" fmla="*/ 1179089 w 6187810"/>
              <a:gd name="connsiteY13" fmla="*/ 5962171 h 6169342"/>
              <a:gd name="connsiteX14" fmla="*/ 1283865 w 6187810"/>
              <a:gd name="connsiteY14" fmla="*/ 4423884 h 6169342"/>
              <a:gd name="connsiteX15" fmla="*/ 1748209 w 6187810"/>
              <a:gd name="connsiteY15" fmla="*/ 2633184 h 6169342"/>
              <a:gd name="connsiteX16" fmla="*/ 1486273 w 6187810"/>
              <a:gd name="connsiteY16" fmla="*/ 2440303 h 6169342"/>
              <a:gd name="connsiteX17" fmla="*/ 305173 w 6187810"/>
              <a:gd name="connsiteY17" fmla="*/ 2366485 h 6169342"/>
              <a:gd name="connsiteX18" fmla="*/ 207541 w 6187810"/>
              <a:gd name="connsiteY18" fmla="*/ 2021202 h 6169342"/>
              <a:gd name="connsiteX19" fmla="*/ 373 w 6187810"/>
              <a:gd name="connsiteY19" fmla="*/ 1906903 h 6169342"/>
              <a:gd name="connsiteX20" fmla="*/ 109909 w 6187810"/>
              <a:gd name="connsiteY20" fmla="*/ 1235390 h 6169342"/>
              <a:gd name="connsiteX21" fmla="*/ 817141 w 6187810"/>
              <a:gd name="connsiteY21" fmla="*/ 523397 h 6169342"/>
              <a:gd name="connsiteX22" fmla="*/ 988591 w 6187810"/>
              <a:gd name="connsiteY22" fmla="*/ 501965 h 6169342"/>
              <a:gd name="connsiteX23" fmla="*/ 1333872 w 6187810"/>
              <a:gd name="connsiteY23" fmla="*/ 792478 h 6169342"/>
              <a:gd name="connsiteX24" fmla="*/ 2357810 w 6187810"/>
              <a:gd name="connsiteY24" fmla="*/ 1706878 h 6169342"/>
              <a:gd name="connsiteX25" fmla="*/ 2767385 w 6187810"/>
              <a:gd name="connsiteY25" fmla="*/ 1542571 h 6169342"/>
              <a:gd name="connsiteX26" fmla="*/ 4092309 w 6187810"/>
              <a:gd name="connsiteY26" fmla="*/ 26195 h 6169342"/>
              <a:gd name="connsiteX0" fmla="*/ 4228517 w 6187810"/>
              <a:gd name="connsiteY0" fmla="*/ 0 h 6224934"/>
              <a:gd name="connsiteX1" fmla="*/ 3998012 w 6187810"/>
              <a:gd name="connsiteY1" fmla="*/ 1990725 h 6224934"/>
              <a:gd name="connsiteX2" fmla="*/ 3975152 w 6187810"/>
              <a:gd name="connsiteY2" fmla="*/ 3478530 h 6224934"/>
              <a:gd name="connsiteX3" fmla="*/ 4500932 w 6187810"/>
              <a:gd name="connsiteY3" fmla="*/ 4005262 h 6224934"/>
              <a:gd name="connsiteX4" fmla="*/ 4554272 w 6187810"/>
              <a:gd name="connsiteY4" fmla="*/ 4806315 h 6224934"/>
              <a:gd name="connsiteX5" fmla="*/ 6187810 w 6187810"/>
              <a:gd name="connsiteY5" fmla="*/ 5020627 h 6224934"/>
              <a:gd name="connsiteX6" fmla="*/ 6083035 w 6187810"/>
              <a:gd name="connsiteY6" fmla="*/ 6169342 h 6224934"/>
              <a:gd name="connsiteX7" fmla="*/ 4667620 w 6187810"/>
              <a:gd name="connsiteY7" fmla="*/ 6121717 h 6224934"/>
              <a:gd name="connsiteX8" fmla="*/ 4198990 w 6187810"/>
              <a:gd name="connsiteY8" fmla="*/ 6217918 h 6224934"/>
              <a:gd name="connsiteX9" fmla="*/ 2438769 w 6187810"/>
              <a:gd name="connsiteY9" fmla="*/ 3883343 h 6224934"/>
              <a:gd name="connsiteX10" fmla="*/ 1836313 w 6187810"/>
              <a:gd name="connsiteY10" fmla="*/ 3864290 h 6224934"/>
              <a:gd name="connsiteX11" fmla="*/ 1607713 w 6187810"/>
              <a:gd name="connsiteY11" fmla="*/ 4078603 h 6224934"/>
              <a:gd name="connsiteX12" fmla="*/ 1529133 w 6187810"/>
              <a:gd name="connsiteY12" fmla="*/ 5805009 h 6224934"/>
              <a:gd name="connsiteX13" fmla="*/ 1179089 w 6187810"/>
              <a:gd name="connsiteY13" fmla="*/ 5962171 h 6224934"/>
              <a:gd name="connsiteX14" fmla="*/ 1283865 w 6187810"/>
              <a:gd name="connsiteY14" fmla="*/ 4423884 h 6224934"/>
              <a:gd name="connsiteX15" fmla="*/ 1748209 w 6187810"/>
              <a:gd name="connsiteY15" fmla="*/ 2633184 h 6224934"/>
              <a:gd name="connsiteX16" fmla="*/ 1486273 w 6187810"/>
              <a:gd name="connsiteY16" fmla="*/ 2440303 h 6224934"/>
              <a:gd name="connsiteX17" fmla="*/ 305173 w 6187810"/>
              <a:gd name="connsiteY17" fmla="*/ 2366485 h 6224934"/>
              <a:gd name="connsiteX18" fmla="*/ 207541 w 6187810"/>
              <a:gd name="connsiteY18" fmla="*/ 2021202 h 6224934"/>
              <a:gd name="connsiteX19" fmla="*/ 373 w 6187810"/>
              <a:gd name="connsiteY19" fmla="*/ 1906903 h 6224934"/>
              <a:gd name="connsiteX20" fmla="*/ 109909 w 6187810"/>
              <a:gd name="connsiteY20" fmla="*/ 1235390 h 6224934"/>
              <a:gd name="connsiteX21" fmla="*/ 817141 w 6187810"/>
              <a:gd name="connsiteY21" fmla="*/ 523397 h 6224934"/>
              <a:gd name="connsiteX22" fmla="*/ 988591 w 6187810"/>
              <a:gd name="connsiteY22" fmla="*/ 501965 h 6224934"/>
              <a:gd name="connsiteX23" fmla="*/ 1333872 w 6187810"/>
              <a:gd name="connsiteY23" fmla="*/ 792478 h 6224934"/>
              <a:gd name="connsiteX24" fmla="*/ 2357810 w 6187810"/>
              <a:gd name="connsiteY24" fmla="*/ 1706878 h 6224934"/>
              <a:gd name="connsiteX25" fmla="*/ 2767385 w 6187810"/>
              <a:gd name="connsiteY25" fmla="*/ 1542571 h 6224934"/>
              <a:gd name="connsiteX26" fmla="*/ 4092309 w 6187810"/>
              <a:gd name="connsiteY26" fmla="*/ 26195 h 6224934"/>
              <a:gd name="connsiteX0" fmla="*/ 4228517 w 6187810"/>
              <a:gd name="connsiteY0" fmla="*/ 0 h 6847523"/>
              <a:gd name="connsiteX1" fmla="*/ 3998012 w 6187810"/>
              <a:gd name="connsiteY1" fmla="*/ 1990725 h 6847523"/>
              <a:gd name="connsiteX2" fmla="*/ 3975152 w 6187810"/>
              <a:gd name="connsiteY2" fmla="*/ 3478530 h 6847523"/>
              <a:gd name="connsiteX3" fmla="*/ 4500932 w 6187810"/>
              <a:gd name="connsiteY3" fmla="*/ 4005262 h 6847523"/>
              <a:gd name="connsiteX4" fmla="*/ 4554272 w 6187810"/>
              <a:gd name="connsiteY4" fmla="*/ 4806315 h 6847523"/>
              <a:gd name="connsiteX5" fmla="*/ 6187810 w 6187810"/>
              <a:gd name="connsiteY5" fmla="*/ 5020627 h 6847523"/>
              <a:gd name="connsiteX6" fmla="*/ 6083035 w 6187810"/>
              <a:gd name="connsiteY6" fmla="*/ 6169342 h 6847523"/>
              <a:gd name="connsiteX7" fmla="*/ 4667620 w 6187810"/>
              <a:gd name="connsiteY7" fmla="*/ 6121717 h 6847523"/>
              <a:gd name="connsiteX8" fmla="*/ 4198990 w 6187810"/>
              <a:gd name="connsiteY8" fmla="*/ 6217918 h 6847523"/>
              <a:gd name="connsiteX9" fmla="*/ 3177909 w 6187810"/>
              <a:gd name="connsiteY9" fmla="*/ 6847523 h 6847523"/>
              <a:gd name="connsiteX10" fmla="*/ 1836313 w 6187810"/>
              <a:gd name="connsiteY10" fmla="*/ 3864290 h 6847523"/>
              <a:gd name="connsiteX11" fmla="*/ 1607713 w 6187810"/>
              <a:gd name="connsiteY11" fmla="*/ 4078603 h 6847523"/>
              <a:gd name="connsiteX12" fmla="*/ 1529133 w 6187810"/>
              <a:gd name="connsiteY12" fmla="*/ 5805009 h 6847523"/>
              <a:gd name="connsiteX13" fmla="*/ 1179089 w 6187810"/>
              <a:gd name="connsiteY13" fmla="*/ 5962171 h 6847523"/>
              <a:gd name="connsiteX14" fmla="*/ 1283865 w 6187810"/>
              <a:gd name="connsiteY14" fmla="*/ 4423884 h 6847523"/>
              <a:gd name="connsiteX15" fmla="*/ 1748209 w 6187810"/>
              <a:gd name="connsiteY15" fmla="*/ 2633184 h 6847523"/>
              <a:gd name="connsiteX16" fmla="*/ 1486273 w 6187810"/>
              <a:gd name="connsiteY16" fmla="*/ 2440303 h 6847523"/>
              <a:gd name="connsiteX17" fmla="*/ 305173 w 6187810"/>
              <a:gd name="connsiteY17" fmla="*/ 2366485 h 6847523"/>
              <a:gd name="connsiteX18" fmla="*/ 207541 w 6187810"/>
              <a:gd name="connsiteY18" fmla="*/ 2021202 h 6847523"/>
              <a:gd name="connsiteX19" fmla="*/ 373 w 6187810"/>
              <a:gd name="connsiteY19" fmla="*/ 1906903 h 6847523"/>
              <a:gd name="connsiteX20" fmla="*/ 109909 w 6187810"/>
              <a:gd name="connsiteY20" fmla="*/ 1235390 h 6847523"/>
              <a:gd name="connsiteX21" fmla="*/ 817141 w 6187810"/>
              <a:gd name="connsiteY21" fmla="*/ 523397 h 6847523"/>
              <a:gd name="connsiteX22" fmla="*/ 988591 w 6187810"/>
              <a:gd name="connsiteY22" fmla="*/ 501965 h 6847523"/>
              <a:gd name="connsiteX23" fmla="*/ 1333872 w 6187810"/>
              <a:gd name="connsiteY23" fmla="*/ 792478 h 6847523"/>
              <a:gd name="connsiteX24" fmla="*/ 2357810 w 6187810"/>
              <a:gd name="connsiteY24" fmla="*/ 1706878 h 6847523"/>
              <a:gd name="connsiteX25" fmla="*/ 2767385 w 6187810"/>
              <a:gd name="connsiteY25" fmla="*/ 1542571 h 6847523"/>
              <a:gd name="connsiteX26" fmla="*/ 4092309 w 6187810"/>
              <a:gd name="connsiteY26" fmla="*/ 26195 h 6847523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24" fmla="*/ 2357810 w 6187810"/>
              <a:gd name="connsiteY24" fmla="*/ 1706878 h 8581095"/>
              <a:gd name="connsiteX25" fmla="*/ 2767385 w 6187810"/>
              <a:gd name="connsiteY25" fmla="*/ 1542571 h 8581095"/>
              <a:gd name="connsiteX26" fmla="*/ 4092309 w 6187810"/>
              <a:gd name="connsiteY26" fmla="*/ 26195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24" fmla="*/ 2357810 w 6187810"/>
              <a:gd name="connsiteY24" fmla="*/ 1706878 h 8581095"/>
              <a:gd name="connsiteX25" fmla="*/ 2767385 w 6187810"/>
              <a:gd name="connsiteY25" fmla="*/ 1542571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24" fmla="*/ 2357810 w 6187810"/>
              <a:gd name="connsiteY24" fmla="*/ 1706878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0" fmla="*/ 4020976 w 5980269"/>
              <a:gd name="connsiteY0" fmla="*/ 0 h 8581095"/>
              <a:gd name="connsiteX1" fmla="*/ 3790471 w 5980269"/>
              <a:gd name="connsiteY1" fmla="*/ 1990725 h 8581095"/>
              <a:gd name="connsiteX2" fmla="*/ 3767611 w 5980269"/>
              <a:gd name="connsiteY2" fmla="*/ 3478530 h 8581095"/>
              <a:gd name="connsiteX3" fmla="*/ 4293391 w 5980269"/>
              <a:gd name="connsiteY3" fmla="*/ 4005262 h 8581095"/>
              <a:gd name="connsiteX4" fmla="*/ 4346731 w 5980269"/>
              <a:gd name="connsiteY4" fmla="*/ 4806315 h 8581095"/>
              <a:gd name="connsiteX5" fmla="*/ 5980269 w 5980269"/>
              <a:gd name="connsiteY5" fmla="*/ 5020627 h 8581095"/>
              <a:gd name="connsiteX6" fmla="*/ 5875494 w 5980269"/>
              <a:gd name="connsiteY6" fmla="*/ 6169342 h 8581095"/>
              <a:gd name="connsiteX7" fmla="*/ 4460079 w 5980269"/>
              <a:gd name="connsiteY7" fmla="*/ 6121717 h 8581095"/>
              <a:gd name="connsiteX8" fmla="*/ 3991449 w 5980269"/>
              <a:gd name="connsiteY8" fmla="*/ 6217918 h 8581095"/>
              <a:gd name="connsiteX9" fmla="*/ 2970368 w 5980269"/>
              <a:gd name="connsiteY9" fmla="*/ 6847523 h 8581095"/>
              <a:gd name="connsiteX10" fmla="*/ 1095372 w 5980269"/>
              <a:gd name="connsiteY10" fmla="*/ 8581070 h 8581095"/>
              <a:gd name="connsiteX11" fmla="*/ 1400172 w 5980269"/>
              <a:gd name="connsiteY11" fmla="*/ 4078603 h 8581095"/>
              <a:gd name="connsiteX12" fmla="*/ 1321592 w 5980269"/>
              <a:gd name="connsiteY12" fmla="*/ 5805009 h 8581095"/>
              <a:gd name="connsiteX13" fmla="*/ 971548 w 5980269"/>
              <a:gd name="connsiteY13" fmla="*/ 5962171 h 8581095"/>
              <a:gd name="connsiteX14" fmla="*/ 1076324 w 5980269"/>
              <a:gd name="connsiteY14" fmla="*/ 4423884 h 8581095"/>
              <a:gd name="connsiteX15" fmla="*/ 1540668 w 5980269"/>
              <a:gd name="connsiteY15" fmla="*/ 2633184 h 8581095"/>
              <a:gd name="connsiteX16" fmla="*/ 1278732 w 5980269"/>
              <a:gd name="connsiteY16" fmla="*/ 2440303 h 8581095"/>
              <a:gd name="connsiteX17" fmla="*/ 97632 w 5980269"/>
              <a:gd name="connsiteY17" fmla="*/ 2366485 h 8581095"/>
              <a:gd name="connsiteX18" fmla="*/ 0 w 5980269"/>
              <a:gd name="connsiteY18" fmla="*/ 2021202 h 8581095"/>
              <a:gd name="connsiteX0" fmla="*/ 3923344 w 5882637"/>
              <a:gd name="connsiteY0" fmla="*/ 0 h 8581095"/>
              <a:gd name="connsiteX1" fmla="*/ 3692839 w 5882637"/>
              <a:gd name="connsiteY1" fmla="*/ 1990725 h 8581095"/>
              <a:gd name="connsiteX2" fmla="*/ 3669979 w 5882637"/>
              <a:gd name="connsiteY2" fmla="*/ 3478530 h 8581095"/>
              <a:gd name="connsiteX3" fmla="*/ 4195759 w 5882637"/>
              <a:gd name="connsiteY3" fmla="*/ 4005262 h 8581095"/>
              <a:gd name="connsiteX4" fmla="*/ 4249099 w 5882637"/>
              <a:gd name="connsiteY4" fmla="*/ 4806315 h 8581095"/>
              <a:gd name="connsiteX5" fmla="*/ 5882637 w 5882637"/>
              <a:gd name="connsiteY5" fmla="*/ 5020627 h 8581095"/>
              <a:gd name="connsiteX6" fmla="*/ 5777862 w 5882637"/>
              <a:gd name="connsiteY6" fmla="*/ 6169342 h 8581095"/>
              <a:gd name="connsiteX7" fmla="*/ 4362447 w 5882637"/>
              <a:gd name="connsiteY7" fmla="*/ 6121717 h 8581095"/>
              <a:gd name="connsiteX8" fmla="*/ 3893817 w 5882637"/>
              <a:gd name="connsiteY8" fmla="*/ 6217918 h 8581095"/>
              <a:gd name="connsiteX9" fmla="*/ 2872736 w 5882637"/>
              <a:gd name="connsiteY9" fmla="*/ 6847523 h 8581095"/>
              <a:gd name="connsiteX10" fmla="*/ 997740 w 5882637"/>
              <a:gd name="connsiteY10" fmla="*/ 8581070 h 8581095"/>
              <a:gd name="connsiteX11" fmla="*/ 1302540 w 5882637"/>
              <a:gd name="connsiteY11" fmla="*/ 4078603 h 8581095"/>
              <a:gd name="connsiteX12" fmla="*/ 1223960 w 5882637"/>
              <a:gd name="connsiteY12" fmla="*/ 5805009 h 8581095"/>
              <a:gd name="connsiteX13" fmla="*/ 873916 w 5882637"/>
              <a:gd name="connsiteY13" fmla="*/ 5962171 h 8581095"/>
              <a:gd name="connsiteX14" fmla="*/ 978692 w 5882637"/>
              <a:gd name="connsiteY14" fmla="*/ 4423884 h 8581095"/>
              <a:gd name="connsiteX15" fmla="*/ 1443036 w 5882637"/>
              <a:gd name="connsiteY15" fmla="*/ 2633184 h 8581095"/>
              <a:gd name="connsiteX16" fmla="*/ 1181100 w 5882637"/>
              <a:gd name="connsiteY16" fmla="*/ 2440303 h 8581095"/>
              <a:gd name="connsiteX17" fmla="*/ 0 w 5882637"/>
              <a:gd name="connsiteY17" fmla="*/ 2366485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14" fmla="*/ 104915 w 5008860"/>
              <a:gd name="connsiteY14" fmla="*/ 4423884 h 8581095"/>
              <a:gd name="connsiteX15" fmla="*/ 569259 w 5008860"/>
              <a:gd name="connsiteY15" fmla="*/ 2633184 h 8581095"/>
              <a:gd name="connsiteX16" fmla="*/ 307323 w 5008860"/>
              <a:gd name="connsiteY16" fmla="*/ 2440303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14" fmla="*/ 104915 w 5008860"/>
              <a:gd name="connsiteY14" fmla="*/ 4423884 h 8581095"/>
              <a:gd name="connsiteX15" fmla="*/ 569259 w 5008860"/>
              <a:gd name="connsiteY15" fmla="*/ 2633184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14" fmla="*/ 104915 w 5008860"/>
              <a:gd name="connsiteY14" fmla="*/ 4423884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0" fmla="*/ 2951620 w 4910913"/>
              <a:gd name="connsiteY0" fmla="*/ 0 h 8581095"/>
              <a:gd name="connsiteX1" fmla="*/ 2721115 w 4910913"/>
              <a:gd name="connsiteY1" fmla="*/ 1990725 h 8581095"/>
              <a:gd name="connsiteX2" fmla="*/ 2698255 w 4910913"/>
              <a:gd name="connsiteY2" fmla="*/ 3478530 h 8581095"/>
              <a:gd name="connsiteX3" fmla="*/ 3224035 w 4910913"/>
              <a:gd name="connsiteY3" fmla="*/ 4005262 h 8581095"/>
              <a:gd name="connsiteX4" fmla="*/ 3277375 w 4910913"/>
              <a:gd name="connsiteY4" fmla="*/ 4806315 h 8581095"/>
              <a:gd name="connsiteX5" fmla="*/ 4910913 w 4910913"/>
              <a:gd name="connsiteY5" fmla="*/ 5020627 h 8581095"/>
              <a:gd name="connsiteX6" fmla="*/ 4806138 w 4910913"/>
              <a:gd name="connsiteY6" fmla="*/ 6169342 h 8581095"/>
              <a:gd name="connsiteX7" fmla="*/ 3390723 w 4910913"/>
              <a:gd name="connsiteY7" fmla="*/ 6121717 h 8581095"/>
              <a:gd name="connsiteX8" fmla="*/ 2922093 w 4910913"/>
              <a:gd name="connsiteY8" fmla="*/ 6217918 h 8581095"/>
              <a:gd name="connsiteX9" fmla="*/ 1901012 w 4910913"/>
              <a:gd name="connsiteY9" fmla="*/ 6847523 h 8581095"/>
              <a:gd name="connsiteX10" fmla="*/ 26016 w 4910913"/>
              <a:gd name="connsiteY10" fmla="*/ 8581070 h 8581095"/>
              <a:gd name="connsiteX11" fmla="*/ 330816 w 4910913"/>
              <a:gd name="connsiteY11" fmla="*/ 4078603 h 8581095"/>
              <a:gd name="connsiteX12" fmla="*/ 252236 w 4910913"/>
              <a:gd name="connsiteY12" fmla="*/ 5805009 h 8581095"/>
              <a:gd name="connsiteX0" fmla="*/ 2951620 w 4910913"/>
              <a:gd name="connsiteY0" fmla="*/ 0 h 8581095"/>
              <a:gd name="connsiteX1" fmla="*/ 2721115 w 4910913"/>
              <a:gd name="connsiteY1" fmla="*/ 1990725 h 8581095"/>
              <a:gd name="connsiteX2" fmla="*/ 2698255 w 4910913"/>
              <a:gd name="connsiteY2" fmla="*/ 3478530 h 8581095"/>
              <a:gd name="connsiteX3" fmla="*/ 3224035 w 4910913"/>
              <a:gd name="connsiteY3" fmla="*/ 4005262 h 8581095"/>
              <a:gd name="connsiteX4" fmla="*/ 3277375 w 4910913"/>
              <a:gd name="connsiteY4" fmla="*/ 4806315 h 8581095"/>
              <a:gd name="connsiteX5" fmla="*/ 4910913 w 4910913"/>
              <a:gd name="connsiteY5" fmla="*/ 5020627 h 8581095"/>
              <a:gd name="connsiteX6" fmla="*/ 4806138 w 4910913"/>
              <a:gd name="connsiteY6" fmla="*/ 6169342 h 8581095"/>
              <a:gd name="connsiteX7" fmla="*/ 3390723 w 4910913"/>
              <a:gd name="connsiteY7" fmla="*/ 6121717 h 8581095"/>
              <a:gd name="connsiteX8" fmla="*/ 2922093 w 4910913"/>
              <a:gd name="connsiteY8" fmla="*/ 6217918 h 8581095"/>
              <a:gd name="connsiteX9" fmla="*/ 1901012 w 4910913"/>
              <a:gd name="connsiteY9" fmla="*/ 6847523 h 8581095"/>
              <a:gd name="connsiteX10" fmla="*/ 26016 w 4910913"/>
              <a:gd name="connsiteY10" fmla="*/ 8581070 h 8581095"/>
              <a:gd name="connsiteX11" fmla="*/ 330816 w 4910913"/>
              <a:gd name="connsiteY11" fmla="*/ 4078603 h 8581095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72239 w 4884897"/>
              <a:gd name="connsiteY2" fmla="*/ 3478530 h 8581070"/>
              <a:gd name="connsiteX3" fmla="*/ 3198019 w 4884897"/>
              <a:gd name="connsiteY3" fmla="*/ 40052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198019 w 4884897"/>
              <a:gd name="connsiteY3" fmla="*/ 40052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84697 w 4884897"/>
              <a:gd name="connsiteY4" fmla="*/ 4858703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84697 w 4884897"/>
              <a:gd name="connsiteY4" fmla="*/ 4858703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4139 w 4908710"/>
              <a:gd name="connsiteY2" fmla="*/ 3364230 h 8581070"/>
              <a:gd name="connsiteX3" fmla="*/ 3231356 w 4908710"/>
              <a:gd name="connsiteY3" fmla="*/ 4043362 h 8581070"/>
              <a:gd name="connsiteX4" fmla="*/ 3284697 w 4908710"/>
              <a:gd name="connsiteY4" fmla="*/ 4858703 h 8581070"/>
              <a:gd name="connsiteX5" fmla="*/ 4908710 w 4908710"/>
              <a:gd name="connsiteY5" fmla="*/ 5073015 h 8581070"/>
              <a:gd name="connsiteX6" fmla="*/ 4780122 w 4908710"/>
              <a:gd name="connsiteY6" fmla="*/ 6169342 h 8581070"/>
              <a:gd name="connsiteX7" fmla="*/ 3364707 w 4908710"/>
              <a:gd name="connsiteY7" fmla="*/ 6121717 h 8581070"/>
              <a:gd name="connsiteX8" fmla="*/ 2896077 w 4908710"/>
              <a:gd name="connsiteY8" fmla="*/ 6217918 h 8581070"/>
              <a:gd name="connsiteX9" fmla="*/ 1874996 w 4908710"/>
              <a:gd name="connsiteY9" fmla="*/ 6847523 h 8581070"/>
              <a:gd name="connsiteX10" fmla="*/ 0 w 4908710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4139 w 4908710"/>
              <a:gd name="connsiteY2" fmla="*/ 3364230 h 8581070"/>
              <a:gd name="connsiteX3" fmla="*/ 3231356 w 4908710"/>
              <a:gd name="connsiteY3" fmla="*/ 4043362 h 8581070"/>
              <a:gd name="connsiteX4" fmla="*/ 3284697 w 4908710"/>
              <a:gd name="connsiteY4" fmla="*/ 4858703 h 8581070"/>
              <a:gd name="connsiteX5" fmla="*/ 4908710 w 4908710"/>
              <a:gd name="connsiteY5" fmla="*/ 5073015 h 8581070"/>
              <a:gd name="connsiteX6" fmla="*/ 4780122 w 4908710"/>
              <a:gd name="connsiteY6" fmla="*/ 6169342 h 8581070"/>
              <a:gd name="connsiteX7" fmla="*/ 3364707 w 4908710"/>
              <a:gd name="connsiteY7" fmla="*/ 6121717 h 8581070"/>
              <a:gd name="connsiteX8" fmla="*/ 2896077 w 4908710"/>
              <a:gd name="connsiteY8" fmla="*/ 6217918 h 8581070"/>
              <a:gd name="connsiteX9" fmla="*/ 1874996 w 4908710"/>
              <a:gd name="connsiteY9" fmla="*/ 6847523 h 8581070"/>
              <a:gd name="connsiteX10" fmla="*/ 0 w 4908710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3231356 w 4908710"/>
              <a:gd name="connsiteY3" fmla="*/ 4043362 h 8581070"/>
              <a:gd name="connsiteX4" fmla="*/ 3284697 w 4908710"/>
              <a:gd name="connsiteY4" fmla="*/ 4858703 h 8581070"/>
              <a:gd name="connsiteX5" fmla="*/ 4908710 w 4908710"/>
              <a:gd name="connsiteY5" fmla="*/ 5073015 h 8581070"/>
              <a:gd name="connsiteX6" fmla="*/ 4780122 w 4908710"/>
              <a:gd name="connsiteY6" fmla="*/ 6169342 h 8581070"/>
              <a:gd name="connsiteX7" fmla="*/ 3364707 w 4908710"/>
              <a:gd name="connsiteY7" fmla="*/ 6121717 h 8581070"/>
              <a:gd name="connsiteX8" fmla="*/ 2896077 w 4908710"/>
              <a:gd name="connsiteY8" fmla="*/ 6217918 h 8581070"/>
              <a:gd name="connsiteX9" fmla="*/ 1874996 w 4908710"/>
              <a:gd name="connsiteY9" fmla="*/ 6847523 h 8581070"/>
              <a:gd name="connsiteX10" fmla="*/ 0 w 4908710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6118 w 4908710"/>
              <a:gd name="connsiteY4" fmla="*/ 4090987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6118 w 4908710"/>
              <a:gd name="connsiteY4" fmla="*/ 4090987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899185"/>
              <a:gd name="connsiteY0" fmla="*/ 0 h 8581070"/>
              <a:gd name="connsiteX1" fmla="*/ 2695099 w 4899185"/>
              <a:gd name="connsiteY1" fmla="*/ 1990725 h 8581070"/>
              <a:gd name="connsiteX2" fmla="*/ 2638902 w 4899185"/>
              <a:gd name="connsiteY2" fmla="*/ 3159442 h 8581070"/>
              <a:gd name="connsiteX3" fmla="*/ 2722972 w 4899185"/>
              <a:gd name="connsiteY3" fmla="*/ 3498372 h 8581070"/>
              <a:gd name="connsiteX4" fmla="*/ 3236118 w 4899185"/>
              <a:gd name="connsiteY4" fmla="*/ 4090987 h 8581070"/>
              <a:gd name="connsiteX5" fmla="*/ 3284697 w 4899185"/>
              <a:gd name="connsiteY5" fmla="*/ 4858703 h 8581070"/>
              <a:gd name="connsiteX6" fmla="*/ 4899185 w 4899185"/>
              <a:gd name="connsiteY6" fmla="*/ 5192077 h 8581070"/>
              <a:gd name="connsiteX7" fmla="*/ 4780122 w 4899185"/>
              <a:gd name="connsiteY7" fmla="*/ 6169342 h 8581070"/>
              <a:gd name="connsiteX8" fmla="*/ 3364707 w 4899185"/>
              <a:gd name="connsiteY8" fmla="*/ 6121717 h 8581070"/>
              <a:gd name="connsiteX9" fmla="*/ 2896077 w 4899185"/>
              <a:gd name="connsiteY9" fmla="*/ 6217918 h 8581070"/>
              <a:gd name="connsiteX10" fmla="*/ 1874996 w 4899185"/>
              <a:gd name="connsiteY10" fmla="*/ 6847523 h 8581070"/>
              <a:gd name="connsiteX11" fmla="*/ 0 w 4899185"/>
              <a:gd name="connsiteY11" fmla="*/ 8581070 h 8581070"/>
              <a:gd name="connsiteX0" fmla="*/ 2925604 w 4943619"/>
              <a:gd name="connsiteY0" fmla="*/ 0 h 8581070"/>
              <a:gd name="connsiteX1" fmla="*/ 2695099 w 4943619"/>
              <a:gd name="connsiteY1" fmla="*/ 1990725 h 8581070"/>
              <a:gd name="connsiteX2" fmla="*/ 2638902 w 4943619"/>
              <a:gd name="connsiteY2" fmla="*/ 3159442 h 8581070"/>
              <a:gd name="connsiteX3" fmla="*/ 2722972 w 4943619"/>
              <a:gd name="connsiteY3" fmla="*/ 3498372 h 8581070"/>
              <a:gd name="connsiteX4" fmla="*/ 3236118 w 4943619"/>
              <a:gd name="connsiteY4" fmla="*/ 4090987 h 8581070"/>
              <a:gd name="connsiteX5" fmla="*/ 3284697 w 4943619"/>
              <a:gd name="connsiteY5" fmla="*/ 4858703 h 8581070"/>
              <a:gd name="connsiteX6" fmla="*/ 4789898 w 4943619"/>
              <a:gd name="connsiteY6" fmla="*/ 4969985 h 8581070"/>
              <a:gd name="connsiteX7" fmla="*/ 4899185 w 4943619"/>
              <a:gd name="connsiteY7" fmla="*/ 5192077 h 8581070"/>
              <a:gd name="connsiteX8" fmla="*/ 4780122 w 4943619"/>
              <a:gd name="connsiteY8" fmla="*/ 6169342 h 8581070"/>
              <a:gd name="connsiteX9" fmla="*/ 3364707 w 4943619"/>
              <a:gd name="connsiteY9" fmla="*/ 6121717 h 8581070"/>
              <a:gd name="connsiteX10" fmla="*/ 2896077 w 4943619"/>
              <a:gd name="connsiteY10" fmla="*/ 6217918 h 8581070"/>
              <a:gd name="connsiteX11" fmla="*/ 1874996 w 4943619"/>
              <a:gd name="connsiteY11" fmla="*/ 6847523 h 8581070"/>
              <a:gd name="connsiteX12" fmla="*/ 0 w 4943619"/>
              <a:gd name="connsiteY12" fmla="*/ 8581070 h 8581070"/>
              <a:gd name="connsiteX0" fmla="*/ 2925604 w 4943619"/>
              <a:gd name="connsiteY0" fmla="*/ 0 h 8581070"/>
              <a:gd name="connsiteX1" fmla="*/ 2695099 w 4943619"/>
              <a:gd name="connsiteY1" fmla="*/ 1990725 h 8581070"/>
              <a:gd name="connsiteX2" fmla="*/ 2638902 w 4943619"/>
              <a:gd name="connsiteY2" fmla="*/ 3159442 h 8581070"/>
              <a:gd name="connsiteX3" fmla="*/ 2722972 w 4943619"/>
              <a:gd name="connsiteY3" fmla="*/ 3498372 h 8581070"/>
              <a:gd name="connsiteX4" fmla="*/ 3236118 w 4943619"/>
              <a:gd name="connsiteY4" fmla="*/ 4090987 h 8581070"/>
              <a:gd name="connsiteX5" fmla="*/ 3284697 w 4943619"/>
              <a:gd name="connsiteY5" fmla="*/ 4858703 h 8581070"/>
              <a:gd name="connsiteX6" fmla="*/ 4789898 w 4943619"/>
              <a:gd name="connsiteY6" fmla="*/ 4969985 h 8581070"/>
              <a:gd name="connsiteX7" fmla="*/ 4899185 w 4943619"/>
              <a:gd name="connsiteY7" fmla="*/ 5192077 h 8581070"/>
              <a:gd name="connsiteX8" fmla="*/ 4780122 w 4943619"/>
              <a:gd name="connsiteY8" fmla="*/ 6169342 h 8581070"/>
              <a:gd name="connsiteX9" fmla="*/ 3364707 w 4943619"/>
              <a:gd name="connsiteY9" fmla="*/ 6121717 h 8581070"/>
              <a:gd name="connsiteX10" fmla="*/ 2896077 w 4943619"/>
              <a:gd name="connsiteY10" fmla="*/ 6217918 h 8581070"/>
              <a:gd name="connsiteX11" fmla="*/ 1874996 w 4943619"/>
              <a:gd name="connsiteY11" fmla="*/ 6847523 h 8581070"/>
              <a:gd name="connsiteX12" fmla="*/ 0 w 4943619"/>
              <a:gd name="connsiteY12" fmla="*/ 8581070 h 8581070"/>
              <a:gd name="connsiteX0" fmla="*/ 2925604 w 4943619"/>
              <a:gd name="connsiteY0" fmla="*/ 0 h 8581070"/>
              <a:gd name="connsiteX1" fmla="*/ 2695099 w 4943619"/>
              <a:gd name="connsiteY1" fmla="*/ 1990725 h 8581070"/>
              <a:gd name="connsiteX2" fmla="*/ 2638902 w 4943619"/>
              <a:gd name="connsiteY2" fmla="*/ 3159442 h 8581070"/>
              <a:gd name="connsiteX3" fmla="*/ 2722972 w 4943619"/>
              <a:gd name="connsiteY3" fmla="*/ 3498372 h 8581070"/>
              <a:gd name="connsiteX4" fmla="*/ 3236118 w 4943619"/>
              <a:gd name="connsiteY4" fmla="*/ 4090987 h 8581070"/>
              <a:gd name="connsiteX5" fmla="*/ 3284697 w 4943619"/>
              <a:gd name="connsiteY5" fmla="*/ 4858703 h 8581070"/>
              <a:gd name="connsiteX6" fmla="*/ 4789898 w 4943619"/>
              <a:gd name="connsiteY6" fmla="*/ 4969985 h 8581070"/>
              <a:gd name="connsiteX7" fmla="*/ 4899185 w 4943619"/>
              <a:gd name="connsiteY7" fmla="*/ 5192077 h 8581070"/>
              <a:gd name="connsiteX8" fmla="*/ 4780122 w 4943619"/>
              <a:gd name="connsiteY8" fmla="*/ 6169342 h 8581070"/>
              <a:gd name="connsiteX9" fmla="*/ 3364707 w 4943619"/>
              <a:gd name="connsiteY9" fmla="*/ 6121717 h 8581070"/>
              <a:gd name="connsiteX10" fmla="*/ 2896077 w 4943619"/>
              <a:gd name="connsiteY10" fmla="*/ 6217918 h 8581070"/>
              <a:gd name="connsiteX11" fmla="*/ 1874996 w 4943619"/>
              <a:gd name="connsiteY11" fmla="*/ 6847523 h 8581070"/>
              <a:gd name="connsiteX12" fmla="*/ 0 w 4943619"/>
              <a:gd name="connsiteY12" fmla="*/ 8581070 h 8581070"/>
              <a:gd name="connsiteX0" fmla="*/ 2925604 w 4899185"/>
              <a:gd name="connsiteY0" fmla="*/ 0 h 8581070"/>
              <a:gd name="connsiteX1" fmla="*/ 2695099 w 4899185"/>
              <a:gd name="connsiteY1" fmla="*/ 1990725 h 8581070"/>
              <a:gd name="connsiteX2" fmla="*/ 2638902 w 4899185"/>
              <a:gd name="connsiteY2" fmla="*/ 3159442 h 8581070"/>
              <a:gd name="connsiteX3" fmla="*/ 2722972 w 4899185"/>
              <a:gd name="connsiteY3" fmla="*/ 3498372 h 8581070"/>
              <a:gd name="connsiteX4" fmla="*/ 3236118 w 4899185"/>
              <a:gd name="connsiteY4" fmla="*/ 4090987 h 8581070"/>
              <a:gd name="connsiteX5" fmla="*/ 3284697 w 4899185"/>
              <a:gd name="connsiteY5" fmla="*/ 4858703 h 8581070"/>
              <a:gd name="connsiteX6" fmla="*/ 4789898 w 4899185"/>
              <a:gd name="connsiteY6" fmla="*/ 4969985 h 8581070"/>
              <a:gd name="connsiteX7" fmla="*/ 4899185 w 4899185"/>
              <a:gd name="connsiteY7" fmla="*/ 5192077 h 8581070"/>
              <a:gd name="connsiteX8" fmla="*/ 4780122 w 4899185"/>
              <a:gd name="connsiteY8" fmla="*/ 6169342 h 8581070"/>
              <a:gd name="connsiteX9" fmla="*/ 3364707 w 4899185"/>
              <a:gd name="connsiteY9" fmla="*/ 6121717 h 8581070"/>
              <a:gd name="connsiteX10" fmla="*/ 2896077 w 4899185"/>
              <a:gd name="connsiteY10" fmla="*/ 6217918 h 8581070"/>
              <a:gd name="connsiteX11" fmla="*/ 1874996 w 4899185"/>
              <a:gd name="connsiteY11" fmla="*/ 6847523 h 8581070"/>
              <a:gd name="connsiteX12" fmla="*/ 0 w 4899185"/>
              <a:gd name="connsiteY12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0122 w 4884898"/>
              <a:gd name="connsiteY8" fmla="*/ 6169342 h 8581070"/>
              <a:gd name="connsiteX9" fmla="*/ 3364707 w 4884898"/>
              <a:gd name="connsiteY9" fmla="*/ 6121717 h 8581070"/>
              <a:gd name="connsiteX10" fmla="*/ 2896077 w 4884898"/>
              <a:gd name="connsiteY10" fmla="*/ 6217918 h 8581070"/>
              <a:gd name="connsiteX11" fmla="*/ 1874996 w 4884898"/>
              <a:gd name="connsiteY11" fmla="*/ 6847523 h 8581070"/>
              <a:gd name="connsiteX12" fmla="*/ 0 w 4884898"/>
              <a:gd name="connsiteY12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608672 w 4884898"/>
              <a:gd name="connsiteY8" fmla="*/ 6169342 h 8581070"/>
              <a:gd name="connsiteX9" fmla="*/ 3364707 w 4884898"/>
              <a:gd name="connsiteY9" fmla="*/ 6121717 h 8581070"/>
              <a:gd name="connsiteX10" fmla="*/ 2896077 w 4884898"/>
              <a:gd name="connsiteY10" fmla="*/ 6217918 h 8581070"/>
              <a:gd name="connsiteX11" fmla="*/ 1874996 w 4884898"/>
              <a:gd name="connsiteY11" fmla="*/ 6847523 h 8581070"/>
              <a:gd name="connsiteX12" fmla="*/ 0 w 4884898"/>
              <a:gd name="connsiteY12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84898" h="8581070">
                <a:moveTo>
                  <a:pt x="2925604" y="0"/>
                </a:moveTo>
                <a:lnTo>
                  <a:pt x="2695099" y="1990725"/>
                </a:lnTo>
                <a:cubicBezTo>
                  <a:pt x="2634139" y="2819400"/>
                  <a:pt x="2634257" y="2908168"/>
                  <a:pt x="2638902" y="3159442"/>
                </a:cubicBezTo>
                <a:cubicBezTo>
                  <a:pt x="2643547" y="3410716"/>
                  <a:pt x="2676618" y="3427252"/>
                  <a:pt x="2722972" y="3498372"/>
                </a:cubicBezTo>
                <a:cubicBezTo>
                  <a:pt x="2997926" y="3774279"/>
                  <a:pt x="3233779" y="3969041"/>
                  <a:pt x="3236118" y="4090987"/>
                </a:cubicBezTo>
                <a:cubicBezTo>
                  <a:pt x="3242786" y="4345305"/>
                  <a:pt x="3178016" y="4847273"/>
                  <a:pt x="3284697" y="4858703"/>
                </a:cubicBezTo>
                <a:cubicBezTo>
                  <a:pt x="3529373" y="4966308"/>
                  <a:pt x="4473192" y="4938236"/>
                  <a:pt x="4789898" y="4969985"/>
                </a:cubicBezTo>
                <a:cubicBezTo>
                  <a:pt x="4887529" y="5035072"/>
                  <a:pt x="4877002" y="5048541"/>
                  <a:pt x="4884898" y="5225415"/>
                </a:cubicBezTo>
                <a:cubicBezTo>
                  <a:pt x="4851644" y="5567310"/>
                  <a:pt x="4804102" y="5866340"/>
                  <a:pt x="4789898" y="6093935"/>
                </a:cubicBezTo>
                <a:cubicBezTo>
                  <a:pt x="4739014" y="6166696"/>
                  <a:pt x="4735756" y="6168018"/>
                  <a:pt x="4608672" y="6169342"/>
                </a:cubicBezTo>
                <a:lnTo>
                  <a:pt x="3417095" y="6136004"/>
                </a:lnTo>
                <a:cubicBezTo>
                  <a:pt x="3254418" y="6163917"/>
                  <a:pt x="3271771" y="6218396"/>
                  <a:pt x="3146835" y="6227285"/>
                </a:cubicBezTo>
                <a:cubicBezTo>
                  <a:pt x="3045711" y="6226649"/>
                  <a:pt x="2984225" y="6232813"/>
                  <a:pt x="2753202" y="6236968"/>
                </a:cubicBezTo>
                <a:cubicBezTo>
                  <a:pt x="2134872" y="6255225"/>
                  <a:pt x="2153601" y="6414928"/>
                  <a:pt x="1874996" y="6847523"/>
                </a:cubicBezTo>
                <a:cubicBezTo>
                  <a:pt x="1770618" y="7068979"/>
                  <a:pt x="1089422" y="7658734"/>
                  <a:pt x="0" y="8581070"/>
                </a:cubicBezTo>
              </a:path>
            </a:pathLst>
          </a:custGeom>
          <a:ln w="3175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46" name="フリーフォーム 189445"/>
          <p:cNvSpPr/>
          <p:nvPr/>
        </p:nvSpPr>
        <p:spPr>
          <a:xfrm>
            <a:off x="390525" y="666749"/>
            <a:ext cx="3196644" cy="8391525"/>
          </a:xfrm>
          <a:custGeom>
            <a:avLst/>
            <a:gdLst>
              <a:gd name="connsiteX0" fmla="*/ 0 w 3195638"/>
              <a:gd name="connsiteY0" fmla="*/ 3600450 h 3600450"/>
              <a:gd name="connsiteX1" fmla="*/ 1071563 w 3195638"/>
              <a:gd name="connsiteY1" fmla="*/ 2681288 h 3600450"/>
              <a:gd name="connsiteX2" fmla="*/ 1509713 w 3195638"/>
              <a:gd name="connsiteY2" fmla="*/ 2286000 h 3600450"/>
              <a:gd name="connsiteX3" fmla="*/ 1733550 w 3195638"/>
              <a:gd name="connsiteY3" fmla="*/ 2043113 h 3600450"/>
              <a:gd name="connsiteX4" fmla="*/ 2062163 w 3195638"/>
              <a:gd name="connsiteY4" fmla="*/ 1557338 h 3600450"/>
              <a:gd name="connsiteX5" fmla="*/ 2152650 w 3195638"/>
              <a:gd name="connsiteY5" fmla="*/ 1471613 h 3600450"/>
              <a:gd name="connsiteX6" fmla="*/ 2324100 w 3195638"/>
              <a:gd name="connsiteY6" fmla="*/ 1366838 h 3600450"/>
              <a:gd name="connsiteX7" fmla="*/ 2686050 w 3195638"/>
              <a:gd name="connsiteY7" fmla="*/ 1338263 h 3600450"/>
              <a:gd name="connsiteX8" fmla="*/ 2995613 w 3195638"/>
              <a:gd name="connsiteY8" fmla="*/ 1323975 h 3600450"/>
              <a:gd name="connsiteX9" fmla="*/ 3167063 w 3195638"/>
              <a:gd name="connsiteY9" fmla="*/ 1147763 h 3600450"/>
              <a:gd name="connsiteX10" fmla="*/ 3195638 w 3195638"/>
              <a:gd name="connsiteY10" fmla="*/ 328613 h 3600450"/>
              <a:gd name="connsiteX11" fmla="*/ 3138488 w 3195638"/>
              <a:gd name="connsiteY11" fmla="*/ 0 h 3600450"/>
              <a:gd name="connsiteX0" fmla="*/ 0 w 3237834"/>
              <a:gd name="connsiteY0" fmla="*/ 6553200 h 6553200"/>
              <a:gd name="connsiteX1" fmla="*/ 1071563 w 3237834"/>
              <a:gd name="connsiteY1" fmla="*/ 5634038 h 6553200"/>
              <a:gd name="connsiteX2" fmla="*/ 1509713 w 3237834"/>
              <a:gd name="connsiteY2" fmla="*/ 5238750 h 6553200"/>
              <a:gd name="connsiteX3" fmla="*/ 1733550 w 3237834"/>
              <a:gd name="connsiteY3" fmla="*/ 4995863 h 6553200"/>
              <a:gd name="connsiteX4" fmla="*/ 2062163 w 3237834"/>
              <a:gd name="connsiteY4" fmla="*/ 4510088 h 6553200"/>
              <a:gd name="connsiteX5" fmla="*/ 2152650 w 3237834"/>
              <a:gd name="connsiteY5" fmla="*/ 4424363 h 6553200"/>
              <a:gd name="connsiteX6" fmla="*/ 2324100 w 3237834"/>
              <a:gd name="connsiteY6" fmla="*/ 4319588 h 6553200"/>
              <a:gd name="connsiteX7" fmla="*/ 2686050 w 3237834"/>
              <a:gd name="connsiteY7" fmla="*/ 4291013 h 6553200"/>
              <a:gd name="connsiteX8" fmla="*/ 2995613 w 3237834"/>
              <a:gd name="connsiteY8" fmla="*/ 4276725 h 6553200"/>
              <a:gd name="connsiteX9" fmla="*/ 3167063 w 3237834"/>
              <a:gd name="connsiteY9" fmla="*/ 4100513 h 6553200"/>
              <a:gd name="connsiteX10" fmla="*/ 3195638 w 3237834"/>
              <a:gd name="connsiteY10" fmla="*/ 3281363 h 6553200"/>
              <a:gd name="connsiteX11" fmla="*/ 2533651 w 3237834"/>
              <a:gd name="connsiteY11" fmla="*/ 0 h 6553200"/>
              <a:gd name="connsiteX0" fmla="*/ 0 w 3239579"/>
              <a:gd name="connsiteY0" fmla="*/ 6553200 h 6553200"/>
              <a:gd name="connsiteX1" fmla="*/ 1071563 w 3239579"/>
              <a:gd name="connsiteY1" fmla="*/ 5634038 h 6553200"/>
              <a:gd name="connsiteX2" fmla="*/ 1509713 w 3239579"/>
              <a:gd name="connsiteY2" fmla="*/ 5238750 h 6553200"/>
              <a:gd name="connsiteX3" fmla="*/ 1733550 w 3239579"/>
              <a:gd name="connsiteY3" fmla="*/ 4995863 h 6553200"/>
              <a:gd name="connsiteX4" fmla="*/ 2062163 w 3239579"/>
              <a:gd name="connsiteY4" fmla="*/ 4510088 h 6553200"/>
              <a:gd name="connsiteX5" fmla="*/ 2152650 w 3239579"/>
              <a:gd name="connsiteY5" fmla="*/ 4424363 h 6553200"/>
              <a:gd name="connsiteX6" fmla="*/ 2324100 w 3239579"/>
              <a:gd name="connsiteY6" fmla="*/ 4319588 h 6553200"/>
              <a:gd name="connsiteX7" fmla="*/ 2686050 w 3239579"/>
              <a:gd name="connsiteY7" fmla="*/ 4291013 h 6553200"/>
              <a:gd name="connsiteX8" fmla="*/ 2995613 w 3239579"/>
              <a:gd name="connsiteY8" fmla="*/ 4276725 h 6553200"/>
              <a:gd name="connsiteX9" fmla="*/ 3167063 w 3239579"/>
              <a:gd name="connsiteY9" fmla="*/ 4100513 h 6553200"/>
              <a:gd name="connsiteX10" fmla="*/ 3195638 w 3239579"/>
              <a:gd name="connsiteY10" fmla="*/ 3281363 h 6553200"/>
              <a:gd name="connsiteX11" fmla="*/ 2509838 w 3239579"/>
              <a:gd name="connsiteY11" fmla="*/ 1476375 h 6553200"/>
              <a:gd name="connsiteX12" fmla="*/ 2533651 w 3239579"/>
              <a:gd name="connsiteY12" fmla="*/ 0 h 6553200"/>
              <a:gd name="connsiteX0" fmla="*/ 0 w 3197555"/>
              <a:gd name="connsiteY0" fmla="*/ 6553200 h 6553200"/>
              <a:gd name="connsiteX1" fmla="*/ 1071563 w 3197555"/>
              <a:gd name="connsiteY1" fmla="*/ 5634038 h 6553200"/>
              <a:gd name="connsiteX2" fmla="*/ 1509713 w 3197555"/>
              <a:gd name="connsiteY2" fmla="*/ 5238750 h 6553200"/>
              <a:gd name="connsiteX3" fmla="*/ 1733550 w 3197555"/>
              <a:gd name="connsiteY3" fmla="*/ 4995863 h 6553200"/>
              <a:gd name="connsiteX4" fmla="*/ 2062163 w 3197555"/>
              <a:gd name="connsiteY4" fmla="*/ 4510088 h 6553200"/>
              <a:gd name="connsiteX5" fmla="*/ 2152650 w 3197555"/>
              <a:gd name="connsiteY5" fmla="*/ 4424363 h 6553200"/>
              <a:gd name="connsiteX6" fmla="*/ 2324100 w 3197555"/>
              <a:gd name="connsiteY6" fmla="*/ 4319588 h 6553200"/>
              <a:gd name="connsiteX7" fmla="*/ 2686050 w 3197555"/>
              <a:gd name="connsiteY7" fmla="*/ 4291013 h 6553200"/>
              <a:gd name="connsiteX8" fmla="*/ 2995613 w 3197555"/>
              <a:gd name="connsiteY8" fmla="*/ 4276725 h 6553200"/>
              <a:gd name="connsiteX9" fmla="*/ 3167063 w 3197555"/>
              <a:gd name="connsiteY9" fmla="*/ 4100513 h 6553200"/>
              <a:gd name="connsiteX10" fmla="*/ 3195638 w 3197555"/>
              <a:gd name="connsiteY10" fmla="*/ 3281363 h 6553200"/>
              <a:gd name="connsiteX11" fmla="*/ 3109913 w 3197555"/>
              <a:gd name="connsiteY11" fmla="*/ 2209800 h 6553200"/>
              <a:gd name="connsiteX12" fmla="*/ 2509838 w 3197555"/>
              <a:gd name="connsiteY12" fmla="*/ 1476375 h 6553200"/>
              <a:gd name="connsiteX13" fmla="*/ 2533651 w 3197555"/>
              <a:gd name="connsiteY13" fmla="*/ 0 h 6553200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09838 w 3197555"/>
              <a:gd name="connsiteY12" fmla="*/ 3314700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09838 w 3197555"/>
              <a:gd name="connsiteY12" fmla="*/ 3314700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109913 w 3196644"/>
              <a:gd name="connsiteY12" fmla="*/ 40481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686050 w 3196644"/>
              <a:gd name="connsiteY6" fmla="*/ 6129338 h 8391525"/>
              <a:gd name="connsiteX7" fmla="*/ 2995613 w 3196644"/>
              <a:gd name="connsiteY7" fmla="*/ 6115050 h 8391525"/>
              <a:gd name="connsiteX8" fmla="*/ 3167063 w 3196644"/>
              <a:gd name="connsiteY8" fmla="*/ 5938838 h 8391525"/>
              <a:gd name="connsiteX9" fmla="*/ 3195638 w 3196644"/>
              <a:gd name="connsiteY9" fmla="*/ 5119688 h 8391525"/>
              <a:gd name="connsiteX10" fmla="*/ 3128963 w 3196644"/>
              <a:gd name="connsiteY10" fmla="*/ 4714876 h 8391525"/>
              <a:gd name="connsiteX11" fmla="*/ 3076575 w 3196644"/>
              <a:gd name="connsiteY11" fmla="*/ 3967162 h 8391525"/>
              <a:gd name="connsiteX12" fmla="*/ 2533650 w 3196644"/>
              <a:gd name="connsiteY12" fmla="*/ 3305175 h 8391525"/>
              <a:gd name="connsiteX13" fmla="*/ 2833689 w 3196644"/>
              <a:gd name="connsiteY13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686050 w 3196644"/>
              <a:gd name="connsiteY5" fmla="*/ 6129338 h 8391525"/>
              <a:gd name="connsiteX6" fmla="*/ 2995613 w 3196644"/>
              <a:gd name="connsiteY6" fmla="*/ 6115050 h 8391525"/>
              <a:gd name="connsiteX7" fmla="*/ 3167063 w 3196644"/>
              <a:gd name="connsiteY7" fmla="*/ 5938838 h 8391525"/>
              <a:gd name="connsiteX8" fmla="*/ 3195638 w 3196644"/>
              <a:gd name="connsiteY8" fmla="*/ 5119688 h 8391525"/>
              <a:gd name="connsiteX9" fmla="*/ 3128963 w 3196644"/>
              <a:gd name="connsiteY9" fmla="*/ 4714876 h 8391525"/>
              <a:gd name="connsiteX10" fmla="*/ 3076575 w 3196644"/>
              <a:gd name="connsiteY10" fmla="*/ 3967162 h 8391525"/>
              <a:gd name="connsiteX11" fmla="*/ 2533650 w 3196644"/>
              <a:gd name="connsiteY11" fmla="*/ 3305175 h 8391525"/>
              <a:gd name="connsiteX12" fmla="*/ 2833689 w 3196644"/>
              <a:gd name="connsiteY12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686050 w 3196644"/>
              <a:gd name="connsiteY5" fmla="*/ 6129338 h 8391525"/>
              <a:gd name="connsiteX6" fmla="*/ 2995613 w 3196644"/>
              <a:gd name="connsiteY6" fmla="*/ 6115050 h 8391525"/>
              <a:gd name="connsiteX7" fmla="*/ 3167063 w 3196644"/>
              <a:gd name="connsiteY7" fmla="*/ 5938838 h 8391525"/>
              <a:gd name="connsiteX8" fmla="*/ 3195638 w 3196644"/>
              <a:gd name="connsiteY8" fmla="*/ 5119688 h 8391525"/>
              <a:gd name="connsiteX9" fmla="*/ 3128963 w 3196644"/>
              <a:gd name="connsiteY9" fmla="*/ 4714876 h 8391525"/>
              <a:gd name="connsiteX10" fmla="*/ 3076575 w 3196644"/>
              <a:gd name="connsiteY10" fmla="*/ 3967162 h 8391525"/>
              <a:gd name="connsiteX11" fmla="*/ 2533650 w 3196644"/>
              <a:gd name="connsiteY11" fmla="*/ 3305175 h 8391525"/>
              <a:gd name="connsiteX12" fmla="*/ 2833689 w 3196644"/>
              <a:gd name="connsiteY12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686050 w 3196644"/>
              <a:gd name="connsiteY5" fmla="*/ 6129338 h 8391525"/>
              <a:gd name="connsiteX6" fmla="*/ 2995613 w 3196644"/>
              <a:gd name="connsiteY6" fmla="*/ 6115050 h 8391525"/>
              <a:gd name="connsiteX7" fmla="*/ 3167063 w 3196644"/>
              <a:gd name="connsiteY7" fmla="*/ 5938838 h 8391525"/>
              <a:gd name="connsiteX8" fmla="*/ 3195638 w 3196644"/>
              <a:gd name="connsiteY8" fmla="*/ 5119688 h 8391525"/>
              <a:gd name="connsiteX9" fmla="*/ 3128963 w 3196644"/>
              <a:gd name="connsiteY9" fmla="*/ 4714876 h 8391525"/>
              <a:gd name="connsiteX10" fmla="*/ 3076575 w 3196644"/>
              <a:gd name="connsiteY10" fmla="*/ 3967162 h 8391525"/>
              <a:gd name="connsiteX11" fmla="*/ 2533650 w 3196644"/>
              <a:gd name="connsiteY11" fmla="*/ 3305175 h 8391525"/>
              <a:gd name="connsiteX12" fmla="*/ 2833689 w 3196644"/>
              <a:gd name="connsiteY12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62100 w 3196644"/>
              <a:gd name="connsiteY2" fmla="*/ 701992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62100 w 3196644"/>
              <a:gd name="connsiteY2" fmla="*/ 701992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6644" h="8391525">
                <a:moveTo>
                  <a:pt x="0" y="8391525"/>
                </a:moveTo>
                <a:lnTo>
                  <a:pt x="1071563" y="7472363"/>
                </a:lnTo>
                <a:lnTo>
                  <a:pt x="1562100" y="7019925"/>
                </a:lnTo>
                <a:cubicBezTo>
                  <a:pt x="1755775" y="6824663"/>
                  <a:pt x="1797051" y="6691313"/>
                  <a:pt x="2062163" y="6348413"/>
                </a:cubicBezTo>
                <a:cubicBezTo>
                  <a:pt x="2327275" y="6122988"/>
                  <a:pt x="2425701" y="6135688"/>
                  <a:pt x="2686050" y="6129338"/>
                </a:cubicBezTo>
                <a:lnTo>
                  <a:pt x="2995613" y="6115050"/>
                </a:lnTo>
                <a:cubicBezTo>
                  <a:pt x="3090863" y="6061075"/>
                  <a:pt x="3119438" y="6045200"/>
                  <a:pt x="3167063" y="5938838"/>
                </a:cubicBezTo>
                <a:cubicBezTo>
                  <a:pt x="3176588" y="5665788"/>
                  <a:pt x="3201988" y="5323681"/>
                  <a:pt x="3195638" y="5119688"/>
                </a:cubicBezTo>
                <a:cubicBezTo>
                  <a:pt x="3189288" y="4915695"/>
                  <a:pt x="3143250" y="4893470"/>
                  <a:pt x="3128963" y="4714876"/>
                </a:cubicBezTo>
                <a:cubicBezTo>
                  <a:pt x="3114676" y="4536282"/>
                  <a:pt x="3190875" y="4085431"/>
                  <a:pt x="3076575" y="3967162"/>
                </a:cubicBezTo>
                <a:cubicBezTo>
                  <a:pt x="2790824" y="3642518"/>
                  <a:pt x="2551113" y="3604418"/>
                  <a:pt x="2533650" y="3305175"/>
                </a:cubicBezTo>
                <a:cubicBezTo>
                  <a:pt x="2547144" y="2248694"/>
                  <a:pt x="2808289" y="257969"/>
                  <a:pt x="2833689" y="0"/>
                </a:cubicBezTo>
              </a:path>
            </a:pathLst>
          </a:custGeom>
          <a:ln w="3175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217" name="フリーフォーム 1216"/>
          <p:cNvSpPr/>
          <p:nvPr/>
        </p:nvSpPr>
        <p:spPr>
          <a:xfrm>
            <a:off x="393290" y="613253"/>
            <a:ext cx="4884898" cy="8581070"/>
          </a:xfrm>
          <a:custGeom>
            <a:avLst/>
            <a:gdLst>
              <a:gd name="connsiteX0" fmla="*/ 1409700 w 1409700"/>
              <a:gd name="connsiteY0" fmla="*/ 0 h 2652712"/>
              <a:gd name="connsiteX1" fmla="*/ 1247775 w 1409700"/>
              <a:gd name="connsiteY1" fmla="*/ 161925 h 2652712"/>
              <a:gd name="connsiteX2" fmla="*/ 180975 w 1409700"/>
              <a:gd name="connsiteY2" fmla="*/ 1085850 h 2652712"/>
              <a:gd name="connsiteX3" fmla="*/ 66675 w 1409700"/>
              <a:gd name="connsiteY3" fmla="*/ 1185862 h 2652712"/>
              <a:gd name="connsiteX4" fmla="*/ 28575 w 1409700"/>
              <a:gd name="connsiteY4" fmla="*/ 1247775 h 2652712"/>
              <a:gd name="connsiteX5" fmla="*/ 61913 w 1409700"/>
              <a:gd name="connsiteY5" fmla="*/ 1462087 h 2652712"/>
              <a:gd name="connsiteX6" fmla="*/ 71438 w 1409700"/>
              <a:gd name="connsiteY6" fmla="*/ 1566862 h 2652712"/>
              <a:gd name="connsiteX7" fmla="*/ 42863 w 1409700"/>
              <a:gd name="connsiteY7" fmla="*/ 2357437 h 2652712"/>
              <a:gd name="connsiteX8" fmla="*/ 0 w 1409700"/>
              <a:gd name="connsiteY8" fmla="*/ 2652712 h 2652712"/>
              <a:gd name="connsiteX0" fmla="*/ 1824038 w 1824038"/>
              <a:gd name="connsiteY0" fmla="*/ 0 h 3386137"/>
              <a:gd name="connsiteX1" fmla="*/ 1662113 w 1824038"/>
              <a:gd name="connsiteY1" fmla="*/ 161925 h 3386137"/>
              <a:gd name="connsiteX2" fmla="*/ 595313 w 1824038"/>
              <a:gd name="connsiteY2" fmla="*/ 1085850 h 3386137"/>
              <a:gd name="connsiteX3" fmla="*/ 481013 w 1824038"/>
              <a:gd name="connsiteY3" fmla="*/ 1185862 h 3386137"/>
              <a:gd name="connsiteX4" fmla="*/ 442913 w 1824038"/>
              <a:gd name="connsiteY4" fmla="*/ 1247775 h 3386137"/>
              <a:gd name="connsiteX5" fmla="*/ 476251 w 1824038"/>
              <a:gd name="connsiteY5" fmla="*/ 1462087 h 3386137"/>
              <a:gd name="connsiteX6" fmla="*/ 485776 w 1824038"/>
              <a:gd name="connsiteY6" fmla="*/ 1566862 h 3386137"/>
              <a:gd name="connsiteX7" fmla="*/ 457201 w 1824038"/>
              <a:gd name="connsiteY7" fmla="*/ 2357437 h 3386137"/>
              <a:gd name="connsiteX8" fmla="*/ 0 w 1824038"/>
              <a:gd name="connsiteY8" fmla="*/ 3386137 h 3386137"/>
              <a:gd name="connsiteX0" fmla="*/ 1824038 w 1824038"/>
              <a:gd name="connsiteY0" fmla="*/ 0 h 3390900"/>
              <a:gd name="connsiteX1" fmla="*/ 1662113 w 1824038"/>
              <a:gd name="connsiteY1" fmla="*/ 161925 h 3390900"/>
              <a:gd name="connsiteX2" fmla="*/ 595313 w 1824038"/>
              <a:gd name="connsiteY2" fmla="*/ 1085850 h 3390900"/>
              <a:gd name="connsiteX3" fmla="*/ 481013 w 1824038"/>
              <a:gd name="connsiteY3" fmla="*/ 1185862 h 3390900"/>
              <a:gd name="connsiteX4" fmla="*/ 442913 w 1824038"/>
              <a:gd name="connsiteY4" fmla="*/ 1247775 h 3390900"/>
              <a:gd name="connsiteX5" fmla="*/ 476251 w 1824038"/>
              <a:gd name="connsiteY5" fmla="*/ 1462087 h 3390900"/>
              <a:gd name="connsiteX6" fmla="*/ 485776 w 1824038"/>
              <a:gd name="connsiteY6" fmla="*/ 1566862 h 3390900"/>
              <a:gd name="connsiteX7" fmla="*/ 457201 w 1824038"/>
              <a:gd name="connsiteY7" fmla="*/ 2357437 h 3390900"/>
              <a:gd name="connsiteX8" fmla="*/ 252413 w 1824038"/>
              <a:gd name="connsiteY8" fmla="*/ 3390900 h 3390900"/>
              <a:gd name="connsiteX9" fmla="*/ 0 w 1824038"/>
              <a:gd name="connsiteY9" fmla="*/ 3386137 h 3390900"/>
              <a:gd name="connsiteX0" fmla="*/ 1824038 w 1824038"/>
              <a:gd name="connsiteY0" fmla="*/ 0 h 3390900"/>
              <a:gd name="connsiteX1" fmla="*/ 1662113 w 1824038"/>
              <a:gd name="connsiteY1" fmla="*/ 161925 h 3390900"/>
              <a:gd name="connsiteX2" fmla="*/ 595313 w 1824038"/>
              <a:gd name="connsiteY2" fmla="*/ 1085850 h 3390900"/>
              <a:gd name="connsiteX3" fmla="*/ 481013 w 1824038"/>
              <a:gd name="connsiteY3" fmla="*/ 1185862 h 3390900"/>
              <a:gd name="connsiteX4" fmla="*/ 442913 w 1824038"/>
              <a:gd name="connsiteY4" fmla="*/ 1247775 h 3390900"/>
              <a:gd name="connsiteX5" fmla="*/ 476251 w 1824038"/>
              <a:gd name="connsiteY5" fmla="*/ 1462087 h 3390900"/>
              <a:gd name="connsiteX6" fmla="*/ 485776 w 1824038"/>
              <a:gd name="connsiteY6" fmla="*/ 1566862 h 3390900"/>
              <a:gd name="connsiteX7" fmla="*/ 457201 w 1824038"/>
              <a:gd name="connsiteY7" fmla="*/ 2357437 h 3390900"/>
              <a:gd name="connsiteX8" fmla="*/ 252413 w 1824038"/>
              <a:gd name="connsiteY8" fmla="*/ 3390900 h 3390900"/>
              <a:gd name="connsiteX9" fmla="*/ 0 w 1824038"/>
              <a:gd name="connsiteY9" fmla="*/ 3386137 h 3390900"/>
              <a:gd name="connsiteX0" fmla="*/ 1824038 w 1824038"/>
              <a:gd name="connsiteY0" fmla="*/ 0 h 3395663"/>
              <a:gd name="connsiteX1" fmla="*/ 1662113 w 1824038"/>
              <a:gd name="connsiteY1" fmla="*/ 161925 h 3395663"/>
              <a:gd name="connsiteX2" fmla="*/ 595313 w 1824038"/>
              <a:gd name="connsiteY2" fmla="*/ 1085850 h 3395663"/>
              <a:gd name="connsiteX3" fmla="*/ 481013 w 1824038"/>
              <a:gd name="connsiteY3" fmla="*/ 1185862 h 3395663"/>
              <a:gd name="connsiteX4" fmla="*/ 442913 w 1824038"/>
              <a:gd name="connsiteY4" fmla="*/ 1247775 h 3395663"/>
              <a:gd name="connsiteX5" fmla="*/ 476251 w 1824038"/>
              <a:gd name="connsiteY5" fmla="*/ 1462087 h 3395663"/>
              <a:gd name="connsiteX6" fmla="*/ 485776 w 1824038"/>
              <a:gd name="connsiteY6" fmla="*/ 1566862 h 3395663"/>
              <a:gd name="connsiteX7" fmla="*/ 457201 w 1824038"/>
              <a:gd name="connsiteY7" fmla="*/ 2357437 h 3395663"/>
              <a:gd name="connsiteX8" fmla="*/ 133350 w 1824038"/>
              <a:gd name="connsiteY8" fmla="*/ 3395663 h 3395663"/>
              <a:gd name="connsiteX9" fmla="*/ 0 w 1824038"/>
              <a:gd name="connsiteY9" fmla="*/ 3386137 h 3395663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838200 w 2528888"/>
              <a:gd name="connsiteY8" fmla="*/ 3395663 h 3681412"/>
              <a:gd name="connsiteX9" fmla="*/ 0 w 2528888"/>
              <a:gd name="connsiteY9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0 w 2528888"/>
              <a:gd name="connsiteY10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16669 w 2528888"/>
              <a:gd name="connsiteY10" fmla="*/ 3471860 h 3681412"/>
              <a:gd name="connsiteX11" fmla="*/ 0 w 2528888"/>
              <a:gd name="connsiteY11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235744 w 2528888"/>
              <a:gd name="connsiteY10" fmla="*/ 3376610 h 3681412"/>
              <a:gd name="connsiteX11" fmla="*/ 16669 w 2528888"/>
              <a:gd name="connsiteY11" fmla="*/ 3471860 h 3681412"/>
              <a:gd name="connsiteX12" fmla="*/ 0 w 2528888"/>
              <a:gd name="connsiteY12" fmla="*/ 3681412 h 3681412"/>
              <a:gd name="connsiteX0" fmla="*/ 2528888 w 2528888"/>
              <a:gd name="connsiteY0" fmla="*/ 0 h 3681412"/>
              <a:gd name="connsiteX1" fmla="*/ 2366963 w 2528888"/>
              <a:gd name="connsiteY1" fmla="*/ 161925 h 3681412"/>
              <a:gd name="connsiteX2" fmla="*/ 1300163 w 2528888"/>
              <a:gd name="connsiteY2" fmla="*/ 1085850 h 3681412"/>
              <a:gd name="connsiteX3" fmla="*/ 1185863 w 2528888"/>
              <a:gd name="connsiteY3" fmla="*/ 1185862 h 3681412"/>
              <a:gd name="connsiteX4" fmla="*/ 1147763 w 2528888"/>
              <a:gd name="connsiteY4" fmla="*/ 1247775 h 3681412"/>
              <a:gd name="connsiteX5" fmla="*/ 1181101 w 2528888"/>
              <a:gd name="connsiteY5" fmla="*/ 1462087 h 3681412"/>
              <a:gd name="connsiteX6" fmla="*/ 1190626 w 2528888"/>
              <a:gd name="connsiteY6" fmla="*/ 1566862 h 3681412"/>
              <a:gd name="connsiteX7" fmla="*/ 1162051 w 2528888"/>
              <a:gd name="connsiteY7" fmla="*/ 2357437 h 3681412"/>
              <a:gd name="connsiteX8" fmla="*/ 1066801 w 2528888"/>
              <a:gd name="connsiteY8" fmla="*/ 3162298 h 3681412"/>
              <a:gd name="connsiteX9" fmla="*/ 838200 w 2528888"/>
              <a:gd name="connsiteY9" fmla="*/ 3395663 h 3681412"/>
              <a:gd name="connsiteX10" fmla="*/ 235744 w 2528888"/>
              <a:gd name="connsiteY10" fmla="*/ 3376610 h 3681412"/>
              <a:gd name="connsiteX11" fmla="*/ 16669 w 2528888"/>
              <a:gd name="connsiteY11" fmla="*/ 3471860 h 3681412"/>
              <a:gd name="connsiteX12" fmla="*/ 0 w 2528888"/>
              <a:gd name="connsiteY12" fmla="*/ 3681412 h 3681412"/>
              <a:gd name="connsiteX0" fmla="*/ 2581276 w 2581276"/>
              <a:gd name="connsiteY0" fmla="*/ 0 h 4776787"/>
              <a:gd name="connsiteX1" fmla="*/ 2419351 w 2581276"/>
              <a:gd name="connsiteY1" fmla="*/ 161925 h 4776787"/>
              <a:gd name="connsiteX2" fmla="*/ 1352551 w 2581276"/>
              <a:gd name="connsiteY2" fmla="*/ 1085850 h 4776787"/>
              <a:gd name="connsiteX3" fmla="*/ 1238251 w 2581276"/>
              <a:gd name="connsiteY3" fmla="*/ 1185862 h 4776787"/>
              <a:gd name="connsiteX4" fmla="*/ 1200151 w 2581276"/>
              <a:gd name="connsiteY4" fmla="*/ 1247775 h 4776787"/>
              <a:gd name="connsiteX5" fmla="*/ 1233489 w 2581276"/>
              <a:gd name="connsiteY5" fmla="*/ 1462087 h 4776787"/>
              <a:gd name="connsiteX6" fmla="*/ 1243014 w 2581276"/>
              <a:gd name="connsiteY6" fmla="*/ 1566862 h 4776787"/>
              <a:gd name="connsiteX7" fmla="*/ 1214439 w 2581276"/>
              <a:gd name="connsiteY7" fmla="*/ 2357437 h 4776787"/>
              <a:gd name="connsiteX8" fmla="*/ 1119189 w 2581276"/>
              <a:gd name="connsiteY8" fmla="*/ 3162298 h 4776787"/>
              <a:gd name="connsiteX9" fmla="*/ 890588 w 2581276"/>
              <a:gd name="connsiteY9" fmla="*/ 3395663 h 4776787"/>
              <a:gd name="connsiteX10" fmla="*/ 288132 w 2581276"/>
              <a:gd name="connsiteY10" fmla="*/ 3376610 h 4776787"/>
              <a:gd name="connsiteX11" fmla="*/ 69057 w 2581276"/>
              <a:gd name="connsiteY11" fmla="*/ 3471860 h 4776787"/>
              <a:gd name="connsiteX12" fmla="*/ 0 w 2581276"/>
              <a:gd name="connsiteY12" fmla="*/ 4776787 h 4776787"/>
              <a:gd name="connsiteX0" fmla="*/ 2581276 w 2581276"/>
              <a:gd name="connsiteY0" fmla="*/ 0 h 4776787"/>
              <a:gd name="connsiteX1" fmla="*/ 2419351 w 2581276"/>
              <a:gd name="connsiteY1" fmla="*/ 161925 h 4776787"/>
              <a:gd name="connsiteX2" fmla="*/ 1352551 w 2581276"/>
              <a:gd name="connsiteY2" fmla="*/ 1085850 h 4776787"/>
              <a:gd name="connsiteX3" fmla="*/ 1238251 w 2581276"/>
              <a:gd name="connsiteY3" fmla="*/ 1185862 h 4776787"/>
              <a:gd name="connsiteX4" fmla="*/ 1200151 w 2581276"/>
              <a:gd name="connsiteY4" fmla="*/ 1247775 h 4776787"/>
              <a:gd name="connsiteX5" fmla="*/ 1233489 w 2581276"/>
              <a:gd name="connsiteY5" fmla="*/ 1462087 h 4776787"/>
              <a:gd name="connsiteX6" fmla="*/ 1243014 w 2581276"/>
              <a:gd name="connsiteY6" fmla="*/ 1566862 h 4776787"/>
              <a:gd name="connsiteX7" fmla="*/ 1214439 w 2581276"/>
              <a:gd name="connsiteY7" fmla="*/ 2357437 h 4776787"/>
              <a:gd name="connsiteX8" fmla="*/ 1119189 w 2581276"/>
              <a:gd name="connsiteY8" fmla="*/ 3162298 h 4776787"/>
              <a:gd name="connsiteX9" fmla="*/ 890588 w 2581276"/>
              <a:gd name="connsiteY9" fmla="*/ 3395663 h 4776787"/>
              <a:gd name="connsiteX10" fmla="*/ 288132 w 2581276"/>
              <a:gd name="connsiteY10" fmla="*/ 3376610 h 4776787"/>
              <a:gd name="connsiteX11" fmla="*/ 59532 w 2581276"/>
              <a:gd name="connsiteY11" fmla="*/ 3590923 h 4776787"/>
              <a:gd name="connsiteX12" fmla="*/ 0 w 2581276"/>
              <a:gd name="connsiteY12" fmla="*/ 4776787 h 4776787"/>
              <a:gd name="connsiteX0" fmla="*/ 2581276 w 2581276"/>
              <a:gd name="connsiteY0" fmla="*/ 0 h 4776787"/>
              <a:gd name="connsiteX1" fmla="*/ 2419351 w 2581276"/>
              <a:gd name="connsiteY1" fmla="*/ 161925 h 4776787"/>
              <a:gd name="connsiteX2" fmla="*/ 1352551 w 2581276"/>
              <a:gd name="connsiteY2" fmla="*/ 1085850 h 4776787"/>
              <a:gd name="connsiteX3" fmla="*/ 1238251 w 2581276"/>
              <a:gd name="connsiteY3" fmla="*/ 1185862 h 4776787"/>
              <a:gd name="connsiteX4" fmla="*/ 1200151 w 2581276"/>
              <a:gd name="connsiteY4" fmla="*/ 1247775 h 4776787"/>
              <a:gd name="connsiteX5" fmla="*/ 1233489 w 2581276"/>
              <a:gd name="connsiteY5" fmla="*/ 1462087 h 4776787"/>
              <a:gd name="connsiteX6" fmla="*/ 1243014 w 2581276"/>
              <a:gd name="connsiteY6" fmla="*/ 1566862 h 4776787"/>
              <a:gd name="connsiteX7" fmla="*/ 1214439 w 2581276"/>
              <a:gd name="connsiteY7" fmla="*/ 2357437 h 4776787"/>
              <a:gd name="connsiteX8" fmla="*/ 1119189 w 2581276"/>
              <a:gd name="connsiteY8" fmla="*/ 3162298 h 4776787"/>
              <a:gd name="connsiteX9" fmla="*/ 890588 w 2581276"/>
              <a:gd name="connsiteY9" fmla="*/ 3395663 h 4776787"/>
              <a:gd name="connsiteX10" fmla="*/ 288132 w 2581276"/>
              <a:gd name="connsiteY10" fmla="*/ 3376610 h 4776787"/>
              <a:gd name="connsiteX11" fmla="*/ 59532 w 2581276"/>
              <a:gd name="connsiteY11" fmla="*/ 3590923 h 4776787"/>
              <a:gd name="connsiteX12" fmla="*/ 0 w 2581276"/>
              <a:gd name="connsiteY12" fmla="*/ 4776787 h 4776787"/>
              <a:gd name="connsiteX0" fmla="*/ 2881313 w 2881313"/>
              <a:gd name="connsiteY0" fmla="*/ 0 h 4426744"/>
              <a:gd name="connsiteX1" fmla="*/ 2719388 w 2881313"/>
              <a:gd name="connsiteY1" fmla="*/ 161925 h 4426744"/>
              <a:gd name="connsiteX2" fmla="*/ 1652588 w 2881313"/>
              <a:gd name="connsiteY2" fmla="*/ 1085850 h 4426744"/>
              <a:gd name="connsiteX3" fmla="*/ 1538288 w 2881313"/>
              <a:gd name="connsiteY3" fmla="*/ 1185862 h 4426744"/>
              <a:gd name="connsiteX4" fmla="*/ 1500188 w 2881313"/>
              <a:gd name="connsiteY4" fmla="*/ 1247775 h 4426744"/>
              <a:gd name="connsiteX5" fmla="*/ 1533526 w 2881313"/>
              <a:gd name="connsiteY5" fmla="*/ 1462087 h 4426744"/>
              <a:gd name="connsiteX6" fmla="*/ 1543051 w 2881313"/>
              <a:gd name="connsiteY6" fmla="*/ 1566862 h 4426744"/>
              <a:gd name="connsiteX7" fmla="*/ 1514476 w 2881313"/>
              <a:gd name="connsiteY7" fmla="*/ 2357437 h 4426744"/>
              <a:gd name="connsiteX8" fmla="*/ 1419226 w 2881313"/>
              <a:gd name="connsiteY8" fmla="*/ 3162298 h 4426744"/>
              <a:gd name="connsiteX9" fmla="*/ 1190625 w 2881313"/>
              <a:gd name="connsiteY9" fmla="*/ 3395663 h 4426744"/>
              <a:gd name="connsiteX10" fmla="*/ 588169 w 2881313"/>
              <a:gd name="connsiteY10" fmla="*/ 3376610 h 4426744"/>
              <a:gd name="connsiteX11" fmla="*/ 359569 w 2881313"/>
              <a:gd name="connsiteY11" fmla="*/ 3590923 h 4426744"/>
              <a:gd name="connsiteX12" fmla="*/ 0 w 2881313"/>
              <a:gd name="connsiteY12" fmla="*/ 4426744 h 4426744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881313 w 2881313"/>
              <a:gd name="connsiteY0" fmla="*/ 0 h 5317329"/>
              <a:gd name="connsiteX1" fmla="*/ 2719388 w 2881313"/>
              <a:gd name="connsiteY1" fmla="*/ 161925 h 5317329"/>
              <a:gd name="connsiteX2" fmla="*/ 1652588 w 2881313"/>
              <a:gd name="connsiteY2" fmla="*/ 1085850 h 5317329"/>
              <a:gd name="connsiteX3" fmla="*/ 1538288 w 2881313"/>
              <a:gd name="connsiteY3" fmla="*/ 1185862 h 5317329"/>
              <a:gd name="connsiteX4" fmla="*/ 1500188 w 2881313"/>
              <a:gd name="connsiteY4" fmla="*/ 1247775 h 5317329"/>
              <a:gd name="connsiteX5" fmla="*/ 1533526 w 2881313"/>
              <a:gd name="connsiteY5" fmla="*/ 1462087 h 5317329"/>
              <a:gd name="connsiteX6" fmla="*/ 1543051 w 2881313"/>
              <a:gd name="connsiteY6" fmla="*/ 1566862 h 5317329"/>
              <a:gd name="connsiteX7" fmla="*/ 1514476 w 2881313"/>
              <a:gd name="connsiteY7" fmla="*/ 2357437 h 5317329"/>
              <a:gd name="connsiteX8" fmla="*/ 1419226 w 2881313"/>
              <a:gd name="connsiteY8" fmla="*/ 3162298 h 5317329"/>
              <a:gd name="connsiteX9" fmla="*/ 1190625 w 2881313"/>
              <a:gd name="connsiteY9" fmla="*/ 3395663 h 5317329"/>
              <a:gd name="connsiteX10" fmla="*/ 588169 w 2881313"/>
              <a:gd name="connsiteY10" fmla="*/ 3376610 h 5317329"/>
              <a:gd name="connsiteX11" fmla="*/ 359569 w 2881313"/>
              <a:gd name="connsiteY11" fmla="*/ 3590923 h 5317329"/>
              <a:gd name="connsiteX12" fmla="*/ 280989 w 2881313"/>
              <a:gd name="connsiteY12" fmla="*/ 5317329 h 5317329"/>
              <a:gd name="connsiteX13" fmla="*/ 0 w 2881313"/>
              <a:gd name="connsiteY13" fmla="*/ 4426744 h 5317329"/>
              <a:gd name="connsiteX0" fmla="*/ 2950368 w 2950368"/>
              <a:gd name="connsiteY0" fmla="*/ 0 h 5501411"/>
              <a:gd name="connsiteX1" fmla="*/ 2788443 w 2950368"/>
              <a:gd name="connsiteY1" fmla="*/ 161925 h 5501411"/>
              <a:gd name="connsiteX2" fmla="*/ 1721643 w 2950368"/>
              <a:gd name="connsiteY2" fmla="*/ 1085850 h 5501411"/>
              <a:gd name="connsiteX3" fmla="*/ 1607343 w 2950368"/>
              <a:gd name="connsiteY3" fmla="*/ 1185862 h 5501411"/>
              <a:gd name="connsiteX4" fmla="*/ 1569243 w 2950368"/>
              <a:gd name="connsiteY4" fmla="*/ 1247775 h 5501411"/>
              <a:gd name="connsiteX5" fmla="*/ 1602581 w 2950368"/>
              <a:gd name="connsiteY5" fmla="*/ 1462087 h 5501411"/>
              <a:gd name="connsiteX6" fmla="*/ 1612106 w 2950368"/>
              <a:gd name="connsiteY6" fmla="*/ 1566862 h 5501411"/>
              <a:gd name="connsiteX7" fmla="*/ 1583531 w 2950368"/>
              <a:gd name="connsiteY7" fmla="*/ 2357437 h 5501411"/>
              <a:gd name="connsiteX8" fmla="*/ 1488281 w 2950368"/>
              <a:gd name="connsiteY8" fmla="*/ 3162298 h 5501411"/>
              <a:gd name="connsiteX9" fmla="*/ 1259680 w 2950368"/>
              <a:gd name="connsiteY9" fmla="*/ 3395663 h 5501411"/>
              <a:gd name="connsiteX10" fmla="*/ 657224 w 2950368"/>
              <a:gd name="connsiteY10" fmla="*/ 3376610 h 5501411"/>
              <a:gd name="connsiteX11" fmla="*/ 428624 w 2950368"/>
              <a:gd name="connsiteY11" fmla="*/ 3590923 h 5501411"/>
              <a:gd name="connsiteX12" fmla="*/ 350044 w 2950368"/>
              <a:gd name="connsiteY12" fmla="*/ 5317329 h 5501411"/>
              <a:gd name="connsiteX13" fmla="*/ 0 w 2950368"/>
              <a:gd name="connsiteY13" fmla="*/ 5474491 h 5501411"/>
              <a:gd name="connsiteX14" fmla="*/ 69055 w 2950368"/>
              <a:gd name="connsiteY14" fmla="*/ 4426744 h 5501411"/>
              <a:gd name="connsiteX0" fmla="*/ 2950368 w 2950368"/>
              <a:gd name="connsiteY0" fmla="*/ 0 h 5629165"/>
              <a:gd name="connsiteX1" fmla="*/ 2788443 w 2950368"/>
              <a:gd name="connsiteY1" fmla="*/ 161925 h 5629165"/>
              <a:gd name="connsiteX2" fmla="*/ 1721643 w 2950368"/>
              <a:gd name="connsiteY2" fmla="*/ 1085850 h 5629165"/>
              <a:gd name="connsiteX3" fmla="*/ 1607343 w 2950368"/>
              <a:gd name="connsiteY3" fmla="*/ 1185862 h 5629165"/>
              <a:gd name="connsiteX4" fmla="*/ 1569243 w 2950368"/>
              <a:gd name="connsiteY4" fmla="*/ 1247775 h 5629165"/>
              <a:gd name="connsiteX5" fmla="*/ 1602581 w 2950368"/>
              <a:gd name="connsiteY5" fmla="*/ 1462087 h 5629165"/>
              <a:gd name="connsiteX6" fmla="*/ 1612106 w 2950368"/>
              <a:gd name="connsiteY6" fmla="*/ 1566862 h 5629165"/>
              <a:gd name="connsiteX7" fmla="*/ 1583531 w 2950368"/>
              <a:gd name="connsiteY7" fmla="*/ 2357437 h 5629165"/>
              <a:gd name="connsiteX8" fmla="*/ 1488281 w 2950368"/>
              <a:gd name="connsiteY8" fmla="*/ 3162298 h 5629165"/>
              <a:gd name="connsiteX9" fmla="*/ 1259680 w 2950368"/>
              <a:gd name="connsiteY9" fmla="*/ 3395663 h 5629165"/>
              <a:gd name="connsiteX10" fmla="*/ 657224 w 2950368"/>
              <a:gd name="connsiteY10" fmla="*/ 3376610 h 5629165"/>
              <a:gd name="connsiteX11" fmla="*/ 428624 w 2950368"/>
              <a:gd name="connsiteY11" fmla="*/ 3590923 h 5629165"/>
              <a:gd name="connsiteX12" fmla="*/ 350044 w 2950368"/>
              <a:gd name="connsiteY12" fmla="*/ 5317329 h 5629165"/>
              <a:gd name="connsiteX13" fmla="*/ 0 w 2950368"/>
              <a:gd name="connsiteY13" fmla="*/ 5474491 h 5629165"/>
              <a:gd name="connsiteX14" fmla="*/ 69055 w 2950368"/>
              <a:gd name="connsiteY14" fmla="*/ 4426744 h 5629165"/>
              <a:gd name="connsiteX0" fmla="*/ 2950543 w 2950543"/>
              <a:gd name="connsiteY0" fmla="*/ 0 h 5637041"/>
              <a:gd name="connsiteX1" fmla="*/ 2788618 w 2950543"/>
              <a:gd name="connsiteY1" fmla="*/ 161925 h 5637041"/>
              <a:gd name="connsiteX2" fmla="*/ 1721818 w 2950543"/>
              <a:gd name="connsiteY2" fmla="*/ 1085850 h 5637041"/>
              <a:gd name="connsiteX3" fmla="*/ 1607518 w 2950543"/>
              <a:gd name="connsiteY3" fmla="*/ 1185862 h 5637041"/>
              <a:gd name="connsiteX4" fmla="*/ 1569418 w 2950543"/>
              <a:gd name="connsiteY4" fmla="*/ 1247775 h 5637041"/>
              <a:gd name="connsiteX5" fmla="*/ 1602756 w 2950543"/>
              <a:gd name="connsiteY5" fmla="*/ 1462087 h 5637041"/>
              <a:gd name="connsiteX6" fmla="*/ 1612281 w 2950543"/>
              <a:gd name="connsiteY6" fmla="*/ 1566862 h 5637041"/>
              <a:gd name="connsiteX7" fmla="*/ 1583706 w 2950543"/>
              <a:gd name="connsiteY7" fmla="*/ 2357437 h 5637041"/>
              <a:gd name="connsiteX8" fmla="*/ 1488456 w 2950543"/>
              <a:gd name="connsiteY8" fmla="*/ 3162298 h 5637041"/>
              <a:gd name="connsiteX9" fmla="*/ 1259855 w 2950543"/>
              <a:gd name="connsiteY9" fmla="*/ 3395663 h 5637041"/>
              <a:gd name="connsiteX10" fmla="*/ 657399 w 2950543"/>
              <a:gd name="connsiteY10" fmla="*/ 3376610 h 5637041"/>
              <a:gd name="connsiteX11" fmla="*/ 428799 w 2950543"/>
              <a:gd name="connsiteY11" fmla="*/ 3590923 h 5637041"/>
              <a:gd name="connsiteX12" fmla="*/ 350219 w 2950543"/>
              <a:gd name="connsiteY12" fmla="*/ 5317329 h 5637041"/>
              <a:gd name="connsiteX13" fmla="*/ 175 w 2950543"/>
              <a:gd name="connsiteY13" fmla="*/ 5474491 h 5637041"/>
              <a:gd name="connsiteX14" fmla="*/ 69230 w 2950543"/>
              <a:gd name="connsiteY14" fmla="*/ 4426744 h 5637041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69194 w 2950507"/>
              <a:gd name="connsiteY14" fmla="*/ 4426744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69194 w 2950507"/>
              <a:gd name="connsiteY14" fmla="*/ 4426744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9676 w 2950507"/>
              <a:gd name="connsiteY14" fmla="*/ 3879057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214451 w 2950507"/>
              <a:gd name="connsiteY14" fmla="*/ 29527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214451 w 2950507"/>
              <a:gd name="connsiteY15" fmla="*/ 29527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214451 w 2950507"/>
              <a:gd name="connsiteY15" fmla="*/ 29527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928826 w 2950507"/>
              <a:gd name="connsiteY15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928826 w 2950507"/>
              <a:gd name="connsiteY15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2950507 w 2950507"/>
              <a:gd name="connsiteY0" fmla="*/ 0 h 5620197"/>
              <a:gd name="connsiteX1" fmla="*/ 2788582 w 2950507"/>
              <a:gd name="connsiteY1" fmla="*/ 161925 h 5620197"/>
              <a:gd name="connsiteX2" fmla="*/ 1721782 w 2950507"/>
              <a:gd name="connsiteY2" fmla="*/ 1085850 h 5620197"/>
              <a:gd name="connsiteX3" fmla="*/ 1607482 w 2950507"/>
              <a:gd name="connsiteY3" fmla="*/ 1185862 h 5620197"/>
              <a:gd name="connsiteX4" fmla="*/ 1569382 w 2950507"/>
              <a:gd name="connsiteY4" fmla="*/ 1247775 h 5620197"/>
              <a:gd name="connsiteX5" fmla="*/ 1602720 w 2950507"/>
              <a:gd name="connsiteY5" fmla="*/ 1462087 h 5620197"/>
              <a:gd name="connsiteX6" fmla="*/ 1612245 w 2950507"/>
              <a:gd name="connsiteY6" fmla="*/ 1566862 h 5620197"/>
              <a:gd name="connsiteX7" fmla="*/ 1583670 w 2950507"/>
              <a:gd name="connsiteY7" fmla="*/ 2357437 h 5620197"/>
              <a:gd name="connsiteX8" fmla="*/ 1488420 w 2950507"/>
              <a:gd name="connsiteY8" fmla="*/ 3162298 h 5620197"/>
              <a:gd name="connsiteX9" fmla="*/ 1259819 w 2950507"/>
              <a:gd name="connsiteY9" fmla="*/ 3395663 h 5620197"/>
              <a:gd name="connsiteX10" fmla="*/ 657363 w 2950507"/>
              <a:gd name="connsiteY10" fmla="*/ 3376610 h 5620197"/>
              <a:gd name="connsiteX11" fmla="*/ 428763 w 2950507"/>
              <a:gd name="connsiteY11" fmla="*/ 3590923 h 5620197"/>
              <a:gd name="connsiteX12" fmla="*/ 350183 w 2950507"/>
              <a:gd name="connsiteY12" fmla="*/ 5317329 h 5620197"/>
              <a:gd name="connsiteX13" fmla="*/ 139 w 2950507"/>
              <a:gd name="connsiteY13" fmla="*/ 5474491 h 5620197"/>
              <a:gd name="connsiteX14" fmla="*/ 104915 w 2950507"/>
              <a:gd name="connsiteY14" fmla="*/ 3936204 h 5620197"/>
              <a:gd name="connsiteX15" fmla="*/ 569259 w 2950507"/>
              <a:gd name="connsiteY15" fmla="*/ 2145504 h 5620197"/>
              <a:gd name="connsiteX16" fmla="*/ 928826 w 2950507"/>
              <a:gd name="connsiteY16" fmla="*/ 1657351 h 5620197"/>
              <a:gd name="connsiteX0" fmla="*/ 3678319 w 3678319"/>
              <a:gd name="connsiteY0" fmla="*/ 0 h 5620197"/>
              <a:gd name="connsiteX1" fmla="*/ 3516394 w 3678319"/>
              <a:gd name="connsiteY1" fmla="*/ 161925 h 5620197"/>
              <a:gd name="connsiteX2" fmla="*/ 2449594 w 3678319"/>
              <a:gd name="connsiteY2" fmla="*/ 1085850 h 5620197"/>
              <a:gd name="connsiteX3" fmla="*/ 2335294 w 3678319"/>
              <a:gd name="connsiteY3" fmla="*/ 1185862 h 5620197"/>
              <a:gd name="connsiteX4" fmla="*/ 2297194 w 3678319"/>
              <a:gd name="connsiteY4" fmla="*/ 1247775 h 5620197"/>
              <a:gd name="connsiteX5" fmla="*/ 2330532 w 3678319"/>
              <a:gd name="connsiteY5" fmla="*/ 1462087 h 5620197"/>
              <a:gd name="connsiteX6" fmla="*/ 2340057 w 3678319"/>
              <a:gd name="connsiteY6" fmla="*/ 1566862 h 5620197"/>
              <a:gd name="connsiteX7" fmla="*/ 2311482 w 3678319"/>
              <a:gd name="connsiteY7" fmla="*/ 2357437 h 5620197"/>
              <a:gd name="connsiteX8" fmla="*/ 2216232 w 3678319"/>
              <a:gd name="connsiteY8" fmla="*/ 3162298 h 5620197"/>
              <a:gd name="connsiteX9" fmla="*/ 1987631 w 3678319"/>
              <a:gd name="connsiteY9" fmla="*/ 3395663 h 5620197"/>
              <a:gd name="connsiteX10" fmla="*/ 1385175 w 3678319"/>
              <a:gd name="connsiteY10" fmla="*/ 3376610 h 5620197"/>
              <a:gd name="connsiteX11" fmla="*/ 1156575 w 3678319"/>
              <a:gd name="connsiteY11" fmla="*/ 3590923 h 5620197"/>
              <a:gd name="connsiteX12" fmla="*/ 1077995 w 3678319"/>
              <a:gd name="connsiteY12" fmla="*/ 5317329 h 5620197"/>
              <a:gd name="connsiteX13" fmla="*/ 727951 w 3678319"/>
              <a:gd name="connsiteY13" fmla="*/ 5474491 h 5620197"/>
              <a:gd name="connsiteX14" fmla="*/ 832727 w 3678319"/>
              <a:gd name="connsiteY14" fmla="*/ 3936204 h 5620197"/>
              <a:gd name="connsiteX15" fmla="*/ 1297071 w 3678319"/>
              <a:gd name="connsiteY15" fmla="*/ 2145504 h 5620197"/>
              <a:gd name="connsiteX16" fmla="*/ 1669 w 3678319"/>
              <a:gd name="connsiteY16" fmla="*/ 1912145 h 5620197"/>
              <a:gd name="connsiteX0" fmla="*/ 2950507 w 2974319"/>
              <a:gd name="connsiteY0" fmla="*/ 164305 h 5784502"/>
              <a:gd name="connsiteX1" fmla="*/ 2788582 w 2974319"/>
              <a:gd name="connsiteY1" fmla="*/ 326230 h 5784502"/>
              <a:gd name="connsiteX2" fmla="*/ 1721782 w 2974319"/>
              <a:gd name="connsiteY2" fmla="*/ 1250155 h 5784502"/>
              <a:gd name="connsiteX3" fmla="*/ 1607482 w 2974319"/>
              <a:gd name="connsiteY3" fmla="*/ 1350167 h 5784502"/>
              <a:gd name="connsiteX4" fmla="*/ 1569382 w 2974319"/>
              <a:gd name="connsiteY4" fmla="*/ 1412080 h 5784502"/>
              <a:gd name="connsiteX5" fmla="*/ 1602720 w 2974319"/>
              <a:gd name="connsiteY5" fmla="*/ 1626392 h 5784502"/>
              <a:gd name="connsiteX6" fmla="*/ 1612245 w 2974319"/>
              <a:gd name="connsiteY6" fmla="*/ 1731167 h 5784502"/>
              <a:gd name="connsiteX7" fmla="*/ 1583670 w 2974319"/>
              <a:gd name="connsiteY7" fmla="*/ 2521742 h 5784502"/>
              <a:gd name="connsiteX8" fmla="*/ 1488420 w 2974319"/>
              <a:gd name="connsiteY8" fmla="*/ 3326603 h 5784502"/>
              <a:gd name="connsiteX9" fmla="*/ 1259819 w 2974319"/>
              <a:gd name="connsiteY9" fmla="*/ 3559968 h 5784502"/>
              <a:gd name="connsiteX10" fmla="*/ 657363 w 2974319"/>
              <a:gd name="connsiteY10" fmla="*/ 3540915 h 5784502"/>
              <a:gd name="connsiteX11" fmla="*/ 428763 w 2974319"/>
              <a:gd name="connsiteY11" fmla="*/ 3755228 h 5784502"/>
              <a:gd name="connsiteX12" fmla="*/ 350183 w 2974319"/>
              <a:gd name="connsiteY12" fmla="*/ 5481634 h 5784502"/>
              <a:gd name="connsiteX13" fmla="*/ 139 w 2974319"/>
              <a:gd name="connsiteY13" fmla="*/ 5638796 h 5784502"/>
              <a:gd name="connsiteX14" fmla="*/ 104915 w 2974319"/>
              <a:gd name="connsiteY14" fmla="*/ 4100509 h 5784502"/>
              <a:gd name="connsiteX15" fmla="*/ 569259 w 2974319"/>
              <a:gd name="connsiteY15" fmla="*/ 2309809 h 5784502"/>
              <a:gd name="connsiteX16" fmla="*/ 2974319 w 2974319"/>
              <a:gd name="connsiteY16" fmla="*/ 0 h 5784502"/>
              <a:gd name="connsiteX0" fmla="*/ 2950507 w 2974319"/>
              <a:gd name="connsiteY0" fmla="*/ 164305 h 5784502"/>
              <a:gd name="connsiteX1" fmla="*/ 2788582 w 2974319"/>
              <a:gd name="connsiteY1" fmla="*/ 326230 h 5784502"/>
              <a:gd name="connsiteX2" fmla="*/ 1721782 w 2974319"/>
              <a:gd name="connsiteY2" fmla="*/ 1250155 h 5784502"/>
              <a:gd name="connsiteX3" fmla="*/ 1607482 w 2974319"/>
              <a:gd name="connsiteY3" fmla="*/ 1350167 h 5784502"/>
              <a:gd name="connsiteX4" fmla="*/ 1569382 w 2974319"/>
              <a:gd name="connsiteY4" fmla="*/ 1412080 h 5784502"/>
              <a:gd name="connsiteX5" fmla="*/ 1602720 w 2974319"/>
              <a:gd name="connsiteY5" fmla="*/ 1626392 h 5784502"/>
              <a:gd name="connsiteX6" fmla="*/ 1612245 w 2974319"/>
              <a:gd name="connsiteY6" fmla="*/ 1731167 h 5784502"/>
              <a:gd name="connsiteX7" fmla="*/ 1583670 w 2974319"/>
              <a:gd name="connsiteY7" fmla="*/ 2521742 h 5784502"/>
              <a:gd name="connsiteX8" fmla="*/ 1488420 w 2974319"/>
              <a:gd name="connsiteY8" fmla="*/ 3326603 h 5784502"/>
              <a:gd name="connsiteX9" fmla="*/ 1259819 w 2974319"/>
              <a:gd name="connsiteY9" fmla="*/ 3559968 h 5784502"/>
              <a:gd name="connsiteX10" fmla="*/ 657363 w 2974319"/>
              <a:gd name="connsiteY10" fmla="*/ 3540915 h 5784502"/>
              <a:gd name="connsiteX11" fmla="*/ 428763 w 2974319"/>
              <a:gd name="connsiteY11" fmla="*/ 3755228 h 5784502"/>
              <a:gd name="connsiteX12" fmla="*/ 350183 w 2974319"/>
              <a:gd name="connsiteY12" fmla="*/ 5481634 h 5784502"/>
              <a:gd name="connsiteX13" fmla="*/ 139 w 2974319"/>
              <a:gd name="connsiteY13" fmla="*/ 5638796 h 5784502"/>
              <a:gd name="connsiteX14" fmla="*/ 104915 w 2974319"/>
              <a:gd name="connsiteY14" fmla="*/ 4100509 h 5784502"/>
              <a:gd name="connsiteX15" fmla="*/ 569259 w 2974319"/>
              <a:gd name="connsiteY15" fmla="*/ 2309809 h 5784502"/>
              <a:gd name="connsiteX16" fmla="*/ 1421747 w 2974319"/>
              <a:gd name="connsiteY16" fmla="*/ 1388265 h 5784502"/>
              <a:gd name="connsiteX17" fmla="*/ 2974319 w 2974319"/>
              <a:gd name="connsiteY17" fmla="*/ 0 h 5784502"/>
              <a:gd name="connsiteX0" fmla="*/ 2950507 w 2974319"/>
              <a:gd name="connsiteY0" fmla="*/ 164305 h 5784502"/>
              <a:gd name="connsiteX1" fmla="*/ 2788582 w 2974319"/>
              <a:gd name="connsiteY1" fmla="*/ 326230 h 5784502"/>
              <a:gd name="connsiteX2" fmla="*/ 1721782 w 2974319"/>
              <a:gd name="connsiteY2" fmla="*/ 1250155 h 5784502"/>
              <a:gd name="connsiteX3" fmla="*/ 1607482 w 2974319"/>
              <a:gd name="connsiteY3" fmla="*/ 1350167 h 5784502"/>
              <a:gd name="connsiteX4" fmla="*/ 1569382 w 2974319"/>
              <a:gd name="connsiteY4" fmla="*/ 1412080 h 5784502"/>
              <a:gd name="connsiteX5" fmla="*/ 1602720 w 2974319"/>
              <a:gd name="connsiteY5" fmla="*/ 1626392 h 5784502"/>
              <a:gd name="connsiteX6" fmla="*/ 1612245 w 2974319"/>
              <a:gd name="connsiteY6" fmla="*/ 1731167 h 5784502"/>
              <a:gd name="connsiteX7" fmla="*/ 1583670 w 2974319"/>
              <a:gd name="connsiteY7" fmla="*/ 2521742 h 5784502"/>
              <a:gd name="connsiteX8" fmla="*/ 1488420 w 2974319"/>
              <a:gd name="connsiteY8" fmla="*/ 3326603 h 5784502"/>
              <a:gd name="connsiteX9" fmla="*/ 1259819 w 2974319"/>
              <a:gd name="connsiteY9" fmla="*/ 3559968 h 5784502"/>
              <a:gd name="connsiteX10" fmla="*/ 657363 w 2974319"/>
              <a:gd name="connsiteY10" fmla="*/ 3540915 h 5784502"/>
              <a:gd name="connsiteX11" fmla="*/ 428763 w 2974319"/>
              <a:gd name="connsiteY11" fmla="*/ 3755228 h 5784502"/>
              <a:gd name="connsiteX12" fmla="*/ 350183 w 2974319"/>
              <a:gd name="connsiteY12" fmla="*/ 5481634 h 5784502"/>
              <a:gd name="connsiteX13" fmla="*/ 139 w 2974319"/>
              <a:gd name="connsiteY13" fmla="*/ 5638796 h 5784502"/>
              <a:gd name="connsiteX14" fmla="*/ 104915 w 2974319"/>
              <a:gd name="connsiteY14" fmla="*/ 4100509 h 5784502"/>
              <a:gd name="connsiteX15" fmla="*/ 569259 w 2974319"/>
              <a:gd name="connsiteY15" fmla="*/ 2309809 h 5784502"/>
              <a:gd name="connsiteX16" fmla="*/ 154922 w 2974319"/>
              <a:gd name="connsiteY16" fmla="*/ 469103 h 5784502"/>
              <a:gd name="connsiteX17" fmla="*/ 1421747 w 2974319"/>
              <a:gd name="connsiteY17" fmla="*/ 1388265 h 5784502"/>
              <a:gd name="connsiteX18" fmla="*/ 2974319 w 2974319"/>
              <a:gd name="connsiteY18" fmla="*/ 0 h 5784502"/>
              <a:gd name="connsiteX0" fmla="*/ 3290222 w 3314034"/>
              <a:gd name="connsiteY0" fmla="*/ 164305 h 5784502"/>
              <a:gd name="connsiteX1" fmla="*/ 3128297 w 3314034"/>
              <a:gd name="connsiteY1" fmla="*/ 326230 h 5784502"/>
              <a:gd name="connsiteX2" fmla="*/ 2061497 w 3314034"/>
              <a:gd name="connsiteY2" fmla="*/ 1250155 h 5784502"/>
              <a:gd name="connsiteX3" fmla="*/ 1947197 w 3314034"/>
              <a:gd name="connsiteY3" fmla="*/ 1350167 h 5784502"/>
              <a:gd name="connsiteX4" fmla="*/ 1909097 w 3314034"/>
              <a:gd name="connsiteY4" fmla="*/ 1412080 h 5784502"/>
              <a:gd name="connsiteX5" fmla="*/ 1942435 w 3314034"/>
              <a:gd name="connsiteY5" fmla="*/ 1626392 h 5784502"/>
              <a:gd name="connsiteX6" fmla="*/ 1951960 w 3314034"/>
              <a:gd name="connsiteY6" fmla="*/ 1731167 h 5784502"/>
              <a:gd name="connsiteX7" fmla="*/ 1923385 w 3314034"/>
              <a:gd name="connsiteY7" fmla="*/ 2521742 h 5784502"/>
              <a:gd name="connsiteX8" fmla="*/ 1828135 w 3314034"/>
              <a:gd name="connsiteY8" fmla="*/ 3326603 h 5784502"/>
              <a:gd name="connsiteX9" fmla="*/ 1599534 w 3314034"/>
              <a:gd name="connsiteY9" fmla="*/ 3559968 h 5784502"/>
              <a:gd name="connsiteX10" fmla="*/ 997078 w 3314034"/>
              <a:gd name="connsiteY10" fmla="*/ 3540915 h 5784502"/>
              <a:gd name="connsiteX11" fmla="*/ 768478 w 3314034"/>
              <a:gd name="connsiteY11" fmla="*/ 3755228 h 5784502"/>
              <a:gd name="connsiteX12" fmla="*/ 689898 w 3314034"/>
              <a:gd name="connsiteY12" fmla="*/ 5481634 h 5784502"/>
              <a:gd name="connsiteX13" fmla="*/ 339854 w 3314034"/>
              <a:gd name="connsiteY13" fmla="*/ 5638796 h 5784502"/>
              <a:gd name="connsiteX14" fmla="*/ 444630 w 3314034"/>
              <a:gd name="connsiteY14" fmla="*/ 4100509 h 5784502"/>
              <a:gd name="connsiteX15" fmla="*/ 908974 w 3314034"/>
              <a:gd name="connsiteY15" fmla="*/ 2309809 h 5784502"/>
              <a:gd name="connsiteX16" fmla="*/ 8862 w 3314034"/>
              <a:gd name="connsiteY16" fmla="*/ 188115 h 5784502"/>
              <a:gd name="connsiteX17" fmla="*/ 494637 w 3314034"/>
              <a:gd name="connsiteY17" fmla="*/ 469103 h 5784502"/>
              <a:gd name="connsiteX18" fmla="*/ 1761462 w 3314034"/>
              <a:gd name="connsiteY18" fmla="*/ 1388265 h 5784502"/>
              <a:gd name="connsiteX19" fmla="*/ 3314034 w 3314034"/>
              <a:gd name="connsiteY19" fmla="*/ 0 h 5784502"/>
              <a:gd name="connsiteX0" fmla="*/ 4037841 w 4061653"/>
              <a:gd name="connsiteY0" fmla="*/ 164305 h 5784502"/>
              <a:gd name="connsiteX1" fmla="*/ 3875916 w 4061653"/>
              <a:gd name="connsiteY1" fmla="*/ 326230 h 5784502"/>
              <a:gd name="connsiteX2" fmla="*/ 2809116 w 4061653"/>
              <a:gd name="connsiteY2" fmla="*/ 1250155 h 5784502"/>
              <a:gd name="connsiteX3" fmla="*/ 2694816 w 4061653"/>
              <a:gd name="connsiteY3" fmla="*/ 1350167 h 5784502"/>
              <a:gd name="connsiteX4" fmla="*/ 2656716 w 4061653"/>
              <a:gd name="connsiteY4" fmla="*/ 1412080 h 5784502"/>
              <a:gd name="connsiteX5" fmla="*/ 2690054 w 4061653"/>
              <a:gd name="connsiteY5" fmla="*/ 1626392 h 5784502"/>
              <a:gd name="connsiteX6" fmla="*/ 2699579 w 4061653"/>
              <a:gd name="connsiteY6" fmla="*/ 1731167 h 5784502"/>
              <a:gd name="connsiteX7" fmla="*/ 2671004 w 4061653"/>
              <a:gd name="connsiteY7" fmla="*/ 2521742 h 5784502"/>
              <a:gd name="connsiteX8" fmla="*/ 2575754 w 4061653"/>
              <a:gd name="connsiteY8" fmla="*/ 3326603 h 5784502"/>
              <a:gd name="connsiteX9" fmla="*/ 2347153 w 4061653"/>
              <a:gd name="connsiteY9" fmla="*/ 3559968 h 5784502"/>
              <a:gd name="connsiteX10" fmla="*/ 1744697 w 4061653"/>
              <a:gd name="connsiteY10" fmla="*/ 3540915 h 5784502"/>
              <a:gd name="connsiteX11" fmla="*/ 1516097 w 4061653"/>
              <a:gd name="connsiteY11" fmla="*/ 3755228 h 5784502"/>
              <a:gd name="connsiteX12" fmla="*/ 1437517 w 4061653"/>
              <a:gd name="connsiteY12" fmla="*/ 5481634 h 5784502"/>
              <a:gd name="connsiteX13" fmla="*/ 1087473 w 4061653"/>
              <a:gd name="connsiteY13" fmla="*/ 5638796 h 5784502"/>
              <a:gd name="connsiteX14" fmla="*/ 1192249 w 4061653"/>
              <a:gd name="connsiteY14" fmla="*/ 4100509 h 5784502"/>
              <a:gd name="connsiteX15" fmla="*/ 1656593 w 4061653"/>
              <a:gd name="connsiteY15" fmla="*/ 2309809 h 5784502"/>
              <a:gd name="connsiteX16" fmla="*/ 18293 w 4061653"/>
              <a:gd name="connsiteY16" fmla="*/ 912015 h 5784502"/>
              <a:gd name="connsiteX17" fmla="*/ 756481 w 4061653"/>
              <a:gd name="connsiteY17" fmla="*/ 188115 h 5784502"/>
              <a:gd name="connsiteX18" fmla="*/ 1242256 w 4061653"/>
              <a:gd name="connsiteY18" fmla="*/ 469103 h 5784502"/>
              <a:gd name="connsiteX19" fmla="*/ 2509081 w 4061653"/>
              <a:gd name="connsiteY19" fmla="*/ 1388265 h 5784502"/>
              <a:gd name="connsiteX20" fmla="*/ 4061653 w 4061653"/>
              <a:gd name="connsiteY20" fmla="*/ 0 h 5784502"/>
              <a:gd name="connsiteX0" fmla="*/ 4218525 w 4242337"/>
              <a:gd name="connsiteY0" fmla="*/ 164305 h 5784502"/>
              <a:gd name="connsiteX1" fmla="*/ 4056600 w 4242337"/>
              <a:gd name="connsiteY1" fmla="*/ 326230 h 5784502"/>
              <a:gd name="connsiteX2" fmla="*/ 2989800 w 4242337"/>
              <a:gd name="connsiteY2" fmla="*/ 1250155 h 5784502"/>
              <a:gd name="connsiteX3" fmla="*/ 2875500 w 4242337"/>
              <a:gd name="connsiteY3" fmla="*/ 1350167 h 5784502"/>
              <a:gd name="connsiteX4" fmla="*/ 2837400 w 4242337"/>
              <a:gd name="connsiteY4" fmla="*/ 1412080 h 5784502"/>
              <a:gd name="connsiteX5" fmla="*/ 2870738 w 4242337"/>
              <a:gd name="connsiteY5" fmla="*/ 1626392 h 5784502"/>
              <a:gd name="connsiteX6" fmla="*/ 2880263 w 4242337"/>
              <a:gd name="connsiteY6" fmla="*/ 1731167 h 5784502"/>
              <a:gd name="connsiteX7" fmla="*/ 2851688 w 4242337"/>
              <a:gd name="connsiteY7" fmla="*/ 2521742 h 5784502"/>
              <a:gd name="connsiteX8" fmla="*/ 2756438 w 4242337"/>
              <a:gd name="connsiteY8" fmla="*/ 3326603 h 5784502"/>
              <a:gd name="connsiteX9" fmla="*/ 2527837 w 4242337"/>
              <a:gd name="connsiteY9" fmla="*/ 3559968 h 5784502"/>
              <a:gd name="connsiteX10" fmla="*/ 1925381 w 4242337"/>
              <a:gd name="connsiteY10" fmla="*/ 3540915 h 5784502"/>
              <a:gd name="connsiteX11" fmla="*/ 1696781 w 4242337"/>
              <a:gd name="connsiteY11" fmla="*/ 3755228 h 5784502"/>
              <a:gd name="connsiteX12" fmla="*/ 1618201 w 4242337"/>
              <a:gd name="connsiteY12" fmla="*/ 5481634 h 5784502"/>
              <a:gd name="connsiteX13" fmla="*/ 1268157 w 4242337"/>
              <a:gd name="connsiteY13" fmla="*/ 5638796 h 5784502"/>
              <a:gd name="connsiteX14" fmla="*/ 1372933 w 4242337"/>
              <a:gd name="connsiteY14" fmla="*/ 4100509 h 5784502"/>
              <a:gd name="connsiteX15" fmla="*/ 1837277 w 4242337"/>
              <a:gd name="connsiteY15" fmla="*/ 2309809 h 5784502"/>
              <a:gd name="connsiteX16" fmla="*/ 122778 w 4242337"/>
              <a:gd name="connsiteY16" fmla="*/ 1674015 h 5784502"/>
              <a:gd name="connsiteX17" fmla="*/ 198977 w 4242337"/>
              <a:gd name="connsiteY17" fmla="*/ 912015 h 5784502"/>
              <a:gd name="connsiteX18" fmla="*/ 937165 w 4242337"/>
              <a:gd name="connsiteY18" fmla="*/ 188115 h 5784502"/>
              <a:gd name="connsiteX19" fmla="*/ 1422940 w 4242337"/>
              <a:gd name="connsiteY19" fmla="*/ 469103 h 5784502"/>
              <a:gd name="connsiteX20" fmla="*/ 2689765 w 4242337"/>
              <a:gd name="connsiteY20" fmla="*/ 1388265 h 5784502"/>
              <a:gd name="connsiteX21" fmla="*/ 4242337 w 4242337"/>
              <a:gd name="connsiteY21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260907 w 4166153"/>
              <a:gd name="connsiteY16" fmla="*/ 1712115 h 5784502"/>
              <a:gd name="connsiteX17" fmla="*/ 46594 w 4166153"/>
              <a:gd name="connsiteY17" fmla="*/ 1674015 h 5784502"/>
              <a:gd name="connsiteX18" fmla="*/ 122793 w 4166153"/>
              <a:gd name="connsiteY18" fmla="*/ 912015 h 5784502"/>
              <a:gd name="connsiteX19" fmla="*/ 860981 w 4166153"/>
              <a:gd name="connsiteY19" fmla="*/ 188115 h 5784502"/>
              <a:gd name="connsiteX20" fmla="*/ 1346756 w 4166153"/>
              <a:gd name="connsiteY20" fmla="*/ 469103 h 5784502"/>
              <a:gd name="connsiteX21" fmla="*/ 2613581 w 4166153"/>
              <a:gd name="connsiteY21" fmla="*/ 1388265 h 5784502"/>
              <a:gd name="connsiteX22" fmla="*/ 4166153 w 4166153"/>
              <a:gd name="connsiteY22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289482 w 4166153"/>
              <a:gd name="connsiteY16" fmla="*/ 2050253 h 5784502"/>
              <a:gd name="connsiteX17" fmla="*/ 260907 w 4166153"/>
              <a:gd name="connsiteY17" fmla="*/ 1712115 h 5784502"/>
              <a:gd name="connsiteX18" fmla="*/ 46594 w 4166153"/>
              <a:gd name="connsiteY18" fmla="*/ 1674015 h 5784502"/>
              <a:gd name="connsiteX19" fmla="*/ 122793 w 4166153"/>
              <a:gd name="connsiteY19" fmla="*/ 912015 h 5784502"/>
              <a:gd name="connsiteX20" fmla="*/ 860981 w 4166153"/>
              <a:gd name="connsiteY20" fmla="*/ 188115 h 5784502"/>
              <a:gd name="connsiteX21" fmla="*/ 1346756 w 4166153"/>
              <a:gd name="connsiteY21" fmla="*/ 469103 h 5784502"/>
              <a:gd name="connsiteX22" fmla="*/ 2613581 w 4166153"/>
              <a:gd name="connsiteY22" fmla="*/ 1388265 h 5784502"/>
              <a:gd name="connsiteX23" fmla="*/ 4166153 w 4166153"/>
              <a:gd name="connsiteY23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289482 w 4166153"/>
              <a:gd name="connsiteY17" fmla="*/ 2050253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60907 w 4166153"/>
              <a:gd name="connsiteY18" fmla="*/ 1712115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42341 w 4166153"/>
              <a:gd name="connsiteY0" fmla="*/ 164305 h 5784502"/>
              <a:gd name="connsiteX1" fmla="*/ 3980416 w 4166153"/>
              <a:gd name="connsiteY1" fmla="*/ 326230 h 5784502"/>
              <a:gd name="connsiteX2" fmla="*/ 2913616 w 4166153"/>
              <a:gd name="connsiteY2" fmla="*/ 1250155 h 5784502"/>
              <a:gd name="connsiteX3" fmla="*/ 2799316 w 4166153"/>
              <a:gd name="connsiteY3" fmla="*/ 1350167 h 5784502"/>
              <a:gd name="connsiteX4" fmla="*/ 2761216 w 4166153"/>
              <a:gd name="connsiteY4" fmla="*/ 1412080 h 5784502"/>
              <a:gd name="connsiteX5" fmla="*/ 2794554 w 4166153"/>
              <a:gd name="connsiteY5" fmla="*/ 1626392 h 5784502"/>
              <a:gd name="connsiteX6" fmla="*/ 2804079 w 4166153"/>
              <a:gd name="connsiteY6" fmla="*/ 1731167 h 5784502"/>
              <a:gd name="connsiteX7" fmla="*/ 2775504 w 4166153"/>
              <a:gd name="connsiteY7" fmla="*/ 2521742 h 5784502"/>
              <a:gd name="connsiteX8" fmla="*/ 2680254 w 4166153"/>
              <a:gd name="connsiteY8" fmla="*/ 3326603 h 5784502"/>
              <a:gd name="connsiteX9" fmla="*/ 2451653 w 4166153"/>
              <a:gd name="connsiteY9" fmla="*/ 3559968 h 5784502"/>
              <a:gd name="connsiteX10" fmla="*/ 1849197 w 4166153"/>
              <a:gd name="connsiteY10" fmla="*/ 3540915 h 5784502"/>
              <a:gd name="connsiteX11" fmla="*/ 1620597 w 4166153"/>
              <a:gd name="connsiteY11" fmla="*/ 3755228 h 5784502"/>
              <a:gd name="connsiteX12" fmla="*/ 1542017 w 4166153"/>
              <a:gd name="connsiteY12" fmla="*/ 5481634 h 5784502"/>
              <a:gd name="connsiteX13" fmla="*/ 1191973 w 4166153"/>
              <a:gd name="connsiteY13" fmla="*/ 5638796 h 5784502"/>
              <a:gd name="connsiteX14" fmla="*/ 1296749 w 4166153"/>
              <a:gd name="connsiteY14" fmla="*/ 4100509 h 5784502"/>
              <a:gd name="connsiteX15" fmla="*/ 1761093 w 4166153"/>
              <a:gd name="connsiteY15" fmla="*/ 2309809 h 5784502"/>
              <a:gd name="connsiteX16" fmla="*/ 1499157 w 4166153"/>
              <a:gd name="connsiteY16" fmla="*/ 2116928 h 5784502"/>
              <a:gd name="connsiteX17" fmla="*/ 318057 w 4166153"/>
              <a:gd name="connsiteY17" fmla="*/ 2043110 h 5784502"/>
              <a:gd name="connsiteX18" fmla="*/ 241857 w 4166153"/>
              <a:gd name="connsiteY18" fmla="*/ 1697827 h 5784502"/>
              <a:gd name="connsiteX19" fmla="*/ 46594 w 4166153"/>
              <a:gd name="connsiteY19" fmla="*/ 1674015 h 5784502"/>
              <a:gd name="connsiteX20" fmla="*/ 122793 w 4166153"/>
              <a:gd name="connsiteY20" fmla="*/ 912015 h 5784502"/>
              <a:gd name="connsiteX21" fmla="*/ 860981 w 4166153"/>
              <a:gd name="connsiteY21" fmla="*/ 188115 h 5784502"/>
              <a:gd name="connsiteX22" fmla="*/ 1346756 w 4166153"/>
              <a:gd name="connsiteY22" fmla="*/ 469103 h 5784502"/>
              <a:gd name="connsiteX23" fmla="*/ 2613581 w 4166153"/>
              <a:gd name="connsiteY23" fmla="*/ 1388265 h 5784502"/>
              <a:gd name="connsiteX24" fmla="*/ 4166153 w 4166153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68030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46598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68514 w 4192326"/>
              <a:gd name="connsiteY0" fmla="*/ 164305 h 5784502"/>
              <a:gd name="connsiteX1" fmla="*/ 4006589 w 4192326"/>
              <a:gd name="connsiteY1" fmla="*/ 326230 h 5784502"/>
              <a:gd name="connsiteX2" fmla="*/ 2939789 w 4192326"/>
              <a:gd name="connsiteY2" fmla="*/ 1250155 h 5784502"/>
              <a:gd name="connsiteX3" fmla="*/ 2825489 w 4192326"/>
              <a:gd name="connsiteY3" fmla="*/ 1350167 h 5784502"/>
              <a:gd name="connsiteX4" fmla="*/ 2787389 w 4192326"/>
              <a:gd name="connsiteY4" fmla="*/ 1412080 h 5784502"/>
              <a:gd name="connsiteX5" fmla="*/ 2820727 w 4192326"/>
              <a:gd name="connsiteY5" fmla="*/ 1626392 h 5784502"/>
              <a:gd name="connsiteX6" fmla="*/ 2830252 w 4192326"/>
              <a:gd name="connsiteY6" fmla="*/ 1731167 h 5784502"/>
              <a:gd name="connsiteX7" fmla="*/ 2801677 w 4192326"/>
              <a:gd name="connsiteY7" fmla="*/ 2521742 h 5784502"/>
              <a:gd name="connsiteX8" fmla="*/ 2706427 w 4192326"/>
              <a:gd name="connsiteY8" fmla="*/ 3326603 h 5784502"/>
              <a:gd name="connsiteX9" fmla="*/ 2477826 w 4192326"/>
              <a:gd name="connsiteY9" fmla="*/ 3559968 h 5784502"/>
              <a:gd name="connsiteX10" fmla="*/ 1875370 w 4192326"/>
              <a:gd name="connsiteY10" fmla="*/ 3540915 h 5784502"/>
              <a:gd name="connsiteX11" fmla="*/ 1646770 w 4192326"/>
              <a:gd name="connsiteY11" fmla="*/ 3755228 h 5784502"/>
              <a:gd name="connsiteX12" fmla="*/ 1568190 w 4192326"/>
              <a:gd name="connsiteY12" fmla="*/ 5481634 h 5784502"/>
              <a:gd name="connsiteX13" fmla="*/ 1218146 w 4192326"/>
              <a:gd name="connsiteY13" fmla="*/ 5638796 h 5784502"/>
              <a:gd name="connsiteX14" fmla="*/ 1322922 w 4192326"/>
              <a:gd name="connsiteY14" fmla="*/ 4100509 h 5784502"/>
              <a:gd name="connsiteX15" fmla="*/ 1787266 w 4192326"/>
              <a:gd name="connsiteY15" fmla="*/ 2309809 h 5784502"/>
              <a:gd name="connsiteX16" fmla="*/ 1525330 w 4192326"/>
              <a:gd name="connsiteY16" fmla="*/ 2116928 h 5784502"/>
              <a:gd name="connsiteX17" fmla="*/ 344230 w 4192326"/>
              <a:gd name="connsiteY17" fmla="*/ 2043110 h 5784502"/>
              <a:gd name="connsiteX18" fmla="*/ 246598 w 4192326"/>
              <a:gd name="connsiteY18" fmla="*/ 1697827 h 5784502"/>
              <a:gd name="connsiteX19" fmla="*/ 39430 w 4192326"/>
              <a:gd name="connsiteY19" fmla="*/ 1583528 h 5784502"/>
              <a:gd name="connsiteX20" fmla="*/ 148966 w 4192326"/>
              <a:gd name="connsiteY20" fmla="*/ 912015 h 5784502"/>
              <a:gd name="connsiteX21" fmla="*/ 887154 w 4192326"/>
              <a:gd name="connsiteY21" fmla="*/ 188115 h 5784502"/>
              <a:gd name="connsiteX22" fmla="*/ 1372929 w 4192326"/>
              <a:gd name="connsiteY22" fmla="*/ 469103 h 5784502"/>
              <a:gd name="connsiteX23" fmla="*/ 2639754 w 4192326"/>
              <a:gd name="connsiteY23" fmla="*/ 1388265 h 5784502"/>
              <a:gd name="connsiteX24" fmla="*/ 4192326 w 4192326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48097 w 4153269"/>
              <a:gd name="connsiteY21" fmla="*/ 188115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48097 w 4153269"/>
              <a:gd name="connsiteY21" fmla="*/ 188115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788566 w 4153269"/>
              <a:gd name="connsiteY21" fmla="*/ 209547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1333872 w 4153269"/>
              <a:gd name="connsiteY22" fmla="*/ 469103 h 5784502"/>
              <a:gd name="connsiteX23" fmla="*/ 2600697 w 4153269"/>
              <a:gd name="connsiteY23" fmla="*/ 1388265 h 5784502"/>
              <a:gd name="connsiteX24" fmla="*/ 4153269 w 4153269"/>
              <a:gd name="connsiteY24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600697 w 4153269"/>
              <a:gd name="connsiteY24" fmla="*/ 1388265 h 5784502"/>
              <a:gd name="connsiteX25" fmla="*/ 4153269 w 4153269"/>
              <a:gd name="connsiteY25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600697 w 4153269"/>
              <a:gd name="connsiteY25" fmla="*/ 1388265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600697 w 4153269"/>
              <a:gd name="connsiteY25" fmla="*/ 1388265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71923 w 4153269"/>
              <a:gd name="connsiteY22" fmla="*/ 195259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224460 w 4153269"/>
              <a:gd name="connsiteY24" fmla="*/ 1316828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357810 w 4153269"/>
              <a:gd name="connsiteY24" fmla="*/ 1383503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53269"/>
              <a:gd name="connsiteY0" fmla="*/ 164305 h 5784502"/>
              <a:gd name="connsiteX1" fmla="*/ 3967532 w 4153269"/>
              <a:gd name="connsiteY1" fmla="*/ 326230 h 5784502"/>
              <a:gd name="connsiteX2" fmla="*/ 2900732 w 4153269"/>
              <a:gd name="connsiteY2" fmla="*/ 1250155 h 5784502"/>
              <a:gd name="connsiteX3" fmla="*/ 2786432 w 4153269"/>
              <a:gd name="connsiteY3" fmla="*/ 1350167 h 5784502"/>
              <a:gd name="connsiteX4" fmla="*/ 2748332 w 4153269"/>
              <a:gd name="connsiteY4" fmla="*/ 1412080 h 5784502"/>
              <a:gd name="connsiteX5" fmla="*/ 2781670 w 4153269"/>
              <a:gd name="connsiteY5" fmla="*/ 1626392 h 5784502"/>
              <a:gd name="connsiteX6" fmla="*/ 2791195 w 4153269"/>
              <a:gd name="connsiteY6" fmla="*/ 1731167 h 5784502"/>
              <a:gd name="connsiteX7" fmla="*/ 2762620 w 4153269"/>
              <a:gd name="connsiteY7" fmla="*/ 2521742 h 5784502"/>
              <a:gd name="connsiteX8" fmla="*/ 2667370 w 4153269"/>
              <a:gd name="connsiteY8" fmla="*/ 3326603 h 5784502"/>
              <a:gd name="connsiteX9" fmla="*/ 2438769 w 4153269"/>
              <a:gd name="connsiteY9" fmla="*/ 3559968 h 5784502"/>
              <a:gd name="connsiteX10" fmla="*/ 1836313 w 4153269"/>
              <a:gd name="connsiteY10" fmla="*/ 3540915 h 5784502"/>
              <a:gd name="connsiteX11" fmla="*/ 1607713 w 4153269"/>
              <a:gd name="connsiteY11" fmla="*/ 3755228 h 5784502"/>
              <a:gd name="connsiteX12" fmla="*/ 1529133 w 4153269"/>
              <a:gd name="connsiteY12" fmla="*/ 5481634 h 5784502"/>
              <a:gd name="connsiteX13" fmla="*/ 1179089 w 4153269"/>
              <a:gd name="connsiteY13" fmla="*/ 5638796 h 5784502"/>
              <a:gd name="connsiteX14" fmla="*/ 1283865 w 4153269"/>
              <a:gd name="connsiteY14" fmla="*/ 4100509 h 5784502"/>
              <a:gd name="connsiteX15" fmla="*/ 1748209 w 4153269"/>
              <a:gd name="connsiteY15" fmla="*/ 2309809 h 5784502"/>
              <a:gd name="connsiteX16" fmla="*/ 1486273 w 4153269"/>
              <a:gd name="connsiteY16" fmla="*/ 2116928 h 5784502"/>
              <a:gd name="connsiteX17" fmla="*/ 305173 w 4153269"/>
              <a:gd name="connsiteY17" fmla="*/ 2043110 h 5784502"/>
              <a:gd name="connsiteX18" fmla="*/ 207541 w 4153269"/>
              <a:gd name="connsiteY18" fmla="*/ 1697827 h 5784502"/>
              <a:gd name="connsiteX19" fmla="*/ 373 w 4153269"/>
              <a:gd name="connsiteY19" fmla="*/ 1583528 h 5784502"/>
              <a:gd name="connsiteX20" fmla="*/ 109909 w 4153269"/>
              <a:gd name="connsiteY20" fmla="*/ 912015 h 5784502"/>
              <a:gd name="connsiteX21" fmla="*/ 817141 w 4153269"/>
              <a:gd name="connsiteY21" fmla="*/ 200022 h 5784502"/>
              <a:gd name="connsiteX22" fmla="*/ 988591 w 4153269"/>
              <a:gd name="connsiteY22" fmla="*/ 178590 h 5784502"/>
              <a:gd name="connsiteX23" fmla="*/ 1333872 w 4153269"/>
              <a:gd name="connsiteY23" fmla="*/ 469103 h 5784502"/>
              <a:gd name="connsiteX24" fmla="*/ 2357810 w 4153269"/>
              <a:gd name="connsiteY24" fmla="*/ 1383503 h 5784502"/>
              <a:gd name="connsiteX25" fmla="*/ 2767385 w 4153269"/>
              <a:gd name="connsiteY25" fmla="*/ 1219196 h 5784502"/>
              <a:gd name="connsiteX26" fmla="*/ 4153269 w 4153269"/>
              <a:gd name="connsiteY26" fmla="*/ 0 h 5784502"/>
              <a:gd name="connsiteX0" fmla="*/ 4129457 w 4129457"/>
              <a:gd name="connsiteY0" fmla="*/ 461485 h 6081682"/>
              <a:gd name="connsiteX1" fmla="*/ 3967532 w 4129457"/>
              <a:gd name="connsiteY1" fmla="*/ 623410 h 6081682"/>
              <a:gd name="connsiteX2" fmla="*/ 2900732 w 4129457"/>
              <a:gd name="connsiteY2" fmla="*/ 1547335 h 6081682"/>
              <a:gd name="connsiteX3" fmla="*/ 2786432 w 4129457"/>
              <a:gd name="connsiteY3" fmla="*/ 1647347 h 6081682"/>
              <a:gd name="connsiteX4" fmla="*/ 2748332 w 4129457"/>
              <a:gd name="connsiteY4" fmla="*/ 1709260 h 6081682"/>
              <a:gd name="connsiteX5" fmla="*/ 2781670 w 4129457"/>
              <a:gd name="connsiteY5" fmla="*/ 1923572 h 6081682"/>
              <a:gd name="connsiteX6" fmla="*/ 2791195 w 4129457"/>
              <a:gd name="connsiteY6" fmla="*/ 2028347 h 6081682"/>
              <a:gd name="connsiteX7" fmla="*/ 2762620 w 4129457"/>
              <a:gd name="connsiteY7" fmla="*/ 2818922 h 6081682"/>
              <a:gd name="connsiteX8" fmla="*/ 2667370 w 4129457"/>
              <a:gd name="connsiteY8" fmla="*/ 3623783 h 6081682"/>
              <a:gd name="connsiteX9" fmla="*/ 2438769 w 4129457"/>
              <a:gd name="connsiteY9" fmla="*/ 3857148 h 6081682"/>
              <a:gd name="connsiteX10" fmla="*/ 1836313 w 4129457"/>
              <a:gd name="connsiteY10" fmla="*/ 3838095 h 6081682"/>
              <a:gd name="connsiteX11" fmla="*/ 1607713 w 4129457"/>
              <a:gd name="connsiteY11" fmla="*/ 4052408 h 6081682"/>
              <a:gd name="connsiteX12" fmla="*/ 1529133 w 4129457"/>
              <a:gd name="connsiteY12" fmla="*/ 5778814 h 6081682"/>
              <a:gd name="connsiteX13" fmla="*/ 1179089 w 4129457"/>
              <a:gd name="connsiteY13" fmla="*/ 5935976 h 6081682"/>
              <a:gd name="connsiteX14" fmla="*/ 1283865 w 4129457"/>
              <a:gd name="connsiteY14" fmla="*/ 4397689 h 6081682"/>
              <a:gd name="connsiteX15" fmla="*/ 1748209 w 4129457"/>
              <a:gd name="connsiteY15" fmla="*/ 2606989 h 6081682"/>
              <a:gd name="connsiteX16" fmla="*/ 1486273 w 4129457"/>
              <a:gd name="connsiteY16" fmla="*/ 2414108 h 6081682"/>
              <a:gd name="connsiteX17" fmla="*/ 305173 w 4129457"/>
              <a:gd name="connsiteY17" fmla="*/ 2340290 h 6081682"/>
              <a:gd name="connsiteX18" fmla="*/ 207541 w 4129457"/>
              <a:gd name="connsiteY18" fmla="*/ 1995007 h 6081682"/>
              <a:gd name="connsiteX19" fmla="*/ 373 w 4129457"/>
              <a:gd name="connsiteY19" fmla="*/ 1880708 h 6081682"/>
              <a:gd name="connsiteX20" fmla="*/ 109909 w 4129457"/>
              <a:gd name="connsiteY20" fmla="*/ 1209195 h 6081682"/>
              <a:gd name="connsiteX21" fmla="*/ 817141 w 4129457"/>
              <a:gd name="connsiteY21" fmla="*/ 497202 h 6081682"/>
              <a:gd name="connsiteX22" fmla="*/ 988591 w 4129457"/>
              <a:gd name="connsiteY22" fmla="*/ 475770 h 6081682"/>
              <a:gd name="connsiteX23" fmla="*/ 1333872 w 4129457"/>
              <a:gd name="connsiteY23" fmla="*/ 766283 h 6081682"/>
              <a:gd name="connsiteX24" fmla="*/ 2357810 w 4129457"/>
              <a:gd name="connsiteY24" fmla="*/ 1680683 h 6081682"/>
              <a:gd name="connsiteX25" fmla="*/ 2767385 w 4129457"/>
              <a:gd name="connsiteY25" fmla="*/ 1516376 h 6081682"/>
              <a:gd name="connsiteX26" fmla="*/ 4092309 w 4129457"/>
              <a:gd name="connsiteY26" fmla="*/ 0 h 6081682"/>
              <a:gd name="connsiteX0" fmla="*/ 4228517 w 4228517"/>
              <a:gd name="connsiteY0" fmla="*/ 0 h 6107877"/>
              <a:gd name="connsiteX1" fmla="*/ 3967532 w 4228517"/>
              <a:gd name="connsiteY1" fmla="*/ 649605 h 6107877"/>
              <a:gd name="connsiteX2" fmla="*/ 2900732 w 4228517"/>
              <a:gd name="connsiteY2" fmla="*/ 1573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2900732 w 4228517"/>
              <a:gd name="connsiteY2" fmla="*/ 1573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37052 w 4228517"/>
              <a:gd name="connsiteY2" fmla="*/ 334899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37052 w 4228517"/>
              <a:gd name="connsiteY2" fmla="*/ 334899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75152 w 4228517"/>
              <a:gd name="connsiteY2" fmla="*/ 3478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228517"/>
              <a:gd name="connsiteY0" fmla="*/ 0 h 6107877"/>
              <a:gd name="connsiteX1" fmla="*/ 3998012 w 4228517"/>
              <a:gd name="connsiteY1" fmla="*/ 1990725 h 6107877"/>
              <a:gd name="connsiteX2" fmla="*/ 3975152 w 4228517"/>
              <a:gd name="connsiteY2" fmla="*/ 3478530 h 6107877"/>
              <a:gd name="connsiteX3" fmla="*/ 2786432 w 4228517"/>
              <a:gd name="connsiteY3" fmla="*/ 1673542 h 6107877"/>
              <a:gd name="connsiteX4" fmla="*/ 2748332 w 4228517"/>
              <a:gd name="connsiteY4" fmla="*/ 1735455 h 6107877"/>
              <a:gd name="connsiteX5" fmla="*/ 2781670 w 4228517"/>
              <a:gd name="connsiteY5" fmla="*/ 1949767 h 6107877"/>
              <a:gd name="connsiteX6" fmla="*/ 2791195 w 4228517"/>
              <a:gd name="connsiteY6" fmla="*/ 2054542 h 6107877"/>
              <a:gd name="connsiteX7" fmla="*/ 2762620 w 4228517"/>
              <a:gd name="connsiteY7" fmla="*/ 2845117 h 6107877"/>
              <a:gd name="connsiteX8" fmla="*/ 2667370 w 4228517"/>
              <a:gd name="connsiteY8" fmla="*/ 3649978 h 6107877"/>
              <a:gd name="connsiteX9" fmla="*/ 2438769 w 4228517"/>
              <a:gd name="connsiteY9" fmla="*/ 3883343 h 6107877"/>
              <a:gd name="connsiteX10" fmla="*/ 1836313 w 4228517"/>
              <a:gd name="connsiteY10" fmla="*/ 3864290 h 6107877"/>
              <a:gd name="connsiteX11" fmla="*/ 1607713 w 4228517"/>
              <a:gd name="connsiteY11" fmla="*/ 4078603 h 6107877"/>
              <a:gd name="connsiteX12" fmla="*/ 1529133 w 4228517"/>
              <a:gd name="connsiteY12" fmla="*/ 5805009 h 6107877"/>
              <a:gd name="connsiteX13" fmla="*/ 1179089 w 4228517"/>
              <a:gd name="connsiteY13" fmla="*/ 5962171 h 6107877"/>
              <a:gd name="connsiteX14" fmla="*/ 1283865 w 4228517"/>
              <a:gd name="connsiteY14" fmla="*/ 4423884 h 6107877"/>
              <a:gd name="connsiteX15" fmla="*/ 1748209 w 4228517"/>
              <a:gd name="connsiteY15" fmla="*/ 2633184 h 6107877"/>
              <a:gd name="connsiteX16" fmla="*/ 1486273 w 4228517"/>
              <a:gd name="connsiteY16" fmla="*/ 2440303 h 6107877"/>
              <a:gd name="connsiteX17" fmla="*/ 305173 w 4228517"/>
              <a:gd name="connsiteY17" fmla="*/ 2366485 h 6107877"/>
              <a:gd name="connsiteX18" fmla="*/ 207541 w 4228517"/>
              <a:gd name="connsiteY18" fmla="*/ 2021202 h 6107877"/>
              <a:gd name="connsiteX19" fmla="*/ 373 w 4228517"/>
              <a:gd name="connsiteY19" fmla="*/ 1906903 h 6107877"/>
              <a:gd name="connsiteX20" fmla="*/ 109909 w 4228517"/>
              <a:gd name="connsiteY20" fmla="*/ 1235390 h 6107877"/>
              <a:gd name="connsiteX21" fmla="*/ 817141 w 4228517"/>
              <a:gd name="connsiteY21" fmla="*/ 523397 h 6107877"/>
              <a:gd name="connsiteX22" fmla="*/ 988591 w 4228517"/>
              <a:gd name="connsiteY22" fmla="*/ 501965 h 6107877"/>
              <a:gd name="connsiteX23" fmla="*/ 1333872 w 4228517"/>
              <a:gd name="connsiteY23" fmla="*/ 792478 h 6107877"/>
              <a:gd name="connsiteX24" fmla="*/ 2357810 w 4228517"/>
              <a:gd name="connsiteY24" fmla="*/ 1706878 h 6107877"/>
              <a:gd name="connsiteX25" fmla="*/ 2767385 w 4228517"/>
              <a:gd name="connsiteY25" fmla="*/ 1542571 h 6107877"/>
              <a:gd name="connsiteX26" fmla="*/ 4092309 w 4228517"/>
              <a:gd name="connsiteY26" fmla="*/ 26195 h 6107877"/>
              <a:gd name="connsiteX0" fmla="*/ 4228517 w 4503080"/>
              <a:gd name="connsiteY0" fmla="*/ 0 h 6107877"/>
              <a:gd name="connsiteX1" fmla="*/ 3998012 w 4503080"/>
              <a:gd name="connsiteY1" fmla="*/ 1990725 h 6107877"/>
              <a:gd name="connsiteX2" fmla="*/ 3975152 w 4503080"/>
              <a:gd name="connsiteY2" fmla="*/ 3478530 h 6107877"/>
              <a:gd name="connsiteX3" fmla="*/ 4500932 w 4503080"/>
              <a:gd name="connsiteY3" fmla="*/ 4005262 h 6107877"/>
              <a:gd name="connsiteX4" fmla="*/ 2748332 w 4503080"/>
              <a:gd name="connsiteY4" fmla="*/ 1735455 h 6107877"/>
              <a:gd name="connsiteX5" fmla="*/ 2781670 w 4503080"/>
              <a:gd name="connsiteY5" fmla="*/ 1949767 h 6107877"/>
              <a:gd name="connsiteX6" fmla="*/ 2791195 w 4503080"/>
              <a:gd name="connsiteY6" fmla="*/ 2054542 h 6107877"/>
              <a:gd name="connsiteX7" fmla="*/ 2762620 w 4503080"/>
              <a:gd name="connsiteY7" fmla="*/ 2845117 h 6107877"/>
              <a:gd name="connsiteX8" fmla="*/ 2667370 w 4503080"/>
              <a:gd name="connsiteY8" fmla="*/ 3649978 h 6107877"/>
              <a:gd name="connsiteX9" fmla="*/ 2438769 w 4503080"/>
              <a:gd name="connsiteY9" fmla="*/ 3883343 h 6107877"/>
              <a:gd name="connsiteX10" fmla="*/ 1836313 w 4503080"/>
              <a:gd name="connsiteY10" fmla="*/ 3864290 h 6107877"/>
              <a:gd name="connsiteX11" fmla="*/ 1607713 w 4503080"/>
              <a:gd name="connsiteY11" fmla="*/ 4078603 h 6107877"/>
              <a:gd name="connsiteX12" fmla="*/ 1529133 w 4503080"/>
              <a:gd name="connsiteY12" fmla="*/ 5805009 h 6107877"/>
              <a:gd name="connsiteX13" fmla="*/ 1179089 w 4503080"/>
              <a:gd name="connsiteY13" fmla="*/ 5962171 h 6107877"/>
              <a:gd name="connsiteX14" fmla="*/ 1283865 w 4503080"/>
              <a:gd name="connsiteY14" fmla="*/ 4423884 h 6107877"/>
              <a:gd name="connsiteX15" fmla="*/ 1748209 w 4503080"/>
              <a:gd name="connsiteY15" fmla="*/ 2633184 h 6107877"/>
              <a:gd name="connsiteX16" fmla="*/ 1486273 w 4503080"/>
              <a:gd name="connsiteY16" fmla="*/ 2440303 h 6107877"/>
              <a:gd name="connsiteX17" fmla="*/ 305173 w 4503080"/>
              <a:gd name="connsiteY17" fmla="*/ 2366485 h 6107877"/>
              <a:gd name="connsiteX18" fmla="*/ 207541 w 4503080"/>
              <a:gd name="connsiteY18" fmla="*/ 2021202 h 6107877"/>
              <a:gd name="connsiteX19" fmla="*/ 373 w 4503080"/>
              <a:gd name="connsiteY19" fmla="*/ 1906903 h 6107877"/>
              <a:gd name="connsiteX20" fmla="*/ 109909 w 4503080"/>
              <a:gd name="connsiteY20" fmla="*/ 1235390 h 6107877"/>
              <a:gd name="connsiteX21" fmla="*/ 817141 w 4503080"/>
              <a:gd name="connsiteY21" fmla="*/ 523397 h 6107877"/>
              <a:gd name="connsiteX22" fmla="*/ 988591 w 4503080"/>
              <a:gd name="connsiteY22" fmla="*/ 501965 h 6107877"/>
              <a:gd name="connsiteX23" fmla="*/ 1333872 w 4503080"/>
              <a:gd name="connsiteY23" fmla="*/ 792478 h 6107877"/>
              <a:gd name="connsiteX24" fmla="*/ 2357810 w 4503080"/>
              <a:gd name="connsiteY24" fmla="*/ 1706878 h 6107877"/>
              <a:gd name="connsiteX25" fmla="*/ 2767385 w 4503080"/>
              <a:gd name="connsiteY25" fmla="*/ 1542571 h 6107877"/>
              <a:gd name="connsiteX26" fmla="*/ 4092309 w 4503080"/>
              <a:gd name="connsiteY26" fmla="*/ 26195 h 6107877"/>
              <a:gd name="connsiteX0" fmla="*/ 4228517 w 4554272"/>
              <a:gd name="connsiteY0" fmla="*/ 0 h 6107877"/>
              <a:gd name="connsiteX1" fmla="*/ 3998012 w 4554272"/>
              <a:gd name="connsiteY1" fmla="*/ 1990725 h 6107877"/>
              <a:gd name="connsiteX2" fmla="*/ 3975152 w 4554272"/>
              <a:gd name="connsiteY2" fmla="*/ 3478530 h 6107877"/>
              <a:gd name="connsiteX3" fmla="*/ 4500932 w 4554272"/>
              <a:gd name="connsiteY3" fmla="*/ 4005262 h 6107877"/>
              <a:gd name="connsiteX4" fmla="*/ 4554272 w 4554272"/>
              <a:gd name="connsiteY4" fmla="*/ 4806315 h 6107877"/>
              <a:gd name="connsiteX5" fmla="*/ 2781670 w 4554272"/>
              <a:gd name="connsiteY5" fmla="*/ 1949767 h 6107877"/>
              <a:gd name="connsiteX6" fmla="*/ 2791195 w 4554272"/>
              <a:gd name="connsiteY6" fmla="*/ 2054542 h 6107877"/>
              <a:gd name="connsiteX7" fmla="*/ 2762620 w 4554272"/>
              <a:gd name="connsiteY7" fmla="*/ 2845117 h 6107877"/>
              <a:gd name="connsiteX8" fmla="*/ 2667370 w 4554272"/>
              <a:gd name="connsiteY8" fmla="*/ 3649978 h 6107877"/>
              <a:gd name="connsiteX9" fmla="*/ 2438769 w 4554272"/>
              <a:gd name="connsiteY9" fmla="*/ 3883343 h 6107877"/>
              <a:gd name="connsiteX10" fmla="*/ 1836313 w 4554272"/>
              <a:gd name="connsiteY10" fmla="*/ 3864290 h 6107877"/>
              <a:gd name="connsiteX11" fmla="*/ 1607713 w 4554272"/>
              <a:gd name="connsiteY11" fmla="*/ 4078603 h 6107877"/>
              <a:gd name="connsiteX12" fmla="*/ 1529133 w 4554272"/>
              <a:gd name="connsiteY12" fmla="*/ 5805009 h 6107877"/>
              <a:gd name="connsiteX13" fmla="*/ 1179089 w 4554272"/>
              <a:gd name="connsiteY13" fmla="*/ 5962171 h 6107877"/>
              <a:gd name="connsiteX14" fmla="*/ 1283865 w 4554272"/>
              <a:gd name="connsiteY14" fmla="*/ 4423884 h 6107877"/>
              <a:gd name="connsiteX15" fmla="*/ 1748209 w 4554272"/>
              <a:gd name="connsiteY15" fmla="*/ 2633184 h 6107877"/>
              <a:gd name="connsiteX16" fmla="*/ 1486273 w 4554272"/>
              <a:gd name="connsiteY16" fmla="*/ 2440303 h 6107877"/>
              <a:gd name="connsiteX17" fmla="*/ 305173 w 4554272"/>
              <a:gd name="connsiteY17" fmla="*/ 2366485 h 6107877"/>
              <a:gd name="connsiteX18" fmla="*/ 207541 w 4554272"/>
              <a:gd name="connsiteY18" fmla="*/ 2021202 h 6107877"/>
              <a:gd name="connsiteX19" fmla="*/ 373 w 4554272"/>
              <a:gd name="connsiteY19" fmla="*/ 1906903 h 6107877"/>
              <a:gd name="connsiteX20" fmla="*/ 109909 w 4554272"/>
              <a:gd name="connsiteY20" fmla="*/ 1235390 h 6107877"/>
              <a:gd name="connsiteX21" fmla="*/ 817141 w 4554272"/>
              <a:gd name="connsiteY21" fmla="*/ 523397 h 6107877"/>
              <a:gd name="connsiteX22" fmla="*/ 988591 w 4554272"/>
              <a:gd name="connsiteY22" fmla="*/ 501965 h 6107877"/>
              <a:gd name="connsiteX23" fmla="*/ 1333872 w 4554272"/>
              <a:gd name="connsiteY23" fmla="*/ 792478 h 6107877"/>
              <a:gd name="connsiteX24" fmla="*/ 2357810 w 4554272"/>
              <a:gd name="connsiteY24" fmla="*/ 1706878 h 6107877"/>
              <a:gd name="connsiteX25" fmla="*/ 2767385 w 4554272"/>
              <a:gd name="connsiteY25" fmla="*/ 1542571 h 6107877"/>
              <a:gd name="connsiteX26" fmla="*/ 4092309 w 4554272"/>
              <a:gd name="connsiteY26" fmla="*/ 26195 h 6107877"/>
              <a:gd name="connsiteX0" fmla="*/ 4228517 w 6187810"/>
              <a:gd name="connsiteY0" fmla="*/ 0 h 6107877"/>
              <a:gd name="connsiteX1" fmla="*/ 3998012 w 6187810"/>
              <a:gd name="connsiteY1" fmla="*/ 1990725 h 6107877"/>
              <a:gd name="connsiteX2" fmla="*/ 3975152 w 6187810"/>
              <a:gd name="connsiteY2" fmla="*/ 3478530 h 6107877"/>
              <a:gd name="connsiteX3" fmla="*/ 4500932 w 6187810"/>
              <a:gd name="connsiteY3" fmla="*/ 4005262 h 6107877"/>
              <a:gd name="connsiteX4" fmla="*/ 4554272 w 6187810"/>
              <a:gd name="connsiteY4" fmla="*/ 4806315 h 6107877"/>
              <a:gd name="connsiteX5" fmla="*/ 6187810 w 6187810"/>
              <a:gd name="connsiteY5" fmla="*/ 5020627 h 6107877"/>
              <a:gd name="connsiteX6" fmla="*/ 2791195 w 6187810"/>
              <a:gd name="connsiteY6" fmla="*/ 2054542 h 6107877"/>
              <a:gd name="connsiteX7" fmla="*/ 2762620 w 6187810"/>
              <a:gd name="connsiteY7" fmla="*/ 2845117 h 6107877"/>
              <a:gd name="connsiteX8" fmla="*/ 2667370 w 6187810"/>
              <a:gd name="connsiteY8" fmla="*/ 3649978 h 6107877"/>
              <a:gd name="connsiteX9" fmla="*/ 2438769 w 6187810"/>
              <a:gd name="connsiteY9" fmla="*/ 3883343 h 6107877"/>
              <a:gd name="connsiteX10" fmla="*/ 1836313 w 6187810"/>
              <a:gd name="connsiteY10" fmla="*/ 3864290 h 6107877"/>
              <a:gd name="connsiteX11" fmla="*/ 1607713 w 6187810"/>
              <a:gd name="connsiteY11" fmla="*/ 4078603 h 6107877"/>
              <a:gd name="connsiteX12" fmla="*/ 1529133 w 6187810"/>
              <a:gd name="connsiteY12" fmla="*/ 5805009 h 6107877"/>
              <a:gd name="connsiteX13" fmla="*/ 1179089 w 6187810"/>
              <a:gd name="connsiteY13" fmla="*/ 5962171 h 6107877"/>
              <a:gd name="connsiteX14" fmla="*/ 1283865 w 6187810"/>
              <a:gd name="connsiteY14" fmla="*/ 4423884 h 6107877"/>
              <a:gd name="connsiteX15" fmla="*/ 1748209 w 6187810"/>
              <a:gd name="connsiteY15" fmla="*/ 2633184 h 6107877"/>
              <a:gd name="connsiteX16" fmla="*/ 1486273 w 6187810"/>
              <a:gd name="connsiteY16" fmla="*/ 2440303 h 6107877"/>
              <a:gd name="connsiteX17" fmla="*/ 305173 w 6187810"/>
              <a:gd name="connsiteY17" fmla="*/ 2366485 h 6107877"/>
              <a:gd name="connsiteX18" fmla="*/ 207541 w 6187810"/>
              <a:gd name="connsiteY18" fmla="*/ 2021202 h 6107877"/>
              <a:gd name="connsiteX19" fmla="*/ 373 w 6187810"/>
              <a:gd name="connsiteY19" fmla="*/ 1906903 h 6107877"/>
              <a:gd name="connsiteX20" fmla="*/ 109909 w 6187810"/>
              <a:gd name="connsiteY20" fmla="*/ 1235390 h 6107877"/>
              <a:gd name="connsiteX21" fmla="*/ 817141 w 6187810"/>
              <a:gd name="connsiteY21" fmla="*/ 523397 h 6107877"/>
              <a:gd name="connsiteX22" fmla="*/ 988591 w 6187810"/>
              <a:gd name="connsiteY22" fmla="*/ 501965 h 6107877"/>
              <a:gd name="connsiteX23" fmla="*/ 1333872 w 6187810"/>
              <a:gd name="connsiteY23" fmla="*/ 792478 h 6107877"/>
              <a:gd name="connsiteX24" fmla="*/ 2357810 w 6187810"/>
              <a:gd name="connsiteY24" fmla="*/ 1706878 h 6107877"/>
              <a:gd name="connsiteX25" fmla="*/ 2767385 w 6187810"/>
              <a:gd name="connsiteY25" fmla="*/ 1542571 h 6107877"/>
              <a:gd name="connsiteX26" fmla="*/ 4092309 w 6187810"/>
              <a:gd name="connsiteY26" fmla="*/ 26195 h 6107877"/>
              <a:gd name="connsiteX0" fmla="*/ 4228517 w 6187810"/>
              <a:gd name="connsiteY0" fmla="*/ 0 h 6169342"/>
              <a:gd name="connsiteX1" fmla="*/ 3998012 w 6187810"/>
              <a:gd name="connsiteY1" fmla="*/ 1990725 h 6169342"/>
              <a:gd name="connsiteX2" fmla="*/ 3975152 w 6187810"/>
              <a:gd name="connsiteY2" fmla="*/ 3478530 h 6169342"/>
              <a:gd name="connsiteX3" fmla="*/ 4500932 w 6187810"/>
              <a:gd name="connsiteY3" fmla="*/ 4005262 h 6169342"/>
              <a:gd name="connsiteX4" fmla="*/ 4554272 w 6187810"/>
              <a:gd name="connsiteY4" fmla="*/ 4806315 h 6169342"/>
              <a:gd name="connsiteX5" fmla="*/ 6187810 w 6187810"/>
              <a:gd name="connsiteY5" fmla="*/ 5020627 h 6169342"/>
              <a:gd name="connsiteX6" fmla="*/ 6083035 w 6187810"/>
              <a:gd name="connsiteY6" fmla="*/ 6169342 h 6169342"/>
              <a:gd name="connsiteX7" fmla="*/ 2762620 w 6187810"/>
              <a:gd name="connsiteY7" fmla="*/ 2845117 h 6169342"/>
              <a:gd name="connsiteX8" fmla="*/ 2667370 w 6187810"/>
              <a:gd name="connsiteY8" fmla="*/ 3649978 h 6169342"/>
              <a:gd name="connsiteX9" fmla="*/ 2438769 w 6187810"/>
              <a:gd name="connsiteY9" fmla="*/ 3883343 h 6169342"/>
              <a:gd name="connsiteX10" fmla="*/ 1836313 w 6187810"/>
              <a:gd name="connsiteY10" fmla="*/ 3864290 h 6169342"/>
              <a:gd name="connsiteX11" fmla="*/ 1607713 w 6187810"/>
              <a:gd name="connsiteY11" fmla="*/ 4078603 h 6169342"/>
              <a:gd name="connsiteX12" fmla="*/ 1529133 w 6187810"/>
              <a:gd name="connsiteY12" fmla="*/ 5805009 h 6169342"/>
              <a:gd name="connsiteX13" fmla="*/ 1179089 w 6187810"/>
              <a:gd name="connsiteY13" fmla="*/ 5962171 h 6169342"/>
              <a:gd name="connsiteX14" fmla="*/ 1283865 w 6187810"/>
              <a:gd name="connsiteY14" fmla="*/ 4423884 h 6169342"/>
              <a:gd name="connsiteX15" fmla="*/ 1748209 w 6187810"/>
              <a:gd name="connsiteY15" fmla="*/ 2633184 h 6169342"/>
              <a:gd name="connsiteX16" fmla="*/ 1486273 w 6187810"/>
              <a:gd name="connsiteY16" fmla="*/ 2440303 h 6169342"/>
              <a:gd name="connsiteX17" fmla="*/ 305173 w 6187810"/>
              <a:gd name="connsiteY17" fmla="*/ 2366485 h 6169342"/>
              <a:gd name="connsiteX18" fmla="*/ 207541 w 6187810"/>
              <a:gd name="connsiteY18" fmla="*/ 2021202 h 6169342"/>
              <a:gd name="connsiteX19" fmla="*/ 373 w 6187810"/>
              <a:gd name="connsiteY19" fmla="*/ 1906903 h 6169342"/>
              <a:gd name="connsiteX20" fmla="*/ 109909 w 6187810"/>
              <a:gd name="connsiteY20" fmla="*/ 1235390 h 6169342"/>
              <a:gd name="connsiteX21" fmla="*/ 817141 w 6187810"/>
              <a:gd name="connsiteY21" fmla="*/ 523397 h 6169342"/>
              <a:gd name="connsiteX22" fmla="*/ 988591 w 6187810"/>
              <a:gd name="connsiteY22" fmla="*/ 501965 h 6169342"/>
              <a:gd name="connsiteX23" fmla="*/ 1333872 w 6187810"/>
              <a:gd name="connsiteY23" fmla="*/ 792478 h 6169342"/>
              <a:gd name="connsiteX24" fmla="*/ 2357810 w 6187810"/>
              <a:gd name="connsiteY24" fmla="*/ 1706878 h 6169342"/>
              <a:gd name="connsiteX25" fmla="*/ 2767385 w 6187810"/>
              <a:gd name="connsiteY25" fmla="*/ 1542571 h 6169342"/>
              <a:gd name="connsiteX26" fmla="*/ 4092309 w 6187810"/>
              <a:gd name="connsiteY26" fmla="*/ 26195 h 6169342"/>
              <a:gd name="connsiteX0" fmla="*/ 4228517 w 6187810"/>
              <a:gd name="connsiteY0" fmla="*/ 0 h 6169342"/>
              <a:gd name="connsiteX1" fmla="*/ 3998012 w 6187810"/>
              <a:gd name="connsiteY1" fmla="*/ 1990725 h 6169342"/>
              <a:gd name="connsiteX2" fmla="*/ 3975152 w 6187810"/>
              <a:gd name="connsiteY2" fmla="*/ 3478530 h 6169342"/>
              <a:gd name="connsiteX3" fmla="*/ 4500932 w 6187810"/>
              <a:gd name="connsiteY3" fmla="*/ 4005262 h 6169342"/>
              <a:gd name="connsiteX4" fmla="*/ 4554272 w 6187810"/>
              <a:gd name="connsiteY4" fmla="*/ 4806315 h 6169342"/>
              <a:gd name="connsiteX5" fmla="*/ 6187810 w 6187810"/>
              <a:gd name="connsiteY5" fmla="*/ 5020627 h 6169342"/>
              <a:gd name="connsiteX6" fmla="*/ 6083035 w 6187810"/>
              <a:gd name="connsiteY6" fmla="*/ 6169342 h 6169342"/>
              <a:gd name="connsiteX7" fmla="*/ 4667620 w 6187810"/>
              <a:gd name="connsiteY7" fmla="*/ 6121717 h 6169342"/>
              <a:gd name="connsiteX8" fmla="*/ 2667370 w 6187810"/>
              <a:gd name="connsiteY8" fmla="*/ 3649978 h 6169342"/>
              <a:gd name="connsiteX9" fmla="*/ 2438769 w 6187810"/>
              <a:gd name="connsiteY9" fmla="*/ 3883343 h 6169342"/>
              <a:gd name="connsiteX10" fmla="*/ 1836313 w 6187810"/>
              <a:gd name="connsiteY10" fmla="*/ 3864290 h 6169342"/>
              <a:gd name="connsiteX11" fmla="*/ 1607713 w 6187810"/>
              <a:gd name="connsiteY11" fmla="*/ 4078603 h 6169342"/>
              <a:gd name="connsiteX12" fmla="*/ 1529133 w 6187810"/>
              <a:gd name="connsiteY12" fmla="*/ 5805009 h 6169342"/>
              <a:gd name="connsiteX13" fmla="*/ 1179089 w 6187810"/>
              <a:gd name="connsiteY13" fmla="*/ 5962171 h 6169342"/>
              <a:gd name="connsiteX14" fmla="*/ 1283865 w 6187810"/>
              <a:gd name="connsiteY14" fmla="*/ 4423884 h 6169342"/>
              <a:gd name="connsiteX15" fmla="*/ 1748209 w 6187810"/>
              <a:gd name="connsiteY15" fmla="*/ 2633184 h 6169342"/>
              <a:gd name="connsiteX16" fmla="*/ 1486273 w 6187810"/>
              <a:gd name="connsiteY16" fmla="*/ 2440303 h 6169342"/>
              <a:gd name="connsiteX17" fmla="*/ 305173 w 6187810"/>
              <a:gd name="connsiteY17" fmla="*/ 2366485 h 6169342"/>
              <a:gd name="connsiteX18" fmla="*/ 207541 w 6187810"/>
              <a:gd name="connsiteY18" fmla="*/ 2021202 h 6169342"/>
              <a:gd name="connsiteX19" fmla="*/ 373 w 6187810"/>
              <a:gd name="connsiteY19" fmla="*/ 1906903 h 6169342"/>
              <a:gd name="connsiteX20" fmla="*/ 109909 w 6187810"/>
              <a:gd name="connsiteY20" fmla="*/ 1235390 h 6169342"/>
              <a:gd name="connsiteX21" fmla="*/ 817141 w 6187810"/>
              <a:gd name="connsiteY21" fmla="*/ 523397 h 6169342"/>
              <a:gd name="connsiteX22" fmla="*/ 988591 w 6187810"/>
              <a:gd name="connsiteY22" fmla="*/ 501965 h 6169342"/>
              <a:gd name="connsiteX23" fmla="*/ 1333872 w 6187810"/>
              <a:gd name="connsiteY23" fmla="*/ 792478 h 6169342"/>
              <a:gd name="connsiteX24" fmla="*/ 2357810 w 6187810"/>
              <a:gd name="connsiteY24" fmla="*/ 1706878 h 6169342"/>
              <a:gd name="connsiteX25" fmla="*/ 2767385 w 6187810"/>
              <a:gd name="connsiteY25" fmla="*/ 1542571 h 6169342"/>
              <a:gd name="connsiteX26" fmla="*/ 4092309 w 6187810"/>
              <a:gd name="connsiteY26" fmla="*/ 26195 h 6169342"/>
              <a:gd name="connsiteX0" fmla="*/ 4228517 w 6187810"/>
              <a:gd name="connsiteY0" fmla="*/ 0 h 6224934"/>
              <a:gd name="connsiteX1" fmla="*/ 3998012 w 6187810"/>
              <a:gd name="connsiteY1" fmla="*/ 1990725 h 6224934"/>
              <a:gd name="connsiteX2" fmla="*/ 3975152 w 6187810"/>
              <a:gd name="connsiteY2" fmla="*/ 3478530 h 6224934"/>
              <a:gd name="connsiteX3" fmla="*/ 4500932 w 6187810"/>
              <a:gd name="connsiteY3" fmla="*/ 4005262 h 6224934"/>
              <a:gd name="connsiteX4" fmla="*/ 4554272 w 6187810"/>
              <a:gd name="connsiteY4" fmla="*/ 4806315 h 6224934"/>
              <a:gd name="connsiteX5" fmla="*/ 6187810 w 6187810"/>
              <a:gd name="connsiteY5" fmla="*/ 5020627 h 6224934"/>
              <a:gd name="connsiteX6" fmla="*/ 6083035 w 6187810"/>
              <a:gd name="connsiteY6" fmla="*/ 6169342 h 6224934"/>
              <a:gd name="connsiteX7" fmla="*/ 4667620 w 6187810"/>
              <a:gd name="connsiteY7" fmla="*/ 6121717 h 6224934"/>
              <a:gd name="connsiteX8" fmla="*/ 4198990 w 6187810"/>
              <a:gd name="connsiteY8" fmla="*/ 6217918 h 6224934"/>
              <a:gd name="connsiteX9" fmla="*/ 2438769 w 6187810"/>
              <a:gd name="connsiteY9" fmla="*/ 3883343 h 6224934"/>
              <a:gd name="connsiteX10" fmla="*/ 1836313 w 6187810"/>
              <a:gd name="connsiteY10" fmla="*/ 3864290 h 6224934"/>
              <a:gd name="connsiteX11" fmla="*/ 1607713 w 6187810"/>
              <a:gd name="connsiteY11" fmla="*/ 4078603 h 6224934"/>
              <a:gd name="connsiteX12" fmla="*/ 1529133 w 6187810"/>
              <a:gd name="connsiteY12" fmla="*/ 5805009 h 6224934"/>
              <a:gd name="connsiteX13" fmla="*/ 1179089 w 6187810"/>
              <a:gd name="connsiteY13" fmla="*/ 5962171 h 6224934"/>
              <a:gd name="connsiteX14" fmla="*/ 1283865 w 6187810"/>
              <a:gd name="connsiteY14" fmla="*/ 4423884 h 6224934"/>
              <a:gd name="connsiteX15" fmla="*/ 1748209 w 6187810"/>
              <a:gd name="connsiteY15" fmla="*/ 2633184 h 6224934"/>
              <a:gd name="connsiteX16" fmla="*/ 1486273 w 6187810"/>
              <a:gd name="connsiteY16" fmla="*/ 2440303 h 6224934"/>
              <a:gd name="connsiteX17" fmla="*/ 305173 w 6187810"/>
              <a:gd name="connsiteY17" fmla="*/ 2366485 h 6224934"/>
              <a:gd name="connsiteX18" fmla="*/ 207541 w 6187810"/>
              <a:gd name="connsiteY18" fmla="*/ 2021202 h 6224934"/>
              <a:gd name="connsiteX19" fmla="*/ 373 w 6187810"/>
              <a:gd name="connsiteY19" fmla="*/ 1906903 h 6224934"/>
              <a:gd name="connsiteX20" fmla="*/ 109909 w 6187810"/>
              <a:gd name="connsiteY20" fmla="*/ 1235390 h 6224934"/>
              <a:gd name="connsiteX21" fmla="*/ 817141 w 6187810"/>
              <a:gd name="connsiteY21" fmla="*/ 523397 h 6224934"/>
              <a:gd name="connsiteX22" fmla="*/ 988591 w 6187810"/>
              <a:gd name="connsiteY22" fmla="*/ 501965 h 6224934"/>
              <a:gd name="connsiteX23" fmla="*/ 1333872 w 6187810"/>
              <a:gd name="connsiteY23" fmla="*/ 792478 h 6224934"/>
              <a:gd name="connsiteX24" fmla="*/ 2357810 w 6187810"/>
              <a:gd name="connsiteY24" fmla="*/ 1706878 h 6224934"/>
              <a:gd name="connsiteX25" fmla="*/ 2767385 w 6187810"/>
              <a:gd name="connsiteY25" fmla="*/ 1542571 h 6224934"/>
              <a:gd name="connsiteX26" fmla="*/ 4092309 w 6187810"/>
              <a:gd name="connsiteY26" fmla="*/ 26195 h 6224934"/>
              <a:gd name="connsiteX0" fmla="*/ 4228517 w 6187810"/>
              <a:gd name="connsiteY0" fmla="*/ 0 h 6847523"/>
              <a:gd name="connsiteX1" fmla="*/ 3998012 w 6187810"/>
              <a:gd name="connsiteY1" fmla="*/ 1990725 h 6847523"/>
              <a:gd name="connsiteX2" fmla="*/ 3975152 w 6187810"/>
              <a:gd name="connsiteY2" fmla="*/ 3478530 h 6847523"/>
              <a:gd name="connsiteX3" fmla="*/ 4500932 w 6187810"/>
              <a:gd name="connsiteY3" fmla="*/ 4005262 h 6847523"/>
              <a:gd name="connsiteX4" fmla="*/ 4554272 w 6187810"/>
              <a:gd name="connsiteY4" fmla="*/ 4806315 h 6847523"/>
              <a:gd name="connsiteX5" fmla="*/ 6187810 w 6187810"/>
              <a:gd name="connsiteY5" fmla="*/ 5020627 h 6847523"/>
              <a:gd name="connsiteX6" fmla="*/ 6083035 w 6187810"/>
              <a:gd name="connsiteY6" fmla="*/ 6169342 h 6847523"/>
              <a:gd name="connsiteX7" fmla="*/ 4667620 w 6187810"/>
              <a:gd name="connsiteY7" fmla="*/ 6121717 h 6847523"/>
              <a:gd name="connsiteX8" fmla="*/ 4198990 w 6187810"/>
              <a:gd name="connsiteY8" fmla="*/ 6217918 h 6847523"/>
              <a:gd name="connsiteX9" fmla="*/ 3177909 w 6187810"/>
              <a:gd name="connsiteY9" fmla="*/ 6847523 h 6847523"/>
              <a:gd name="connsiteX10" fmla="*/ 1836313 w 6187810"/>
              <a:gd name="connsiteY10" fmla="*/ 3864290 h 6847523"/>
              <a:gd name="connsiteX11" fmla="*/ 1607713 w 6187810"/>
              <a:gd name="connsiteY11" fmla="*/ 4078603 h 6847523"/>
              <a:gd name="connsiteX12" fmla="*/ 1529133 w 6187810"/>
              <a:gd name="connsiteY12" fmla="*/ 5805009 h 6847523"/>
              <a:gd name="connsiteX13" fmla="*/ 1179089 w 6187810"/>
              <a:gd name="connsiteY13" fmla="*/ 5962171 h 6847523"/>
              <a:gd name="connsiteX14" fmla="*/ 1283865 w 6187810"/>
              <a:gd name="connsiteY14" fmla="*/ 4423884 h 6847523"/>
              <a:gd name="connsiteX15" fmla="*/ 1748209 w 6187810"/>
              <a:gd name="connsiteY15" fmla="*/ 2633184 h 6847523"/>
              <a:gd name="connsiteX16" fmla="*/ 1486273 w 6187810"/>
              <a:gd name="connsiteY16" fmla="*/ 2440303 h 6847523"/>
              <a:gd name="connsiteX17" fmla="*/ 305173 w 6187810"/>
              <a:gd name="connsiteY17" fmla="*/ 2366485 h 6847523"/>
              <a:gd name="connsiteX18" fmla="*/ 207541 w 6187810"/>
              <a:gd name="connsiteY18" fmla="*/ 2021202 h 6847523"/>
              <a:gd name="connsiteX19" fmla="*/ 373 w 6187810"/>
              <a:gd name="connsiteY19" fmla="*/ 1906903 h 6847523"/>
              <a:gd name="connsiteX20" fmla="*/ 109909 w 6187810"/>
              <a:gd name="connsiteY20" fmla="*/ 1235390 h 6847523"/>
              <a:gd name="connsiteX21" fmla="*/ 817141 w 6187810"/>
              <a:gd name="connsiteY21" fmla="*/ 523397 h 6847523"/>
              <a:gd name="connsiteX22" fmla="*/ 988591 w 6187810"/>
              <a:gd name="connsiteY22" fmla="*/ 501965 h 6847523"/>
              <a:gd name="connsiteX23" fmla="*/ 1333872 w 6187810"/>
              <a:gd name="connsiteY23" fmla="*/ 792478 h 6847523"/>
              <a:gd name="connsiteX24" fmla="*/ 2357810 w 6187810"/>
              <a:gd name="connsiteY24" fmla="*/ 1706878 h 6847523"/>
              <a:gd name="connsiteX25" fmla="*/ 2767385 w 6187810"/>
              <a:gd name="connsiteY25" fmla="*/ 1542571 h 6847523"/>
              <a:gd name="connsiteX26" fmla="*/ 4092309 w 6187810"/>
              <a:gd name="connsiteY26" fmla="*/ 26195 h 6847523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24" fmla="*/ 2357810 w 6187810"/>
              <a:gd name="connsiteY24" fmla="*/ 1706878 h 8581095"/>
              <a:gd name="connsiteX25" fmla="*/ 2767385 w 6187810"/>
              <a:gd name="connsiteY25" fmla="*/ 1542571 h 8581095"/>
              <a:gd name="connsiteX26" fmla="*/ 4092309 w 6187810"/>
              <a:gd name="connsiteY26" fmla="*/ 26195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24" fmla="*/ 2357810 w 6187810"/>
              <a:gd name="connsiteY24" fmla="*/ 1706878 h 8581095"/>
              <a:gd name="connsiteX25" fmla="*/ 2767385 w 6187810"/>
              <a:gd name="connsiteY25" fmla="*/ 1542571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24" fmla="*/ 2357810 w 6187810"/>
              <a:gd name="connsiteY24" fmla="*/ 1706878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23" fmla="*/ 1333872 w 6187810"/>
              <a:gd name="connsiteY23" fmla="*/ 792478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22" fmla="*/ 988591 w 6187810"/>
              <a:gd name="connsiteY22" fmla="*/ 501965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21" fmla="*/ 817141 w 6187810"/>
              <a:gd name="connsiteY21" fmla="*/ 523397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20" fmla="*/ 109909 w 6187810"/>
              <a:gd name="connsiteY20" fmla="*/ 1235390 h 8581095"/>
              <a:gd name="connsiteX0" fmla="*/ 4228517 w 6187810"/>
              <a:gd name="connsiteY0" fmla="*/ 0 h 8581095"/>
              <a:gd name="connsiteX1" fmla="*/ 3998012 w 6187810"/>
              <a:gd name="connsiteY1" fmla="*/ 1990725 h 8581095"/>
              <a:gd name="connsiteX2" fmla="*/ 3975152 w 6187810"/>
              <a:gd name="connsiteY2" fmla="*/ 3478530 h 8581095"/>
              <a:gd name="connsiteX3" fmla="*/ 4500932 w 6187810"/>
              <a:gd name="connsiteY3" fmla="*/ 4005262 h 8581095"/>
              <a:gd name="connsiteX4" fmla="*/ 4554272 w 6187810"/>
              <a:gd name="connsiteY4" fmla="*/ 4806315 h 8581095"/>
              <a:gd name="connsiteX5" fmla="*/ 6187810 w 6187810"/>
              <a:gd name="connsiteY5" fmla="*/ 5020627 h 8581095"/>
              <a:gd name="connsiteX6" fmla="*/ 6083035 w 6187810"/>
              <a:gd name="connsiteY6" fmla="*/ 6169342 h 8581095"/>
              <a:gd name="connsiteX7" fmla="*/ 4667620 w 6187810"/>
              <a:gd name="connsiteY7" fmla="*/ 6121717 h 8581095"/>
              <a:gd name="connsiteX8" fmla="*/ 4198990 w 6187810"/>
              <a:gd name="connsiteY8" fmla="*/ 6217918 h 8581095"/>
              <a:gd name="connsiteX9" fmla="*/ 3177909 w 6187810"/>
              <a:gd name="connsiteY9" fmla="*/ 6847523 h 8581095"/>
              <a:gd name="connsiteX10" fmla="*/ 1302913 w 6187810"/>
              <a:gd name="connsiteY10" fmla="*/ 8581070 h 8581095"/>
              <a:gd name="connsiteX11" fmla="*/ 1607713 w 6187810"/>
              <a:gd name="connsiteY11" fmla="*/ 4078603 h 8581095"/>
              <a:gd name="connsiteX12" fmla="*/ 1529133 w 6187810"/>
              <a:gd name="connsiteY12" fmla="*/ 5805009 h 8581095"/>
              <a:gd name="connsiteX13" fmla="*/ 1179089 w 6187810"/>
              <a:gd name="connsiteY13" fmla="*/ 5962171 h 8581095"/>
              <a:gd name="connsiteX14" fmla="*/ 1283865 w 6187810"/>
              <a:gd name="connsiteY14" fmla="*/ 4423884 h 8581095"/>
              <a:gd name="connsiteX15" fmla="*/ 1748209 w 6187810"/>
              <a:gd name="connsiteY15" fmla="*/ 2633184 h 8581095"/>
              <a:gd name="connsiteX16" fmla="*/ 1486273 w 6187810"/>
              <a:gd name="connsiteY16" fmla="*/ 2440303 h 8581095"/>
              <a:gd name="connsiteX17" fmla="*/ 305173 w 6187810"/>
              <a:gd name="connsiteY17" fmla="*/ 2366485 h 8581095"/>
              <a:gd name="connsiteX18" fmla="*/ 207541 w 6187810"/>
              <a:gd name="connsiteY18" fmla="*/ 2021202 h 8581095"/>
              <a:gd name="connsiteX19" fmla="*/ 373 w 6187810"/>
              <a:gd name="connsiteY19" fmla="*/ 1906903 h 8581095"/>
              <a:gd name="connsiteX0" fmla="*/ 4020976 w 5980269"/>
              <a:gd name="connsiteY0" fmla="*/ 0 h 8581095"/>
              <a:gd name="connsiteX1" fmla="*/ 3790471 w 5980269"/>
              <a:gd name="connsiteY1" fmla="*/ 1990725 h 8581095"/>
              <a:gd name="connsiteX2" fmla="*/ 3767611 w 5980269"/>
              <a:gd name="connsiteY2" fmla="*/ 3478530 h 8581095"/>
              <a:gd name="connsiteX3" fmla="*/ 4293391 w 5980269"/>
              <a:gd name="connsiteY3" fmla="*/ 4005262 h 8581095"/>
              <a:gd name="connsiteX4" fmla="*/ 4346731 w 5980269"/>
              <a:gd name="connsiteY4" fmla="*/ 4806315 h 8581095"/>
              <a:gd name="connsiteX5" fmla="*/ 5980269 w 5980269"/>
              <a:gd name="connsiteY5" fmla="*/ 5020627 h 8581095"/>
              <a:gd name="connsiteX6" fmla="*/ 5875494 w 5980269"/>
              <a:gd name="connsiteY6" fmla="*/ 6169342 h 8581095"/>
              <a:gd name="connsiteX7" fmla="*/ 4460079 w 5980269"/>
              <a:gd name="connsiteY7" fmla="*/ 6121717 h 8581095"/>
              <a:gd name="connsiteX8" fmla="*/ 3991449 w 5980269"/>
              <a:gd name="connsiteY8" fmla="*/ 6217918 h 8581095"/>
              <a:gd name="connsiteX9" fmla="*/ 2970368 w 5980269"/>
              <a:gd name="connsiteY9" fmla="*/ 6847523 h 8581095"/>
              <a:gd name="connsiteX10" fmla="*/ 1095372 w 5980269"/>
              <a:gd name="connsiteY10" fmla="*/ 8581070 h 8581095"/>
              <a:gd name="connsiteX11" fmla="*/ 1400172 w 5980269"/>
              <a:gd name="connsiteY11" fmla="*/ 4078603 h 8581095"/>
              <a:gd name="connsiteX12" fmla="*/ 1321592 w 5980269"/>
              <a:gd name="connsiteY12" fmla="*/ 5805009 h 8581095"/>
              <a:gd name="connsiteX13" fmla="*/ 971548 w 5980269"/>
              <a:gd name="connsiteY13" fmla="*/ 5962171 h 8581095"/>
              <a:gd name="connsiteX14" fmla="*/ 1076324 w 5980269"/>
              <a:gd name="connsiteY14" fmla="*/ 4423884 h 8581095"/>
              <a:gd name="connsiteX15" fmla="*/ 1540668 w 5980269"/>
              <a:gd name="connsiteY15" fmla="*/ 2633184 h 8581095"/>
              <a:gd name="connsiteX16" fmla="*/ 1278732 w 5980269"/>
              <a:gd name="connsiteY16" fmla="*/ 2440303 h 8581095"/>
              <a:gd name="connsiteX17" fmla="*/ 97632 w 5980269"/>
              <a:gd name="connsiteY17" fmla="*/ 2366485 h 8581095"/>
              <a:gd name="connsiteX18" fmla="*/ 0 w 5980269"/>
              <a:gd name="connsiteY18" fmla="*/ 2021202 h 8581095"/>
              <a:gd name="connsiteX0" fmla="*/ 3923344 w 5882637"/>
              <a:gd name="connsiteY0" fmla="*/ 0 h 8581095"/>
              <a:gd name="connsiteX1" fmla="*/ 3692839 w 5882637"/>
              <a:gd name="connsiteY1" fmla="*/ 1990725 h 8581095"/>
              <a:gd name="connsiteX2" fmla="*/ 3669979 w 5882637"/>
              <a:gd name="connsiteY2" fmla="*/ 3478530 h 8581095"/>
              <a:gd name="connsiteX3" fmla="*/ 4195759 w 5882637"/>
              <a:gd name="connsiteY3" fmla="*/ 4005262 h 8581095"/>
              <a:gd name="connsiteX4" fmla="*/ 4249099 w 5882637"/>
              <a:gd name="connsiteY4" fmla="*/ 4806315 h 8581095"/>
              <a:gd name="connsiteX5" fmla="*/ 5882637 w 5882637"/>
              <a:gd name="connsiteY5" fmla="*/ 5020627 h 8581095"/>
              <a:gd name="connsiteX6" fmla="*/ 5777862 w 5882637"/>
              <a:gd name="connsiteY6" fmla="*/ 6169342 h 8581095"/>
              <a:gd name="connsiteX7" fmla="*/ 4362447 w 5882637"/>
              <a:gd name="connsiteY7" fmla="*/ 6121717 h 8581095"/>
              <a:gd name="connsiteX8" fmla="*/ 3893817 w 5882637"/>
              <a:gd name="connsiteY8" fmla="*/ 6217918 h 8581095"/>
              <a:gd name="connsiteX9" fmla="*/ 2872736 w 5882637"/>
              <a:gd name="connsiteY9" fmla="*/ 6847523 h 8581095"/>
              <a:gd name="connsiteX10" fmla="*/ 997740 w 5882637"/>
              <a:gd name="connsiteY10" fmla="*/ 8581070 h 8581095"/>
              <a:gd name="connsiteX11" fmla="*/ 1302540 w 5882637"/>
              <a:gd name="connsiteY11" fmla="*/ 4078603 h 8581095"/>
              <a:gd name="connsiteX12" fmla="*/ 1223960 w 5882637"/>
              <a:gd name="connsiteY12" fmla="*/ 5805009 h 8581095"/>
              <a:gd name="connsiteX13" fmla="*/ 873916 w 5882637"/>
              <a:gd name="connsiteY13" fmla="*/ 5962171 h 8581095"/>
              <a:gd name="connsiteX14" fmla="*/ 978692 w 5882637"/>
              <a:gd name="connsiteY14" fmla="*/ 4423884 h 8581095"/>
              <a:gd name="connsiteX15" fmla="*/ 1443036 w 5882637"/>
              <a:gd name="connsiteY15" fmla="*/ 2633184 h 8581095"/>
              <a:gd name="connsiteX16" fmla="*/ 1181100 w 5882637"/>
              <a:gd name="connsiteY16" fmla="*/ 2440303 h 8581095"/>
              <a:gd name="connsiteX17" fmla="*/ 0 w 5882637"/>
              <a:gd name="connsiteY17" fmla="*/ 2366485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14" fmla="*/ 104915 w 5008860"/>
              <a:gd name="connsiteY14" fmla="*/ 4423884 h 8581095"/>
              <a:gd name="connsiteX15" fmla="*/ 569259 w 5008860"/>
              <a:gd name="connsiteY15" fmla="*/ 2633184 h 8581095"/>
              <a:gd name="connsiteX16" fmla="*/ 307323 w 5008860"/>
              <a:gd name="connsiteY16" fmla="*/ 2440303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14" fmla="*/ 104915 w 5008860"/>
              <a:gd name="connsiteY14" fmla="*/ 4423884 h 8581095"/>
              <a:gd name="connsiteX15" fmla="*/ 569259 w 5008860"/>
              <a:gd name="connsiteY15" fmla="*/ 2633184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14" fmla="*/ 104915 w 5008860"/>
              <a:gd name="connsiteY14" fmla="*/ 4423884 h 8581095"/>
              <a:gd name="connsiteX0" fmla="*/ 3049567 w 5008860"/>
              <a:gd name="connsiteY0" fmla="*/ 0 h 8581095"/>
              <a:gd name="connsiteX1" fmla="*/ 2819062 w 5008860"/>
              <a:gd name="connsiteY1" fmla="*/ 1990725 h 8581095"/>
              <a:gd name="connsiteX2" fmla="*/ 2796202 w 5008860"/>
              <a:gd name="connsiteY2" fmla="*/ 3478530 h 8581095"/>
              <a:gd name="connsiteX3" fmla="*/ 3321982 w 5008860"/>
              <a:gd name="connsiteY3" fmla="*/ 4005262 h 8581095"/>
              <a:gd name="connsiteX4" fmla="*/ 3375322 w 5008860"/>
              <a:gd name="connsiteY4" fmla="*/ 4806315 h 8581095"/>
              <a:gd name="connsiteX5" fmla="*/ 5008860 w 5008860"/>
              <a:gd name="connsiteY5" fmla="*/ 5020627 h 8581095"/>
              <a:gd name="connsiteX6" fmla="*/ 4904085 w 5008860"/>
              <a:gd name="connsiteY6" fmla="*/ 6169342 h 8581095"/>
              <a:gd name="connsiteX7" fmla="*/ 3488670 w 5008860"/>
              <a:gd name="connsiteY7" fmla="*/ 6121717 h 8581095"/>
              <a:gd name="connsiteX8" fmla="*/ 3020040 w 5008860"/>
              <a:gd name="connsiteY8" fmla="*/ 6217918 h 8581095"/>
              <a:gd name="connsiteX9" fmla="*/ 1998959 w 5008860"/>
              <a:gd name="connsiteY9" fmla="*/ 6847523 h 8581095"/>
              <a:gd name="connsiteX10" fmla="*/ 123963 w 5008860"/>
              <a:gd name="connsiteY10" fmla="*/ 8581070 h 8581095"/>
              <a:gd name="connsiteX11" fmla="*/ 428763 w 5008860"/>
              <a:gd name="connsiteY11" fmla="*/ 4078603 h 8581095"/>
              <a:gd name="connsiteX12" fmla="*/ 350183 w 5008860"/>
              <a:gd name="connsiteY12" fmla="*/ 5805009 h 8581095"/>
              <a:gd name="connsiteX13" fmla="*/ 139 w 5008860"/>
              <a:gd name="connsiteY13" fmla="*/ 5962171 h 8581095"/>
              <a:gd name="connsiteX0" fmla="*/ 2951620 w 4910913"/>
              <a:gd name="connsiteY0" fmla="*/ 0 h 8581095"/>
              <a:gd name="connsiteX1" fmla="*/ 2721115 w 4910913"/>
              <a:gd name="connsiteY1" fmla="*/ 1990725 h 8581095"/>
              <a:gd name="connsiteX2" fmla="*/ 2698255 w 4910913"/>
              <a:gd name="connsiteY2" fmla="*/ 3478530 h 8581095"/>
              <a:gd name="connsiteX3" fmla="*/ 3224035 w 4910913"/>
              <a:gd name="connsiteY3" fmla="*/ 4005262 h 8581095"/>
              <a:gd name="connsiteX4" fmla="*/ 3277375 w 4910913"/>
              <a:gd name="connsiteY4" fmla="*/ 4806315 h 8581095"/>
              <a:gd name="connsiteX5" fmla="*/ 4910913 w 4910913"/>
              <a:gd name="connsiteY5" fmla="*/ 5020627 h 8581095"/>
              <a:gd name="connsiteX6" fmla="*/ 4806138 w 4910913"/>
              <a:gd name="connsiteY6" fmla="*/ 6169342 h 8581095"/>
              <a:gd name="connsiteX7" fmla="*/ 3390723 w 4910913"/>
              <a:gd name="connsiteY7" fmla="*/ 6121717 h 8581095"/>
              <a:gd name="connsiteX8" fmla="*/ 2922093 w 4910913"/>
              <a:gd name="connsiteY8" fmla="*/ 6217918 h 8581095"/>
              <a:gd name="connsiteX9" fmla="*/ 1901012 w 4910913"/>
              <a:gd name="connsiteY9" fmla="*/ 6847523 h 8581095"/>
              <a:gd name="connsiteX10" fmla="*/ 26016 w 4910913"/>
              <a:gd name="connsiteY10" fmla="*/ 8581070 h 8581095"/>
              <a:gd name="connsiteX11" fmla="*/ 330816 w 4910913"/>
              <a:gd name="connsiteY11" fmla="*/ 4078603 h 8581095"/>
              <a:gd name="connsiteX12" fmla="*/ 252236 w 4910913"/>
              <a:gd name="connsiteY12" fmla="*/ 5805009 h 8581095"/>
              <a:gd name="connsiteX0" fmla="*/ 2951620 w 4910913"/>
              <a:gd name="connsiteY0" fmla="*/ 0 h 8581095"/>
              <a:gd name="connsiteX1" fmla="*/ 2721115 w 4910913"/>
              <a:gd name="connsiteY1" fmla="*/ 1990725 h 8581095"/>
              <a:gd name="connsiteX2" fmla="*/ 2698255 w 4910913"/>
              <a:gd name="connsiteY2" fmla="*/ 3478530 h 8581095"/>
              <a:gd name="connsiteX3" fmla="*/ 3224035 w 4910913"/>
              <a:gd name="connsiteY3" fmla="*/ 4005262 h 8581095"/>
              <a:gd name="connsiteX4" fmla="*/ 3277375 w 4910913"/>
              <a:gd name="connsiteY4" fmla="*/ 4806315 h 8581095"/>
              <a:gd name="connsiteX5" fmla="*/ 4910913 w 4910913"/>
              <a:gd name="connsiteY5" fmla="*/ 5020627 h 8581095"/>
              <a:gd name="connsiteX6" fmla="*/ 4806138 w 4910913"/>
              <a:gd name="connsiteY6" fmla="*/ 6169342 h 8581095"/>
              <a:gd name="connsiteX7" fmla="*/ 3390723 w 4910913"/>
              <a:gd name="connsiteY7" fmla="*/ 6121717 h 8581095"/>
              <a:gd name="connsiteX8" fmla="*/ 2922093 w 4910913"/>
              <a:gd name="connsiteY8" fmla="*/ 6217918 h 8581095"/>
              <a:gd name="connsiteX9" fmla="*/ 1901012 w 4910913"/>
              <a:gd name="connsiteY9" fmla="*/ 6847523 h 8581095"/>
              <a:gd name="connsiteX10" fmla="*/ 26016 w 4910913"/>
              <a:gd name="connsiteY10" fmla="*/ 8581070 h 8581095"/>
              <a:gd name="connsiteX11" fmla="*/ 330816 w 4910913"/>
              <a:gd name="connsiteY11" fmla="*/ 4078603 h 8581095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72239 w 4884897"/>
              <a:gd name="connsiteY2" fmla="*/ 3478530 h 8581070"/>
              <a:gd name="connsiteX3" fmla="*/ 3198019 w 4884897"/>
              <a:gd name="connsiteY3" fmla="*/ 40052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198019 w 4884897"/>
              <a:gd name="connsiteY3" fmla="*/ 40052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51359 w 4884897"/>
              <a:gd name="connsiteY4" fmla="*/ 4806315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84697 w 4884897"/>
              <a:gd name="connsiteY4" fmla="*/ 4858703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884897"/>
              <a:gd name="connsiteY0" fmla="*/ 0 h 8581070"/>
              <a:gd name="connsiteX1" fmla="*/ 2695099 w 4884897"/>
              <a:gd name="connsiteY1" fmla="*/ 1990725 h 8581070"/>
              <a:gd name="connsiteX2" fmla="*/ 2634139 w 4884897"/>
              <a:gd name="connsiteY2" fmla="*/ 3364230 h 8581070"/>
              <a:gd name="connsiteX3" fmla="*/ 3231356 w 4884897"/>
              <a:gd name="connsiteY3" fmla="*/ 4043362 h 8581070"/>
              <a:gd name="connsiteX4" fmla="*/ 3284697 w 4884897"/>
              <a:gd name="connsiteY4" fmla="*/ 4858703 h 8581070"/>
              <a:gd name="connsiteX5" fmla="*/ 4884897 w 4884897"/>
              <a:gd name="connsiteY5" fmla="*/ 5020627 h 8581070"/>
              <a:gd name="connsiteX6" fmla="*/ 4780122 w 4884897"/>
              <a:gd name="connsiteY6" fmla="*/ 6169342 h 8581070"/>
              <a:gd name="connsiteX7" fmla="*/ 3364707 w 4884897"/>
              <a:gd name="connsiteY7" fmla="*/ 6121717 h 8581070"/>
              <a:gd name="connsiteX8" fmla="*/ 2896077 w 4884897"/>
              <a:gd name="connsiteY8" fmla="*/ 6217918 h 8581070"/>
              <a:gd name="connsiteX9" fmla="*/ 1874996 w 4884897"/>
              <a:gd name="connsiteY9" fmla="*/ 6847523 h 8581070"/>
              <a:gd name="connsiteX10" fmla="*/ 0 w 4884897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4139 w 4908710"/>
              <a:gd name="connsiteY2" fmla="*/ 3364230 h 8581070"/>
              <a:gd name="connsiteX3" fmla="*/ 3231356 w 4908710"/>
              <a:gd name="connsiteY3" fmla="*/ 4043362 h 8581070"/>
              <a:gd name="connsiteX4" fmla="*/ 3284697 w 4908710"/>
              <a:gd name="connsiteY4" fmla="*/ 4858703 h 8581070"/>
              <a:gd name="connsiteX5" fmla="*/ 4908710 w 4908710"/>
              <a:gd name="connsiteY5" fmla="*/ 5073015 h 8581070"/>
              <a:gd name="connsiteX6" fmla="*/ 4780122 w 4908710"/>
              <a:gd name="connsiteY6" fmla="*/ 6169342 h 8581070"/>
              <a:gd name="connsiteX7" fmla="*/ 3364707 w 4908710"/>
              <a:gd name="connsiteY7" fmla="*/ 6121717 h 8581070"/>
              <a:gd name="connsiteX8" fmla="*/ 2896077 w 4908710"/>
              <a:gd name="connsiteY8" fmla="*/ 6217918 h 8581070"/>
              <a:gd name="connsiteX9" fmla="*/ 1874996 w 4908710"/>
              <a:gd name="connsiteY9" fmla="*/ 6847523 h 8581070"/>
              <a:gd name="connsiteX10" fmla="*/ 0 w 4908710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4139 w 4908710"/>
              <a:gd name="connsiteY2" fmla="*/ 3364230 h 8581070"/>
              <a:gd name="connsiteX3" fmla="*/ 3231356 w 4908710"/>
              <a:gd name="connsiteY3" fmla="*/ 4043362 h 8581070"/>
              <a:gd name="connsiteX4" fmla="*/ 3284697 w 4908710"/>
              <a:gd name="connsiteY4" fmla="*/ 4858703 h 8581070"/>
              <a:gd name="connsiteX5" fmla="*/ 4908710 w 4908710"/>
              <a:gd name="connsiteY5" fmla="*/ 5073015 h 8581070"/>
              <a:gd name="connsiteX6" fmla="*/ 4780122 w 4908710"/>
              <a:gd name="connsiteY6" fmla="*/ 6169342 h 8581070"/>
              <a:gd name="connsiteX7" fmla="*/ 3364707 w 4908710"/>
              <a:gd name="connsiteY7" fmla="*/ 6121717 h 8581070"/>
              <a:gd name="connsiteX8" fmla="*/ 2896077 w 4908710"/>
              <a:gd name="connsiteY8" fmla="*/ 6217918 h 8581070"/>
              <a:gd name="connsiteX9" fmla="*/ 1874996 w 4908710"/>
              <a:gd name="connsiteY9" fmla="*/ 6847523 h 8581070"/>
              <a:gd name="connsiteX10" fmla="*/ 0 w 4908710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3231356 w 4908710"/>
              <a:gd name="connsiteY3" fmla="*/ 4043362 h 8581070"/>
              <a:gd name="connsiteX4" fmla="*/ 3284697 w 4908710"/>
              <a:gd name="connsiteY4" fmla="*/ 4858703 h 8581070"/>
              <a:gd name="connsiteX5" fmla="*/ 4908710 w 4908710"/>
              <a:gd name="connsiteY5" fmla="*/ 5073015 h 8581070"/>
              <a:gd name="connsiteX6" fmla="*/ 4780122 w 4908710"/>
              <a:gd name="connsiteY6" fmla="*/ 6169342 h 8581070"/>
              <a:gd name="connsiteX7" fmla="*/ 3364707 w 4908710"/>
              <a:gd name="connsiteY7" fmla="*/ 6121717 h 8581070"/>
              <a:gd name="connsiteX8" fmla="*/ 2896077 w 4908710"/>
              <a:gd name="connsiteY8" fmla="*/ 6217918 h 8581070"/>
              <a:gd name="connsiteX9" fmla="*/ 1874996 w 4908710"/>
              <a:gd name="connsiteY9" fmla="*/ 6847523 h 8581070"/>
              <a:gd name="connsiteX10" fmla="*/ 0 w 4908710"/>
              <a:gd name="connsiteY10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1356 w 4908710"/>
              <a:gd name="connsiteY4" fmla="*/ 4043362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6118 w 4908710"/>
              <a:gd name="connsiteY4" fmla="*/ 4090987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908710"/>
              <a:gd name="connsiteY0" fmla="*/ 0 h 8581070"/>
              <a:gd name="connsiteX1" fmla="*/ 2695099 w 4908710"/>
              <a:gd name="connsiteY1" fmla="*/ 1990725 h 8581070"/>
              <a:gd name="connsiteX2" fmla="*/ 2638902 w 4908710"/>
              <a:gd name="connsiteY2" fmla="*/ 3159442 h 8581070"/>
              <a:gd name="connsiteX3" fmla="*/ 2722972 w 4908710"/>
              <a:gd name="connsiteY3" fmla="*/ 3498372 h 8581070"/>
              <a:gd name="connsiteX4" fmla="*/ 3236118 w 4908710"/>
              <a:gd name="connsiteY4" fmla="*/ 4090987 h 8581070"/>
              <a:gd name="connsiteX5" fmla="*/ 3284697 w 4908710"/>
              <a:gd name="connsiteY5" fmla="*/ 4858703 h 8581070"/>
              <a:gd name="connsiteX6" fmla="*/ 4908710 w 4908710"/>
              <a:gd name="connsiteY6" fmla="*/ 5073015 h 8581070"/>
              <a:gd name="connsiteX7" fmla="*/ 4780122 w 4908710"/>
              <a:gd name="connsiteY7" fmla="*/ 6169342 h 8581070"/>
              <a:gd name="connsiteX8" fmla="*/ 3364707 w 4908710"/>
              <a:gd name="connsiteY8" fmla="*/ 6121717 h 8581070"/>
              <a:gd name="connsiteX9" fmla="*/ 2896077 w 4908710"/>
              <a:gd name="connsiteY9" fmla="*/ 6217918 h 8581070"/>
              <a:gd name="connsiteX10" fmla="*/ 1874996 w 4908710"/>
              <a:gd name="connsiteY10" fmla="*/ 6847523 h 8581070"/>
              <a:gd name="connsiteX11" fmla="*/ 0 w 4908710"/>
              <a:gd name="connsiteY11" fmla="*/ 8581070 h 8581070"/>
              <a:gd name="connsiteX0" fmla="*/ 2925604 w 4899185"/>
              <a:gd name="connsiteY0" fmla="*/ 0 h 8581070"/>
              <a:gd name="connsiteX1" fmla="*/ 2695099 w 4899185"/>
              <a:gd name="connsiteY1" fmla="*/ 1990725 h 8581070"/>
              <a:gd name="connsiteX2" fmla="*/ 2638902 w 4899185"/>
              <a:gd name="connsiteY2" fmla="*/ 3159442 h 8581070"/>
              <a:gd name="connsiteX3" fmla="*/ 2722972 w 4899185"/>
              <a:gd name="connsiteY3" fmla="*/ 3498372 h 8581070"/>
              <a:gd name="connsiteX4" fmla="*/ 3236118 w 4899185"/>
              <a:gd name="connsiteY4" fmla="*/ 4090987 h 8581070"/>
              <a:gd name="connsiteX5" fmla="*/ 3284697 w 4899185"/>
              <a:gd name="connsiteY5" fmla="*/ 4858703 h 8581070"/>
              <a:gd name="connsiteX6" fmla="*/ 4899185 w 4899185"/>
              <a:gd name="connsiteY6" fmla="*/ 5192077 h 8581070"/>
              <a:gd name="connsiteX7" fmla="*/ 4780122 w 4899185"/>
              <a:gd name="connsiteY7" fmla="*/ 6169342 h 8581070"/>
              <a:gd name="connsiteX8" fmla="*/ 3364707 w 4899185"/>
              <a:gd name="connsiteY8" fmla="*/ 6121717 h 8581070"/>
              <a:gd name="connsiteX9" fmla="*/ 2896077 w 4899185"/>
              <a:gd name="connsiteY9" fmla="*/ 6217918 h 8581070"/>
              <a:gd name="connsiteX10" fmla="*/ 1874996 w 4899185"/>
              <a:gd name="connsiteY10" fmla="*/ 6847523 h 8581070"/>
              <a:gd name="connsiteX11" fmla="*/ 0 w 4899185"/>
              <a:gd name="connsiteY11" fmla="*/ 8581070 h 8581070"/>
              <a:gd name="connsiteX0" fmla="*/ 2925604 w 4943619"/>
              <a:gd name="connsiteY0" fmla="*/ 0 h 8581070"/>
              <a:gd name="connsiteX1" fmla="*/ 2695099 w 4943619"/>
              <a:gd name="connsiteY1" fmla="*/ 1990725 h 8581070"/>
              <a:gd name="connsiteX2" fmla="*/ 2638902 w 4943619"/>
              <a:gd name="connsiteY2" fmla="*/ 3159442 h 8581070"/>
              <a:gd name="connsiteX3" fmla="*/ 2722972 w 4943619"/>
              <a:gd name="connsiteY3" fmla="*/ 3498372 h 8581070"/>
              <a:gd name="connsiteX4" fmla="*/ 3236118 w 4943619"/>
              <a:gd name="connsiteY4" fmla="*/ 4090987 h 8581070"/>
              <a:gd name="connsiteX5" fmla="*/ 3284697 w 4943619"/>
              <a:gd name="connsiteY5" fmla="*/ 4858703 h 8581070"/>
              <a:gd name="connsiteX6" fmla="*/ 4789898 w 4943619"/>
              <a:gd name="connsiteY6" fmla="*/ 4969985 h 8581070"/>
              <a:gd name="connsiteX7" fmla="*/ 4899185 w 4943619"/>
              <a:gd name="connsiteY7" fmla="*/ 5192077 h 8581070"/>
              <a:gd name="connsiteX8" fmla="*/ 4780122 w 4943619"/>
              <a:gd name="connsiteY8" fmla="*/ 6169342 h 8581070"/>
              <a:gd name="connsiteX9" fmla="*/ 3364707 w 4943619"/>
              <a:gd name="connsiteY9" fmla="*/ 6121717 h 8581070"/>
              <a:gd name="connsiteX10" fmla="*/ 2896077 w 4943619"/>
              <a:gd name="connsiteY10" fmla="*/ 6217918 h 8581070"/>
              <a:gd name="connsiteX11" fmla="*/ 1874996 w 4943619"/>
              <a:gd name="connsiteY11" fmla="*/ 6847523 h 8581070"/>
              <a:gd name="connsiteX12" fmla="*/ 0 w 4943619"/>
              <a:gd name="connsiteY12" fmla="*/ 8581070 h 8581070"/>
              <a:gd name="connsiteX0" fmla="*/ 2925604 w 4943619"/>
              <a:gd name="connsiteY0" fmla="*/ 0 h 8581070"/>
              <a:gd name="connsiteX1" fmla="*/ 2695099 w 4943619"/>
              <a:gd name="connsiteY1" fmla="*/ 1990725 h 8581070"/>
              <a:gd name="connsiteX2" fmla="*/ 2638902 w 4943619"/>
              <a:gd name="connsiteY2" fmla="*/ 3159442 h 8581070"/>
              <a:gd name="connsiteX3" fmla="*/ 2722972 w 4943619"/>
              <a:gd name="connsiteY3" fmla="*/ 3498372 h 8581070"/>
              <a:gd name="connsiteX4" fmla="*/ 3236118 w 4943619"/>
              <a:gd name="connsiteY4" fmla="*/ 4090987 h 8581070"/>
              <a:gd name="connsiteX5" fmla="*/ 3284697 w 4943619"/>
              <a:gd name="connsiteY5" fmla="*/ 4858703 h 8581070"/>
              <a:gd name="connsiteX6" fmla="*/ 4789898 w 4943619"/>
              <a:gd name="connsiteY6" fmla="*/ 4969985 h 8581070"/>
              <a:gd name="connsiteX7" fmla="*/ 4899185 w 4943619"/>
              <a:gd name="connsiteY7" fmla="*/ 5192077 h 8581070"/>
              <a:gd name="connsiteX8" fmla="*/ 4780122 w 4943619"/>
              <a:gd name="connsiteY8" fmla="*/ 6169342 h 8581070"/>
              <a:gd name="connsiteX9" fmla="*/ 3364707 w 4943619"/>
              <a:gd name="connsiteY9" fmla="*/ 6121717 h 8581070"/>
              <a:gd name="connsiteX10" fmla="*/ 2896077 w 4943619"/>
              <a:gd name="connsiteY10" fmla="*/ 6217918 h 8581070"/>
              <a:gd name="connsiteX11" fmla="*/ 1874996 w 4943619"/>
              <a:gd name="connsiteY11" fmla="*/ 6847523 h 8581070"/>
              <a:gd name="connsiteX12" fmla="*/ 0 w 4943619"/>
              <a:gd name="connsiteY12" fmla="*/ 8581070 h 8581070"/>
              <a:gd name="connsiteX0" fmla="*/ 2925604 w 4943619"/>
              <a:gd name="connsiteY0" fmla="*/ 0 h 8581070"/>
              <a:gd name="connsiteX1" fmla="*/ 2695099 w 4943619"/>
              <a:gd name="connsiteY1" fmla="*/ 1990725 h 8581070"/>
              <a:gd name="connsiteX2" fmla="*/ 2638902 w 4943619"/>
              <a:gd name="connsiteY2" fmla="*/ 3159442 h 8581070"/>
              <a:gd name="connsiteX3" fmla="*/ 2722972 w 4943619"/>
              <a:gd name="connsiteY3" fmla="*/ 3498372 h 8581070"/>
              <a:gd name="connsiteX4" fmla="*/ 3236118 w 4943619"/>
              <a:gd name="connsiteY4" fmla="*/ 4090987 h 8581070"/>
              <a:gd name="connsiteX5" fmla="*/ 3284697 w 4943619"/>
              <a:gd name="connsiteY5" fmla="*/ 4858703 h 8581070"/>
              <a:gd name="connsiteX6" fmla="*/ 4789898 w 4943619"/>
              <a:gd name="connsiteY6" fmla="*/ 4969985 h 8581070"/>
              <a:gd name="connsiteX7" fmla="*/ 4899185 w 4943619"/>
              <a:gd name="connsiteY7" fmla="*/ 5192077 h 8581070"/>
              <a:gd name="connsiteX8" fmla="*/ 4780122 w 4943619"/>
              <a:gd name="connsiteY8" fmla="*/ 6169342 h 8581070"/>
              <a:gd name="connsiteX9" fmla="*/ 3364707 w 4943619"/>
              <a:gd name="connsiteY9" fmla="*/ 6121717 h 8581070"/>
              <a:gd name="connsiteX10" fmla="*/ 2896077 w 4943619"/>
              <a:gd name="connsiteY10" fmla="*/ 6217918 h 8581070"/>
              <a:gd name="connsiteX11" fmla="*/ 1874996 w 4943619"/>
              <a:gd name="connsiteY11" fmla="*/ 6847523 h 8581070"/>
              <a:gd name="connsiteX12" fmla="*/ 0 w 4943619"/>
              <a:gd name="connsiteY12" fmla="*/ 8581070 h 8581070"/>
              <a:gd name="connsiteX0" fmla="*/ 2925604 w 4899185"/>
              <a:gd name="connsiteY0" fmla="*/ 0 h 8581070"/>
              <a:gd name="connsiteX1" fmla="*/ 2695099 w 4899185"/>
              <a:gd name="connsiteY1" fmla="*/ 1990725 h 8581070"/>
              <a:gd name="connsiteX2" fmla="*/ 2638902 w 4899185"/>
              <a:gd name="connsiteY2" fmla="*/ 3159442 h 8581070"/>
              <a:gd name="connsiteX3" fmla="*/ 2722972 w 4899185"/>
              <a:gd name="connsiteY3" fmla="*/ 3498372 h 8581070"/>
              <a:gd name="connsiteX4" fmla="*/ 3236118 w 4899185"/>
              <a:gd name="connsiteY4" fmla="*/ 4090987 h 8581070"/>
              <a:gd name="connsiteX5" fmla="*/ 3284697 w 4899185"/>
              <a:gd name="connsiteY5" fmla="*/ 4858703 h 8581070"/>
              <a:gd name="connsiteX6" fmla="*/ 4789898 w 4899185"/>
              <a:gd name="connsiteY6" fmla="*/ 4969985 h 8581070"/>
              <a:gd name="connsiteX7" fmla="*/ 4899185 w 4899185"/>
              <a:gd name="connsiteY7" fmla="*/ 5192077 h 8581070"/>
              <a:gd name="connsiteX8" fmla="*/ 4780122 w 4899185"/>
              <a:gd name="connsiteY8" fmla="*/ 6169342 h 8581070"/>
              <a:gd name="connsiteX9" fmla="*/ 3364707 w 4899185"/>
              <a:gd name="connsiteY9" fmla="*/ 6121717 h 8581070"/>
              <a:gd name="connsiteX10" fmla="*/ 2896077 w 4899185"/>
              <a:gd name="connsiteY10" fmla="*/ 6217918 h 8581070"/>
              <a:gd name="connsiteX11" fmla="*/ 1874996 w 4899185"/>
              <a:gd name="connsiteY11" fmla="*/ 6847523 h 8581070"/>
              <a:gd name="connsiteX12" fmla="*/ 0 w 4899185"/>
              <a:gd name="connsiteY12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0122 w 4884898"/>
              <a:gd name="connsiteY8" fmla="*/ 6169342 h 8581070"/>
              <a:gd name="connsiteX9" fmla="*/ 3364707 w 4884898"/>
              <a:gd name="connsiteY9" fmla="*/ 6121717 h 8581070"/>
              <a:gd name="connsiteX10" fmla="*/ 2896077 w 4884898"/>
              <a:gd name="connsiteY10" fmla="*/ 6217918 h 8581070"/>
              <a:gd name="connsiteX11" fmla="*/ 1874996 w 4884898"/>
              <a:gd name="connsiteY11" fmla="*/ 6847523 h 8581070"/>
              <a:gd name="connsiteX12" fmla="*/ 0 w 4884898"/>
              <a:gd name="connsiteY12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608672 w 4884898"/>
              <a:gd name="connsiteY8" fmla="*/ 6169342 h 8581070"/>
              <a:gd name="connsiteX9" fmla="*/ 3364707 w 4884898"/>
              <a:gd name="connsiteY9" fmla="*/ 6121717 h 8581070"/>
              <a:gd name="connsiteX10" fmla="*/ 2896077 w 4884898"/>
              <a:gd name="connsiteY10" fmla="*/ 6217918 h 8581070"/>
              <a:gd name="connsiteX11" fmla="*/ 1874996 w 4884898"/>
              <a:gd name="connsiteY11" fmla="*/ 6847523 h 8581070"/>
              <a:gd name="connsiteX12" fmla="*/ 0 w 4884898"/>
              <a:gd name="connsiteY12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364707 w 4884898"/>
              <a:gd name="connsiteY10" fmla="*/ 6121717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2896077 w 4884898"/>
              <a:gd name="connsiteY11" fmla="*/ 6217918 h 8581070"/>
              <a:gd name="connsiteX12" fmla="*/ 1874996 w 4884898"/>
              <a:gd name="connsiteY12" fmla="*/ 6847523 h 8581070"/>
              <a:gd name="connsiteX13" fmla="*/ 0 w 4884898"/>
              <a:gd name="connsiteY13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896077 w 4884898"/>
              <a:gd name="connsiteY12" fmla="*/ 621791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  <a:gd name="connsiteX0" fmla="*/ 2925604 w 4884898"/>
              <a:gd name="connsiteY0" fmla="*/ 0 h 8581070"/>
              <a:gd name="connsiteX1" fmla="*/ 2695099 w 4884898"/>
              <a:gd name="connsiteY1" fmla="*/ 1990725 h 8581070"/>
              <a:gd name="connsiteX2" fmla="*/ 2638902 w 4884898"/>
              <a:gd name="connsiteY2" fmla="*/ 3159442 h 8581070"/>
              <a:gd name="connsiteX3" fmla="*/ 2722972 w 4884898"/>
              <a:gd name="connsiteY3" fmla="*/ 3498372 h 8581070"/>
              <a:gd name="connsiteX4" fmla="*/ 3236118 w 4884898"/>
              <a:gd name="connsiteY4" fmla="*/ 4090987 h 8581070"/>
              <a:gd name="connsiteX5" fmla="*/ 3284697 w 4884898"/>
              <a:gd name="connsiteY5" fmla="*/ 4858703 h 8581070"/>
              <a:gd name="connsiteX6" fmla="*/ 4789898 w 4884898"/>
              <a:gd name="connsiteY6" fmla="*/ 4969985 h 8581070"/>
              <a:gd name="connsiteX7" fmla="*/ 4884898 w 4884898"/>
              <a:gd name="connsiteY7" fmla="*/ 5225415 h 8581070"/>
              <a:gd name="connsiteX8" fmla="*/ 4789898 w 4884898"/>
              <a:gd name="connsiteY8" fmla="*/ 6093935 h 8581070"/>
              <a:gd name="connsiteX9" fmla="*/ 4608672 w 4884898"/>
              <a:gd name="connsiteY9" fmla="*/ 6169342 h 8581070"/>
              <a:gd name="connsiteX10" fmla="*/ 3417095 w 4884898"/>
              <a:gd name="connsiteY10" fmla="*/ 6136004 h 8581070"/>
              <a:gd name="connsiteX11" fmla="*/ 3146835 w 4884898"/>
              <a:gd name="connsiteY11" fmla="*/ 6227285 h 8581070"/>
              <a:gd name="connsiteX12" fmla="*/ 2753202 w 4884898"/>
              <a:gd name="connsiteY12" fmla="*/ 6236968 h 8581070"/>
              <a:gd name="connsiteX13" fmla="*/ 1874996 w 4884898"/>
              <a:gd name="connsiteY13" fmla="*/ 6847523 h 8581070"/>
              <a:gd name="connsiteX14" fmla="*/ 0 w 4884898"/>
              <a:gd name="connsiteY14" fmla="*/ 8581070 h 85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84898" h="8581070">
                <a:moveTo>
                  <a:pt x="2925604" y="0"/>
                </a:moveTo>
                <a:lnTo>
                  <a:pt x="2695099" y="1990725"/>
                </a:lnTo>
                <a:cubicBezTo>
                  <a:pt x="2634139" y="2819400"/>
                  <a:pt x="2634257" y="2908168"/>
                  <a:pt x="2638902" y="3159442"/>
                </a:cubicBezTo>
                <a:cubicBezTo>
                  <a:pt x="2643547" y="3410716"/>
                  <a:pt x="2676618" y="3427252"/>
                  <a:pt x="2722972" y="3498372"/>
                </a:cubicBezTo>
                <a:cubicBezTo>
                  <a:pt x="2997926" y="3774279"/>
                  <a:pt x="3233779" y="3969041"/>
                  <a:pt x="3236118" y="4090987"/>
                </a:cubicBezTo>
                <a:cubicBezTo>
                  <a:pt x="3242786" y="4345305"/>
                  <a:pt x="3178016" y="4847273"/>
                  <a:pt x="3284697" y="4858703"/>
                </a:cubicBezTo>
                <a:cubicBezTo>
                  <a:pt x="3529373" y="4966308"/>
                  <a:pt x="4473192" y="4938236"/>
                  <a:pt x="4789898" y="4969985"/>
                </a:cubicBezTo>
                <a:cubicBezTo>
                  <a:pt x="4887529" y="5035072"/>
                  <a:pt x="4877002" y="5048541"/>
                  <a:pt x="4884898" y="5225415"/>
                </a:cubicBezTo>
                <a:cubicBezTo>
                  <a:pt x="4851644" y="5567310"/>
                  <a:pt x="4804102" y="5866340"/>
                  <a:pt x="4789898" y="6093935"/>
                </a:cubicBezTo>
                <a:cubicBezTo>
                  <a:pt x="4739014" y="6166696"/>
                  <a:pt x="4735756" y="6168018"/>
                  <a:pt x="4608672" y="6169342"/>
                </a:cubicBezTo>
                <a:lnTo>
                  <a:pt x="3417095" y="6136004"/>
                </a:lnTo>
                <a:cubicBezTo>
                  <a:pt x="3254418" y="6163917"/>
                  <a:pt x="3271771" y="6218396"/>
                  <a:pt x="3146835" y="6227285"/>
                </a:cubicBezTo>
                <a:cubicBezTo>
                  <a:pt x="3045711" y="6226649"/>
                  <a:pt x="2984225" y="6232813"/>
                  <a:pt x="2753202" y="6236968"/>
                </a:cubicBezTo>
                <a:cubicBezTo>
                  <a:pt x="2134872" y="6255225"/>
                  <a:pt x="2153601" y="6414928"/>
                  <a:pt x="1874996" y="6847523"/>
                </a:cubicBezTo>
                <a:cubicBezTo>
                  <a:pt x="1770618" y="7068979"/>
                  <a:pt x="1089422" y="7658734"/>
                  <a:pt x="0" y="8581070"/>
                </a:cubicBezTo>
              </a:path>
            </a:pathLst>
          </a:custGeom>
          <a:ln w="31750">
            <a:solidFill>
              <a:srgbClr val="0066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/>
          <p:cNvSpPr/>
          <p:nvPr/>
        </p:nvSpPr>
        <p:spPr>
          <a:xfrm>
            <a:off x="396875" y="634999"/>
            <a:ext cx="3196644" cy="8391525"/>
          </a:xfrm>
          <a:custGeom>
            <a:avLst/>
            <a:gdLst>
              <a:gd name="connsiteX0" fmla="*/ 0 w 3195638"/>
              <a:gd name="connsiteY0" fmla="*/ 3600450 h 3600450"/>
              <a:gd name="connsiteX1" fmla="*/ 1071563 w 3195638"/>
              <a:gd name="connsiteY1" fmla="*/ 2681288 h 3600450"/>
              <a:gd name="connsiteX2" fmla="*/ 1509713 w 3195638"/>
              <a:gd name="connsiteY2" fmla="*/ 2286000 h 3600450"/>
              <a:gd name="connsiteX3" fmla="*/ 1733550 w 3195638"/>
              <a:gd name="connsiteY3" fmla="*/ 2043113 h 3600450"/>
              <a:gd name="connsiteX4" fmla="*/ 2062163 w 3195638"/>
              <a:gd name="connsiteY4" fmla="*/ 1557338 h 3600450"/>
              <a:gd name="connsiteX5" fmla="*/ 2152650 w 3195638"/>
              <a:gd name="connsiteY5" fmla="*/ 1471613 h 3600450"/>
              <a:gd name="connsiteX6" fmla="*/ 2324100 w 3195638"/>
              <a:gd name="connsiteY6" fmla="*/ 1366838 h 3600450"/>
              <a:gd name="connsiteX7" fmla="*/ 2686050 w 3195638"/>
              <a:gd name="connsiteY7" fmla="*/ 1338263 h 3600450"/>
              <a:gd name="connsiteX8" fmla="*/ 2995613 w 3195638"/>
              <a:gd name="connsiteY8" fmla="*/ 1323975 h 3600450"/>
              <a:gd name="connsiteX9" fmla="*/ 3167063 w 3195638"/>
              <a:gd name="connsiteY9" fmla="*/ 1147763 h 3600450"/>
              <a:gd name="connsiteX10" fmla="*/ 3195638 w 3195638"/>
              <a:gd name="connsiteY10" fmla="*/ 328613 h 3600450"/>
              <a:gd name="connsiteX11" fmla="*/ 3138488 w 3195638"/>
              <a:gd name="connsiteY11" fmla="*/ 0 h 3600450"/>
              <a:gd name="connsiteX0" fmla="*/ 0 w 3237834"/>
              <a:gd name="connsiteY0" fmla="*/ 6553200 h 6553200"/>
              <a:gd name="connsiteX1" fmla="*/ 1071563 w 3237834"/>
              <a:gd name="connsiteY1" fmla="*/ 5634038 h 6553200"/>
              <a:gd name="connsiteX2" fmla="*/ 1509713 w 3237834"/>
              <a:gd name="connsiteY2" fmla="*/ 5238750 h 6553200"/>
              <a:gd name="connsiteX3" fmla="*/ 1733550 w 3237834"/>
              <a:gd name="connsiteY3" fmla="*/ 4995863 h 6553200"/>
              <a:gd name="connsiteX4" fmla="*/ 2062163 w 3237834"/>
              <a:gd name="connsiteY4" fmla="*/ 4510088 h 6553200"/>
              <a:gd name="connsiteX5" fmla="*/ 2152650 w 3237834"/>
              <a:gd name="connsiteY5" fmla="*/ 4424363 h 6553200"/>
              <a:gd name="connsiteX6" fmla="*/ 2324100 w 3237834"/>
              <a:gd name="connsiteY6" fmla="*/ 4319588 h 6553200"/>
              <a:gd name="connsiteX7" fmla="*/ 2686050 w 3237834"/>
              <a:gd name="connsiteY7" fmla="*/ 4291013 h 6553200"/>
              <a:gd name="connsiteX8" fmla="*/ 2995613 w 3237834"/>
              <a:gd name="connsiteY8" fmla="*/ 4276725 h 6553200"/>
              <a:gd name="connsiteX9" fmla="*/ 3167063 w 3237834"/>
              <a:gd name="connsiteY9" fmla="*/ 4100513 h 6553200"/>
              <a:gd name="connsiteX10" fmla="*/ 3195638 w 3237834"/>
              <a:gd name="connsiteY10" fmla="*/ 3281363 h 6553200"/>
              <a:gd name="connsiteX11" fmla="*/ 2533651 w 3237834"/>
              <a:gd name="connsiteY11" fmla="*/ 0 h 6553200"/>
              <a:gd name="connsiteX0" fmla="*/ 0 w 3239579"/>
              <a:gd name="connsiteY0" fmla="*/ 6553200 h 6553200"/>
              <a:gd name="connsiteX1" fmla="*/ 1071563 w 3239579"/>
              <a:gd name="connsiteY1" fmla="*/ 5634038 h 6553200"/>
              <a:gd name="connsiteX2" fmla="*/ 1509713 w 3239579"/>
              <a:gd name="connsiteY2" fmla="*/ 5238750 h 6553200"/>
              <a:gd name="connsiteX3" fmla="*/ 1733550 w 3239579"/>
              <a:gd name="connsiteY3" fmla="*/ 4995863 h 6553200"/>
              <a:gd name="connsiteX4" fmla="*/ 2062163 w 3239579"/>
              <a:gd name="connsiteY4" fmla="*/ 4510088 h 6553200"/>
              <a:gd name="connsiteX5" fmla="*/ 2152650 w 3239579"/>
              <a:gd name="connsiteY5" fmla="*/ 4424363 h 6553200"/>
              <a:gd name="connsiteX6" fmla="*/ 2324100 w 3239579"/>
              <a:gd name="connsiteY6" fmla="*/ 4319588 h 6553200"/>
              <a:gd name="connsiteX7" fmla="*/ 2686050 w 3239579"/>
              <a:gd name="connsiteY7" fmla="*/ 4291013 h 6553200"/>
              <a:gd name="connsiteX8" fmla="*/ 2995613 w 3239579"/>
              <a:gd name="connsiteY8" fmla="*/ 4276725 h 6553200"/>
              <a:gd name="connsiteX9" fmla="*/ 3167063 w 3239579"/>
              <a:gd name="connsiteY9" fmla="*/ 4100513 h 6553200"/>
              <a:gd name="connsiteX10" fmla="*/ 3195638 w 3239579"/>
              <a:gd name="connsiteY10" fmla="*/ 3281363 h 6553200"/>
              <a:gd name="connsiteX11" fmla="*/ 2509838 w 3239579"/>
              <a:gd name="connsiteY11" fmla="*/ 1476375 h 6553200"/>
              <a:gd name="connsiteX12" fmla="*/ 2533651 w 3239579"/>
              <a:gd name="connsiteY12" fmla="*/ 0 h 6553200"/>
              <a:gd name="connsiteX0" fmla="*/ 0 w 3197555"/>
              <a:gd name="connsiteY0" fmla="*/ 6553200 h 6553200"/>
              <a:gd name="connsiteX1" fmla="*/ 1071563 w 3197555"/>
              <a:gd name="connsiteY1" fmla="*/ 5634038 h 6553200"/>
              <a:gd name="connsiteX2" fmla="*/ 1509713 w 3197555"/>
              <a:gd name="connsiteY2" fmla="*/ 5238750 h 6553200"/>
              <a:gd name="connsiteX3" fmla="*/ 1733550 w 3197555"/>
              <a:gd name="connsiteY3" fmla="*/ 4995863 h 6553200"/>
              <a:gd name="connsiteX4" fmla="*/ 2062163 w 3197555"/>
              <a:gd name="connsiteY4" fmla="*/ 4510088 h 6553200"/>
              <a:gd name="connsiteX5" fmla="*/ 2152650 w 3197555"/>
              <a:gd name="connsiteY5" fmla="*/ 4424363 h 6553200"/>
              <a:gd name="connsiteX6" fmla="*/ 2324100 w 3197555"/>
              <a:gd name="connsiteY6" fmla="*/ 4319588 h 6553200"/>
              <a:gd name="connsiteX7" fmla="*/ 2686050 w 3197555"/>
              <a:gd name="connsiteY7" fmla="*/ 4291013 h 6553200"/>
              <a:gd name="connsiteX8" fmla="*/ 2995613 w 3197555"/>
              <a:gd name="connsiteY8" fmla="*/ 4276725 h 6553200"/>
              <a:gd name="connsiteX9" fmla="*/ 3167063 w 3197555"/>
              <a:gd name="connsiteY9" fmla="*/ 4100513 h 6553200"/>
              <a:gd name="connsiteX10" fmla="*/ 3195638 w 3197555"/>
              <a:gd name="connsiteY10" fmla="*/ 3281363 h 6553200"/>
              <a:gd name="connsiteX11" fmla="*/ 3109913 w 3197555"/>
              <a:gd name="connsiteY11" fmla="*/ 2209800 h 6553200"/>
              <a:gd name="connsiteX12" fmla="*/ 2509838 w 3197555"/>
              <a:gd name="connsiteY12" fmla="*/ 1476375 h 6553200"/>
              <a:gd name="connsiteX13" fmla="*/ 2533651 w 3197555"/>
              <a:gd name="connsiteY13" fmla="*/ 0 h 6553200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09838 w 3197555"/>
              <a:gd name="connsiteY12" fmla="*/ 3314700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09838 w 3197555"/>
              <a:gd name="connsiteY12" fmla="*/ 3314700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7555"/>
              <a:gd name="connsiteY0" fmla="*/ 8391525 h 8391525"/>
              <a:gd name="connsiteX1" fmla="*/ 1071563 w 3197555"/>
              <a:gd name="connsiteY1" fmla="*/ 7472363 h 8391525"/>
              <a:gd name="connsiteX2" fmla="*/ 1509713 w 3197555"/>
              <a:gd name="connsiteY2" fmla="*/ 7077075 h 8391525"/>
              <a:gd name="connsiteX3" fmla="*/ 1733550 w 3197555"/>
              <a:gd name="connsiteY3" fmla="*/ 6834188 h 8391525"/>
              <a:gd name="connsiteX4" fmla="*/ 2062163 w 3197555"/>
              <a:gd name="connsiteY4" fmla="*/ 6348413 h 8391525"/>
              <a:gd name="connsiteX5" fmla="*/ 2152650 w 3197555"/>
              <a:gd name="connsiteY5" fmla="*/ 6262688 h 8391525"/>
              <a:gd name="connsiteX6" fmla="*/ 2324100 w 3197555"/>
              <a:gd name="connsiteY6" fmla="*/ 6157913 h 8391525"/>
              <a:gd name="connsiteX7" fmla="*/ 2686050 w 3197555"/>
              <a:gd name="connsiteY7" fmla="*/ 6129338 h 8391525"/>
              <a:gd name="connsiteX8" fmla="*/ 2995613 w 3197555"/>
              <a:gd name="connsiteY8" fmla="*/ 6115050 h 8391525"/>
              <a:gd name="connsiteX9" fmla="*/ 3167063 w 3197555"/>
              <a:gd name="connsiteY9" fmla="*/ 5938838 h 8391525"/>
              <a:gd name="connsiteX10" fmla="*/ 3195638 w 3197555"/>
              <a:gd name="connsiteY10" fmla="*/ 5119688 h 8391525"/>
              <a:gd name="connsiteX11" fmla="*/ 3109913 w 3197555"/>
              <a:gd name="connsiteY11" fmla="*/ 4048125 h 8391525"/>
              <a:gd name="connsiteX12" fmla="*/ 2533650 w 3197555"/>
              <a:gd name="connsiteY12" fmla="*/ 3305175 h 8391525"/>
              <a:gd name="connsiteX13" fmla="*/ 2833689 w 3197555"/>
              <a:gd name="connsiteY13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109913 w 3196644"/>
              <a:gd name="connsiteY12" fmla="*/ 40481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57525 w 3196644"/>
              <a:gd name="connsiteY12" fmla="*/ 3971925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324100 w 3196644"/>
              <a:gd name="connsiteY6" fmla="*/ 6157913 h 8391525"/>
              <a:gd name="connsiteX7" fmla="*/ 2686050 w 3196644"/>
              <a:gd name="connsiteY7" fmla="*/ 6129338 h 8391525"/>
              <a:gd name="connsiteX8" fmla="*/ 2995613 w 3196644"/>
              <a:gd name="connsiteY8" fmla="*/ 6115050 h 8391525"/>
              <a:gd name="connsiteX9" fmla="*/ 3167063 w 3196644"/>
              <a:gd name="connsiteY9" fmla="*/ 5938838 h 8391525"/>
              <a:gd name="connsiteX10" fmla="*/ 3195638 w 3196644"/>
              <a:gd name="connsiteY10" fmla="*/ 5119688 h 8391525"/>
              <a:gd name="connsiteX11" fmla="*/ 3128963 w 3196644"/>
              <a:gd name="connsiteY11" fmla="*/ 4714876 h 8391525"/>
              <a:gd name="connsiteX12" fmla="*/ 3076575 w 3196644"/>
              <a:gd name="connsiteY12" fmla="*/ 3967162 h 8391525"/>
              <a:gd name="connsiteX13" fmla="*/ 2533650 w 3196644"/>
              <a:gd name="connsiteY13" fmla="*/ 3305175 h 8391525"/>
              <a:gd name="connsiteX14" fmla="*/ 2833689 w 3196644"/>
              <a:gd name="connsiteY14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152650 w 3196644"/>
              <a:gd name="connsiteY5" fmla="*/ 6262688 h 8391525"/>
              <a:gd name="connsiteX6" fmla="*/ 2686050 w 3196644"/>
              <a:gd name="connsiteY6" fmla="*/ 6129338 h 8391525"/>
              <a:gd name="connsiteX7" fmla="*/ 2995613 w 3196644"/>
              <a:gd name="connsiteY7" fmla="*/ 6115050 h 8391525"/>
              <a:gd name="connsiteX8" fmla="*/ 3167063 w 3196644"/>
              <a:gd name="connsiteY8" fmla="*/ 5938838 h 8391525"/>
              <a:gd name="connsiteX9" fmla="*/ 3195638 w 3196644"/>
              <a:gd name="connsiteY9" fmla="*/ 5119688 h 8391525"/>
              <a:gd name="connsiteX10" fmla="*/ 3128963 w 3196644"/>
              <a:gd name="connsiteY10" fmla="*/ 4714876 h 8391525"/>
              <a:gd name="connsiteX11" fmla="*/ 3076575 w 3196644"/>
              <a:gd name="connsiteY11" fmla="*/ 3967162 h 8391525"/>
              <a:gd name="connsiteX12" fmla="*/ 2533650 w 3196644"/>
              <a:gd name="connsiteY12" fmla="*/ 3305175 h 8391525"/>
              <a:gd name="connsiteX13" fmla="*/ 2833689 w 3196644"/>
              <a:gd name="connsiteY13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686050 w 3196644"/>
              <a:gd name="connsiteY5" fmla="*/ 6129338 h 8391525"/>
              <a:gd name="connsiteX6" fmla="*/ 2995613 w 3196644"/>
              <a:gd name="connsiteY6" fmla="*/ 6115050 h 8391525"/>
              <a:gd name="connsiteX7" fmla="*/ 3167063 w 3196644"/>
              <a:gd name="connsiteY7" fmla="*/ 5938838 h 8391525"/>
              <a:gd name="connsiteX8" fmla="*/ 3195638 w 3196644"/>
              <a:gd name="connsiteY8" fmla="*/ 5119688 h 8391525"/>
              <a:gd name="connsiteX9" fmla="*/ 3128963 w 3196644"/>
              <a:gd name="connsiteY9" fmla="*/ 4714876 h 8391525"/>
              <a:gd name="connsiteX10" fmla="*/ 3076575 w 3196644"/>
              <a:gd name="connsiteY10" fmla="*/ 3967162 h 8391525"/>
              <a:gd name="connsiteX11" fmla="*/ 2533650 w 3196644"/>
              <a:gd name="connsiteY11" fmla="*/ 3305175 h 8391525"/>
              <a:gd name="connsiteX12" fmla="*/ 2833689 w 3196644"/>
              <a:gd name="connsiteY12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686050 w 3196644"/>
              <a:gd name="connsiteY5" fmla="*/ 6129338 h 8391525"/>
              <a:gd name="connsiteX6" fmla="*/ 2995613 w 3196644"/>
              <a:gd name="connsiteY6" fmla="*/ 6115050 h 8391525"/>
              <a:gd name="connsiteX7" fmla="*/ 3167063 w 3196644"/>
              <a:gd name="connsiteY7" fmla="*/ 5938838 h 8391525"/>
              <a:gd name="connsiteX8" fmla="*/ 3195638 w 3196644"/>
              <a:gd name="connsiteY8" fmla="*/ 5119688 h 8391525"/>
              <a:gd name="connsiteX9" fmla="*/ 3128963 w 3196644"/>
              <a:gd name="connsiteY9" fmla="*/ 4714876 h 8391525"/>
              <a:gd name="connsiteX10" fmla="*/ 3076575 w 3196644"/>
              <a:gd name="connsiteY10" fmla="*/ 3967162 h 8391525"/>
              <a:gd name="connsiteX11" fmla="*/ 2533650 w 3196644"/>
              <a:gd name="connsiteY11" fmla="*/ 3305175 h 8391525"/>
              <a:gd name="connsiteX12" fmla="*/ 2833689 w 3196644"/>
              <a:gd name="connsiteY12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1733550 w 3196644"/>
              <a:gd name="connsiteY3" fmla="*/ 6834188 h 8391525"/>
              <a:gd name="connsiteX4" fmla="*/ 2062163 w 3196644"/>
              <a:gd name="connsiteY4" fmla="*/ 6348413 h 8391525"/>
              <a:gd name="connsiteX5" fmla="*/ 2686050 w 3196644"/>
              <a:gd name="connsiteY5" fmla="*/ 6129338 h 8391525"/>
              <a:gd name="connsiteX6" fmla="*/ 2995613 w 3196644"/>
              <a:gd name="connsiteY6" fmla="*/ 6115050 h 8391525"/>
              <a:gd name="connsiteX7" fmla="*/ 3167063 w 3196644"/>
              <a:gd name="connsiteY7" fmla="*/ 5938838 h 8391525"/>
              <a:gd name="connsiteX8" fmla="*/ 3195638 w 3196644"/>
              <a:gd name="connsiteY8" fmla="*/ 5119688 h 8391525"/>
              <a:gd name="connsiteX9" fmla="*/ 3128963 w 3196644"/>
              <a:gd name="connsiteY9" fmla="*/ 4714876 h 8391525"/>
              <a:gd name="connsiteX10" fmla="*/ 3076575 w 3196644"/>
              <a:gd name="connsiteY10" fmla="*/ 3967162 h 8391525"/>
              <a:gd name="connsiteX11" fmla="*/ 2533650 w 3196644"/>
              <a:gd name="connsiteY11" fmla="*/ 3305175 h 8391525"/>
              <a:gd name="connsiteX12" fmla="*/ 2833689 w 3196644"/>
              <a:gd name="connsiteY12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09713 w 3196644"/>
              <a:gd name="connsiteY2" fmla="*/ 707707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62100 w 3196644"/>
              <a:gd name="connsiteY2" fmla="*/ 701992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  <a:gd name="connsiteX0" fmla="*/ 0 w 3196644"/>
              <a:gd name="connsiteY0" fmla="*/ 8391525 h 8391525"/>
              <a:gd name="connsiteX1" fmla="*/ 1071563 w 3196644"/>
              <a:gd name="connsiteY1" fmla="*/ 7472363 h 8391525"/>
              <a:gd name="connsiteX2" fmla="*/ 1562100 w 3196644"/>
              <a:gd name="connsiteY2" fmla="*/ 7019925 h 8391525"/>
              <a:gd name="connsiteX3" fmla="*/ 2062163 w 3196644"/>
              <a:gd name="connsiteY3" fmla="*/ 6348413 h 8391525"/>
              <a:gd name="connsiteX4" fmla="*/ 2686050 w 3196644"/>
              <a:gd name="connsiteY4" fmla="*/ 6129338 h 8391525"/>
              <a:gd name="connsiteX5" fmla="*/ 2995613 w 3196644"/>
              <a:gd name="connsiteY5" fmla="*/ 6115050 h 8391525"/>
              <a:gd name="connsiteX6" fmla="*/ 3167063 w 3196644"/>
              <a:gd name="connsiteY6" fmla="*/ 5938838 h 8391525"/>
              <a:gd name="connsiteX7" fmla="*/ 3195638 w 3196644"/>
              <a:gd name="connsiteY7" fmla="*/ 5119688 h 8391525"/>
              <a:gd name="connsiteX8" fmla="*/ 3128963 w 3196644"/>
              <a:gd name="connsiteY8" fmla="*/ 4714876 h 8391525"/>
              <a:gd name="connsiteX9" fmla="*/ 3076575 w 3196644"/>
              <a:gd name="connsiteY9" fmla="*/ 3967162 h 8391525"/>
              <a:gd name="connsiteX10" fmla="*/ 2533650 w 3196644"/>
              <a:gd name="connsiteY10" fmla="*/ 3305175 h 8391525"/>
              <a:gd name="connsiteX11" fmla="*/ 2833689 w 3196644"/>
              <a:gd name="connsiteY11" fmla="*/ 0 h 839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96644" h="8391525">
                <a:moveTo>
                  <a:pt x="0" y="8391525"/>
                </a:moveTo>
                <a:lnTo>
                  <a:pt x="1071563" y="7472363"/>
                </a:lnTo>
                <a:lnTo>
                  <a:pt x="1562100" y="7019925"/>
                </a:lnTo>
                <a:cubicBezTo>
                  <a:pt x="1755775" y="6824663"/>
                  <a:pt x="1797051" y="6691313"/>
                  <a:pt x="2062163" y="6348413"/>
                </a:cubicBezTo>
                <a:cubicBezTo>
                  <a:pt x="2327275" y="6122988"/>
                  <a:pt x="2425701" y="6135688"/>
                  <a:pt x="2686050" y="6129338"/>
                </a:cubicBezTo>
                <a:lnTo>
                  <a:pt x="2995613" y="6115050"/>
                </a:lnTo>
                <a:cubicBezTo>
                  <a:pt x="3090863" y="6061075"/>
                  <a:pt x="3119438" y="6045200"/>
                  <a:pt x="3167063" y="5938838"/>
                </a:cubicBezTo>
                <a:cubicBezTo>
                  <a:pt x="3176588" y="5665788"/>
                  <a:pt x="3201988" y="5323681"/>
                  <a:pt x="3195638" y="5119688"/>
                </a:cubicBezTo>
                <a:cubicBezTo>
                  <a:pt x="3189288" y="4915695"/>
                  <a:pt x="3143250" y="4893470"/>
                  <a:pt x="3128963" y="4714876"/>
                </a:cubicBezTo>
                <a:cubicBezTo>
                  <a:pt x="3114676" y="4536282"/>
                  <a:pt x="3190875" y="4085431"/>
                  <a:pt x="3076575" y="3967162"/>
                </a:cubicBezTo>
                <a:cubicBezTo>
                  <a:pt x="2790824" y="3642518"/>
                  <a:pt x="2551113" y="3604418"/>
                  <a:pt x="2533650" y="3305175"/>
                </a:cubicBezTo>
                <a:cubicBezTo>
                  <a:pt x="2547144" y="2248694"/>
                  <a:pt x="2808289" y="257969"/>
                  <a:pt x="2833689" y="0"/>
                </a:cubicBezTo>
              </a:path>
            </a:pathLst>
          </a:custGeom>
          <a:ln w="31750">
            <a:solidFill>
              <a:srgbClr val="0066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54" name="六角形 353"/>
          <p:cNvSpPr/>
          <p:nvPr/>
        </p:nvSpPr>
        <p:spPr>
          <a:xfrm>
            <a:off x="2920369" y="2137780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5" name="ひし形 354"/>
          <p:cNvSpPr/>
          <p:nvPr/>
        </p:nvSpPr>
        <p:spPr>
          <a:xfrm>
            <a:off x="2961308" y="3216686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56" name="ひし形 355"/>
          <p:cNvSpPr/>
          <p:nvPr/>
        </p:nvSpPr>
        <p:spPr>
          <a:xfrm>
            <a:off x="2799853" y="3541187"/>
            <a:ext cx="78862" cy="85433"/>
          </a:xfrm>
          <a:prstGeom prst="diamond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b="1" dirty="0">
                <a:latin typeface="+mn-ea"/>
              </a:rPr>
              <a:t>V</a:t>
            </a:r>
            <a:endParaRPr lang="ja-JP" altLang="en-US" sz="369" b="1" dirty="0">
              <a:latin typeface="+mn-ea"/>
            </a:endParaRPr>
          </a:p>
        </p:txBody>
      </p:sp>
      <p:sp>
        <p:nvSpPr>
          <p:cNvPr id="357" name="六角形 356"/>
          <p:cNvSpPr/>
          <p:nvPr/>
        </p:nvSpPr>
        <p:spPr>
          <a:xfrm>
            <a:off x="2838842" y="3275293"/>
            <a:ext cx="66861" cy="6128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8" name="六角形 357"/>
          <p:cNvSpPr/>
          <p:nvPr/>
        </p:nvSpPr>
        <p:spPr>
          <a:xfrm>
            <a:off x="3058103" y="3458337"/>
            <a:ext cx="66861" cy="61289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59" name="六角形 358"/>
          <p:cNvSpPr/>
          <p:nvPr/>
        </p:nvSpPr>
        <p:spPr>
          <a:xfrm>
            <a:off x="4710963" y="5429323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60" name="六角形 359"/>
          <p:cNvSpPr/>
          <p:nvPr/>
        </p:nvSpPr>
        <p:spPr>
          <a:xfrm>
            <a:off x="5097258" y="6392090"/>
            <a:ext cx="66861" cy="63146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62" name="正方形/長方形 361"/>
          <p:cNvSpPr/>
          <p:nvPr/>
        </p:nvSpPr>
        <p:spPr>
          <a:xfrm>
            <a:off x="919783" y="6968337"/>
            <a:ext cx="1465282" cy="2336302"/>
          </a:xfrm>
          <a:prstGeom prst="rect">
            <a:avLst/>
          </a:prstGeom>
          <a:noFill/>
          <a:ln w="95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477" dirty="0"/>
          </a:p>
        </p:txBody>
      </p:sp>
      <p:sp>
        <p:nvSpPr>
          <p:cNvPr id="363" name="六角形 362"/>
          <p:cNvSpPr/>
          <p:nvPr/>
        </p:nvSpPr>
        <p:spPr>
          <a:xfrm>
            <a:off x="1753579" y="8103142"/>
            <a:ext cx="66861" cy="61288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64" name="六角形 363"/>
          <p:cNvSpPr/>
          <p:nvPr/>
        </p:nvSpPr>
        <p:spPr>
          <a:xfrm>
            <a:off x="1010863" y="8409384"/>
            <a:ext cx="66861" cy="61288"/>
          </a:xfrm>
          <a:prstGeom prst="hexagon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86" tIns="53792" rIns="107586" bIns="5379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9" dirty="0">
                <a:latin typeface="HGP創英角ｺﾞｼｯｸUB" pitchFamily="50" charset="-128"/>
                <a:ea typeface="HGP創英角ｺﾞｼｯｸUB" pitchFamily="50" charset="-128"/>
              </a:rPr>
              <a:t>M</a:t>
            </a:r>
            <a:endParaRPr lang="ja-JP" altLang="en-US" sz="369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grpSp>
        <p:nvGrpSpPr>
          <p:cNvPr id="361" name="グループ化 350"/>
          <p:cNvGrpSpPr>
            <a:grpSpLocks/>
          </p:cNvGrpSpPr>
          <p:nvPr/>
        </p:nvGrpSpPr>
        <p:grpSpPr bwMode="auto">
          <a:xfrm>
            <a:off x="9621688" y="630907"/>
            <a:ext cx="1264755" cy="2238605"/>
            <a:chOff x="7637436" y="5580904"/>
            <a:chExt cx="1297204" cy="2121761"/>
          </a:xfrm>
        </p:grpSpPr>
        <p:sp>
          <p:nvSpPr>
            <p:cNvPr id="365" name="正方形/長方形 364"/>
            <p:cNvSpPr/>
            <p:nvPr/>
          </p:nvSpPr>
          <p:spPr>
            <a:xfrm>
              <a:off x="7637436" y="5580904"/>
              <a:ext cx="1223701" cy="2110557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366" name="ひし形 365"/>
            <p:cNvSpPr/>
            <p:nvPr/>
          </p:nvSpPr>
          <p:spPr>
            <a:xfrm>
              <a:off x="7734234" y="6271931"/>
              <a:ext cx="131705" cy="131850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cxnSp>
          <p:nvCxnSpPr>
            <p:cNvPr id="367" name="直線コネクタ 366"/>
            <p:cNvCxnSpPr/>
            <p:nvPr/>
          </p:nvCxnSpPr>
          <p:spPr>
            <a:xfrm>
              <a:off x="7718366" y="6815655"/>
              <a:ext cx="158681" cy="0"/>
            </a:xfrm>
            <a:prstGeom prst="line">
              <a:avLst/>
            </a:prstGeom>
            <a:ln w="15875">
              <a:solidFill>
                <a:srgbClr val="FFC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直線コネクタ 367"/>
            <p:cNvCxnSpPr/>
            <p:nvPr/>
          </p:nvCxnSpPr>
          <p:spPr>
            <a:xfrm rot="10800000">
              <a:off x="7724713" y="6958503"/>
              <a:ext cx="145986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0000CC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直線コネクタ 368"/>
            <p:cNvCxnSpPr/>
            <p:nvPr/>
          </p:nvCxnSpPr>
          <p:spPr>
            <a:xfrm>
              <a:off x="7699314" y="7267769"/>
              <a:ext cx="195177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0" name="六角形 369"/>
            <p:cNvSpPr/>
            <p:nvPr/>
          </p:nvSpPr>
          <p:spPr>
            <a:xfrm>
              <a:off x="7742167" y="5974869"/>
              <a:ext cx="119011" cy="101668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554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371" name="円/楕円 370"/>
            <p:cNvSpPr/>
            <p:nvPr/>
          </p:nvSpPr>
          <p:spPr>
            <a:xfrm>
              <a:off x="7753276" y="6133725"/>
              <a:ext cx="101556" cy="10166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Ｓ</a:t>
              </a:r>
            </a:p>
          </p:txBody>
        </p:sp>
        <p:sp>
          <p:nvSpPr>
            <p:cNvPr id="372" name="正方形/長方形 371"/>
            <p:cNvSpPr/>
            <p:nvPr/>
          </p:nvSpPr>
          <p:spPr>
            <a:xfrm>
              <a:off x="7753276" y="6606087"/>
              <a:ext cx="101556" cy="101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Ｇ</a:t>
              </a:r>
            </a:p>
          </p:txBody>
        </p:sp>
        <p:sp>
          <p:nvSpPr>
            <p:cNvPr id="373" name="テキスト ボックス 372"/>
            <p:cNvSpPr txBox="1"/>
            <p:nvPr/>
          </p:nvSpPr>
          <p:spPr>
            <a:xfrm>
              <a:off x="8042075" y="5935156"/>
              <a:ext cx="611360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マーシャル</a:t>
              </a:r>
            </a:p>
          </p:txBody>
        </p:sp>
        <p:sp>
          <p:nvSpPr>
            <p:cNvPr id="374" name="テキスト ボックス 373"/>
            <p:cNvSpPr txBox="1"/>
            <p:nvPr/>
          </p:nvSpPr>
          <p:spPr>
            <a:xfrm>
              <a:off x="8042075" y="6251279"/>
              <a:ext cx="892565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スポーツ推進委員</a:t>
              </a:r>
            </a:p>
          </p:txBody>
        </p:sp>
        <p:sp>
          <p:nvSpPr>
            <p:cNvPr id="375" name="テキスト ボックス 374"/>
            <p:cNvSpPr txBox="1"/>
            <p:nvPr/>
          </p:nvSpPr>
          <p:spPr>
            <a:xfrm>
              <a:off x="8042075" y="6567962"/>
              <a:ext cx="470757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警備員</a:t>
              </a:r>
            </a:p>
          </p:txBody>
        </p:sp>
        <p:sp>
          <p:nvSpPr>
            <p:cNvPr id="376" name="テキスト ボックス 375"/>
            <p:cNvSpPr txBox="1"/>
            <p:nvPr/>
          </p:nvSpPr>
          <p:spPr>
            <a:xfrm>
              <a:off x="8042075" y="6111486"/>
              <a:ext cx="470757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整理員</a:t>
              </a:r>
            </a:p>
          </p:txBody>
        </p:sp>
        <p:sp>
          <p:nvSpPr>
            <p:cNvPr id="377" name="テキスト ボックス 376"/>
            <p:cNvSpPr txBox="1"/>
            <p:nvPr/>
          </p:nvSpPr>
          <p:spPr>
            <a:xfrm>
              <a:off x="8042075" y="6709222"/>
              <a:ext cx="380494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鉄柵</a:t>
              </a:r>
            </a:p>
          </p:txBody>
        </p:sp>
        <p:sp>
          <p:nvSpPr>
            <p:cNvPr id="378" name="テキスト ボックス 377"/>
            <p:cNvSpPr txBox="1"/>
            <p:nvPr/>
          </p:nvSpPr>
          <p:spPr>
            <a:xfrm>
              <a:off x="8042075" y="6858424"/>
              <a:ext cx="442983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プラ柵</a:t>
              </a:r>
            </a:p>
          </p:txBody>
        </p:sp>
        <p:sp>
          <p:nvSpPr>
            <p:cNvPr id="379" name="テキスト ボックス 378"/>
            <p:cNvSpPr txBox="1"/>
            <p:nvPr/>
          </p:nvSpPr>
          <p:spPr>
            <a:xfrm>
              <a:off x="8038891" y="7156569"/>
              <a:ext cx="670378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カラーコーン</a:t>
              </a:r>
            </a:p>
          </p:txBody>
        </p:sp>
        <p:cxnSp>
          <p:nvCxnSpPr>
            <p:cNvPr id="380" name="直線コネクタ 379"/>
            <p:cNvCxnSpPr/>
            <p:nvPr/>
          </p:nvCxnSpPr>
          <p:spPr>
            <a:xfrm>
              <a:off x="7680282" y="5730231"/>
              <a:ext cx="234848" cy="0"/>
            </a:xfrm>
            <a:prstGeom prst="line">
              <a:avLst/>
            </a:prstGeom>
            <a:ln w="34925">
              <a:solidFill>
                <a:srgbClr val="0066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1" name="テキスト ボックス 380"/>
            <p:cNvSpPr txBox="1"/>
            <p:nvPr/>
          </p:nvSpPr>
          <p:spPr>
            <a:xfrm>
              <a:off x="8042075" y="5628563"/>
              <a:ext cx="677321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バイクコース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cxnSp>
          <p:nvCxnSpPr>
            <p:cNvPr id="382" name="直線コネクタ 381"/>
            <p:cNvCxnSpPr/>
            <p:nvPr/>
          </p:nvCxnSpPr>
          <p:spPr>
            <a:xfrm>
              <a:off x="7683456" y="5884322"/>
              <a:ext cx="228500" cy="0"/>
            </a:xfrm>
            <a:prstGeom prst="line">
              <a:avLst/>
            </a:prstGeom>
            <a:ln w="5715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テキスト ボックス 382"/>
            <p:cNvSpPr txBox="1"/>
            <p:nvPr/>
          </p:nvSpPr>
          <p:spPr>
            <a:xfrm>
              <a:off x="8042075" y="5789008"/>
              <a:ext cx="590530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ランコース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sp>
          <p:nvSpPr>
            <p:cNvPr id="384" name="テキスト ボックス 383"/>
            <p:cNvSpPr txBox="1"/>
            <p:nvPr/>
          </p:nvSpPr>
          <p:spPr>
            <a:xfrm>
              <a:off x="8035716" y="7318602"/>
              <a:ext cx="561021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車両導線</a:t>
              </a:r>
            </a:p>
          </p:txBody>
        </p:sp>
        <p:cxnSp>
          <p:nvCxnSpPr>
            <p:cNvPr id="385" name="直線矢印コネクタ 384"/>
            <p:cNvCxnSpPr/>
            <p:nvPr/>
          </p:nvCxnSpPr>
          <p:spPr>
            <a:xfrm>
              <a:off x="7680272" y="7432979"/>
              <a:ext cx="257063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直線矢印コネクタ 385"/>
            <p:cNvCxnSpPr/>
            <p:nvPr/>
          </p:nvCxnSpPr>
          <p:spPr>
            <a:xfrm>
              <a:off x="7662817" y="7606132"/>
              <a:ext cx="269757" cy="1589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テキスト ボックス 386"/>
            <p:cNvSpPr txBox="1"/>
            <p:nvPr/>
          </p:nvSpPr>
          <p:spPr>
            <a:xfrm>
              <a:off x="8035716" y="7510818"/>
              <a:ext cx="470757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横断路</a:t>
              </a:r>
            </a:p>
          </p:txBody>
        </p:sp>
        <p:cxnSp>
          <p:nvCxnSpPr>
            <p:cNvPr id="388" name="直線コネクタ 387"/>
            <p:cNvCxnSpPr/>
            <p:nvPr/>
          </p:nvCxnSpPr>
          <p:spPr>
            <a:xfrm rot="10800000">
              <a:off x="7729473" y="7116871"/>
              <a:ext cx="145986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FF0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" name="テキスト ボックス 388"/>
            <p:cNvSpPr txBox="1"/>
            <p:nvPr/>
          </p:nvSpPr>
          <p:spPr>
            <a:xfrm>
              <a:off x="8046834" y="7016792"/>
              <a:ext cx="838753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スチールフェンス</a:t>
              </a:r>
            </a:p>
          </p:txBody>
        </p:sp>
        <p:sp>
          <p:nvSpPr>
            <p:cNvPr id="390" name="ひし形 389"/>
            <p:cNvSpPr/>
            <p:nvPr/>
          </p:nvSpPr>
          <p:spPr>
            <a:xfrm>
              <a:off x="7734234" y="6430297"/>
              <a:ext cx="131705" cy="131850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sp>
          <p:nvSpPr>
            <p:cNvPr id="391" name="テキスト ボックス 390"/>
            <p:cNvSpPr txBox="1"/>
            <p:nvPr/>
          </p:nvSpPr>
          <p:spPr>
            <a:xfrm>
              <a:off x="8042075" y="6409646"/>
              <a:ext cx="835281" cy="1918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一般ボランティア</a:t>
              </a:r>
            </a:p>
          </p:txBody>
        </p:sp>
      </p:grp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1123871A-3861-4BBC-9C11-B012DAE0221A}"/>
              </a:ext>
            </a:extLst>
          </p:cNvPr>
          <p:cNvSpPr/>
          <p:nvPr/>
        </p:nvSpPr>
        <p:spPr>
          <a:xfrm>
            <a:off x="1865961" y="1177553"/>
            <a:ext cx="325406" cy="1526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270" dirty="0">
                <a:solidFill>
                  <a:schemeClr val="bg1"/>
                </a:solidFill>
              </a:rPr>
              <a:t>Ⓐ</a:t>
            </a:r>
            <a:endParaRPr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93" name="グループ化 392">
            <a:extLst>
              <a:ext uri="{FF2B5EF4-FFF2-40B4-BE49-F238E27FC236}">
                <a16:creationId xmlns:a16="http://schemas.microsoft.com/office/drawing/2014/main" id="{1F35D468-47F4-4C26-883B-CDF14B7733D9}"/>
              </a:ext>
            </a:extLst>
          </p:cNvPr>
          <p:cNvGrpSpPr/>
          <p:nvPr/>
        </p:nvGrpSpPr>
        <p:grpSpPr>
          <a:xfrm>
            <a:off x="5562813" y="638583"/>
            <a:ext cx="1264755" cy="2786893"/>
            <a:chOff x="5562813" y="638583"/>
            <a:chExt cx="1264755" cy="2786893"/>
          </a:xfrm>
        </p:grpSpPr>
        <p:sp>
          <p:nvSpPr>
            <p:cNvPr id="394" name="正方形/長方形 393">
              <a:extLst>
                <a:ext uri="{FF2B5EF4-FFF2-40B4-BE49-F238E27FC236}">
                  <a16:creationId xmlns:a16="http://schemas.microsoft.com/office/drawing/2014/main" id="{0F4219EB-F756-46A2-B7B4-A92D51BBE35B}"/>
                </a:ext>
              </a:extLst>
            </p:cNvPr>
            <p:cNvSpPr/>
            <p:nvPr/>
          </p:nvSpPr>
          <p:spPr bwMode="auto">
            <a:xfrm>
              <a:off x="5562813" y="638583"/>
              <a:ext cx="1193091" cy="2786893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dirty="0"/>
            </a:p>
          </p:txBody>
        </p:sp>
        <p:sp>
          <p:nvSpPr>
            <p:cNvPr id="395" name="ひし形 394">
              <a:extLst>
                <a:ext uri="{FF2B5EF4-FFF2-40B4-BE49-F238E27FC236}">
                  <a16:creationId xmlns:a16="http://schemas.microsoft.com/office/drawing/2014/main" id="{FC4CF75E-CF73-4658-984F-66AED8B6B9B7}"/>
                </a:ext>
              </a:extLst>
            </p:cNvPr>
            <p:cNvSpPr/>
            <p:nvPr/>
          </p:nvSpPr>
          <p:spPr bwMode="auto">
            <a:xfrm>
              <a:off x="5657190" y="1367665"/>
              <a:ext cx="128410" cy="139111"/>
            </a:xfrm>
            <a:prstGeom prst="diamond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cxnSp>
          <p:nvCxnSpPr>
            <p:cNvPr id="396" name="直線コネクタ 395">
              <a:extLst>
                <a:ext uri="{FF2B5EF4-FFF2-40B4-BE49-F238E27FC236}">
                  <a16:creationId xmlns:a16="http://schemas.microsoft.com/office/drawing/2014/main" id="{19F75396-85C1-466B-8021-B1DA78F61C48}"/>
                </a:ext>
              </a:extLst>
            </p:cNvPr>
            <p:cNvCxnSpPr/>
            <p:nvPr/>
          </p:nvCxnSpPr>
          <p:spPr bwMode="auto">
            <a:xfrm>
              <a:off x="5641719" y="1941332"/>
              <a:ext cx="154712" cy="0"/>
            </a:xfrm>
            <a:prstGeom prst="line">
              <a:avLst/>
            </a:prstGeom>
            <a:ln w="15875">
              <a:solidFill>
                <a:srgbClr val="FFC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直線コネクタ 396">
              <a:extLst>
                <a:ext uri="{FF2B5EF4-FFF2-40B4-BE49-F238E27FC236}">
                  <a16:creationId xmlns:a16="http://schemas.microsoft.com/office/drawing/2014/main" id="{8304C338-C143-4076-8524-D782F6F7E1A0}"/>
                </a:ext>
              </a:extLst>
            </p:cNvPr>
            <p:cNvCxnSpPr/>
            <p:nvPr/>
          </p:nvCxnSpPr>
          <p:spPr bwMode="auto">
            <a:xfrm rot="10800000">
              <a:off x="5647907" y="2092046"/>
              <a:ext cx="142334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0000CC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直線コネクタ 397">
              <a:extLst>
                <a:ext uri="{FF2B5EF4-FFF2-40B4-BE49-F238E27FC236}">
                  <a16:creationId xmlns:a16="http://schemas.microsoft.com/office/drawing/2014/main" id="{4A44F886-7FE5-45E3-A364-7D0FF02D2506}"/>
                </a:ext>
              </a:extLst>
            </p:cNvPr>
            <p:cNvCxnSpPr/>
            <p:nvPr/>
          </p:nvCxnSpPr>
          <p:spPr bwMode="auto">
            <a:xfrm>
              <a:off x="5636084" y="2418344"/>
              <a:ext cx="190295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" name="六角形 398">
              <a:extLst>
                <a:ext uri="{FF2B5EF4-FFF2-40B4-BE49-F238E27FC236}">
                  <a16:creationId xmlns:a16="http://schemas.microsoft.com/office/drawing/2014/main" id="{BE3BF762-DF41-43FD-9CC6-764201577DA5}"/>
                </a:ext>
              </a:extLst>
            </p:cNvPr>
            <p:cNvSpPr/>
            <p:nvPr/>
          </p:nvSpPr>
          <p:spPr bwMode="auto">
            <a:xfrm>
              <a:off x="5664924" y="1054244"/>
              <a:ext cx="116034" cy="107267"/>
            </a:xfrm>
            <a:prstGeom prst="hexagon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dirty="0">
                  <a:latin typeface="HGP創英角ｺﾞｼｯｸUB" pitchFamily="50" charset="-128"/>
                  <a:ea typeface="HGP創英角ｺﾞｼｯｸUB" pitchFamily="50" charset="-128"/>
                </a:rPr>
                <a:t>M</a:t>
              </a:r>
              <a:endParaRPr lang="ja-JP" altLang="en-US" sz="554" dirty="0">
                <a:latin typeface="HGP創英角ｺﾞｼｯｸUB" pitchFamily="50" charset="-128"/>
                <a:ea typeface="HGP創英角ｺﾞｼｯｸUB" pitchFamily="50" charset="-128"/>
              </a:endParaRPr>
            </a:p>
          </p:txBody>
        </p:sp>
        <p:sp>
          <p:nvSpPr>
            <p:cNvPr id="400" name="円/楕円 283">
              <a:extLst>
                <a:ext uri="{FF2B5EF4-FFF2-40B4-BE49-F238E27FC236}">
                  <a16:creationId xmlns:a16="http://schemas.microsoft.com/office/drawing/2014/main" id="{618D0F15-84F7-439B-8C98-41708A399CF0}"/>
                </a:ext>
              </a:extLst>
            </p:cNvPr>
            <p:cNvSpPr/>
            <p:nvPr/>
          </p:nvSpPr>
          <p:spPr bwMode="auto">
            <a:xfrm>
              <a:off x="5675755" y="1221848"/>
              <a:ext cx="99016" cy="10726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Ｓ</a:t>
              </a:r>
            </a:p>
          </p:txBody>
        </p:sp>
        <p:sp>
          <p:nvSpPr>
            <p:cNvPr id="401" name="正方形/長方形 400">
              <a:extLst>
                <a:ext uri="{FF2B5EF4-FFF2-40B4-BE49-F238E27FC236}">
                  <a16:creationId xmlns:a16="http://schemas.microsoft.com/office/drawing/2014/main" id="{C6956EAC-104F-49EB-BCA4-93745D67A806}"/>
                </a:ext>
              </a:extLst>
            </p:cNvPr>
            <p:cNvSpPr/>
            <p:nvPr/>
          </p:nvSpPr>
          <p:spPr bwMode="auto">
            <a:xfrm>
              <a:off x="5675755" y="1720223"/>
              <a:ext cx="99016" cy="1072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554" b="1" dirty="0"/>
                <a:t>Ｇ</a:t>
              </a:r>
            </a:p>
          </p:txBody>
        </p:sp>
        <p:sp>
          <p:nvSpPr>
            <p:cNvPr id="403" name="テキスト ボックス 402">
              <a:extLst>
                <a:ext uri="{FF2B5EF4-FFF2-40B4-BE49-F238E27FC236}">
                  <a16:creationId xmlns:a16="http://schemas.microsoft.com/office/drawing/2014/main" id="{2ACE7620-5A59-4001-B0E6-9D0A9C104C12}"/>
                </a:ext>
              </a:extLst>
            </p:cNvPr>
            <p:cNvSpPr txBox="1"/>
            <p:nvPr/>
          </p:nvSpPr>
          <p:spPr bwMode="auto">
            <a:xfrm>
              <a:off x="5957330" y="1012344"/>
              <a:ext cx="596067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マーシャル</a:t>
              </a:r>
            </a:p>
          </p:txBody>
        </p:sp>
        <p:sp>
          <p:nvSpPr>
            <p:cNvPr id="404" name="テキスト ボックス 403">
              <a:extLst>
                <a:ext uri="{FF2B5EF4-FFF2-40B4-BE49-F238E27FC236}">
                  <a16:creationId xmlns:a16="http://schemas.microsoft.com/office/drawing/2014/main" id="{F613B1CC-ADE3-4F8F-80C7-E97BD6E3CDB5}"/>
                </a:ext>
              </a:extLst>
            </p:cNvPr>
            <p:cNvSpPr txBox="1"/>
            <p:nvPr/>
          </p:nvSpPr>
          <p:spPr bwMode="auto">
            <a:xfrm>
              <a:off x="5957330" y="1345876"/>
              <a:ext cx="870238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スポーツ推進委員</a:t>
              </a:r>
            </a:p>
          </p:txBody>
        </p:sp>
        <p:sp>
          <p:nvSpPr>
            <p:cNvPr id="405" name="テキスト ボックス 404">
              <a:extLst>
                <a:ext uri="{FF2B5EF4-FFF2-40B4-BE49-F238E27FC236}">
                  <a16:creationId xmlns:a16="http://schemas.microsoft.com/office/drawing/2014/main" id="{6E0B036C-38B6-4E29-963E-6A55FEBCD0C8}"/>
                </a:ext>
              </a:extLst>
            </p:cNvPr>
            <p:cNvSpPr txBox="1"/>
            <p:nvPr/>
          </p:nvSpPr>
          <p:spPr bwMode="auto">
            <a:xfrm>
              <a:off x="5957330" y="1679999"/>
              <a:ext cx="458981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警備員</a:t>
              </a:r>
            </a:p>
          </p:txBody>
        </p:sp>
        <p:sp>
          <p:nvSpPr>
            <p:cNvPr id="406" name="テキスト ボックス 405">
              <a:extLst>
                <a:ext uri="{FF2B5EF4-FFF2-40B4-BE49-F238E27FC236}">
                  <a16:creationId xmlns:a16="http://schemas.microsoft.com/office/drawing/2014/main" id="{F28A4C75-0F93-4B05-B798-87296B954C7D}"/>
                </a:ext>
              </a:extLst>
            </p:cNvPr>
            <p:cNvSpPr txBox="1"/>
            <p:nvPr/>
          </p:nvSpPr>
          <p:spPr bwMode="auto">
            <a:xfrm>
              <a:off x="5957330" y="1198385"/>
              <a:ext cx="458981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整理員</a:t>
              </a:r>
            </a:p>
          </p:txBody>
        </p:sp>
        <p:sp>
          <p:nvSpPr>
            <p:cNvPr id="407" name="テキスト ボックス 406">
              <a:extLst>
                <a:ext uri="{FF2B5EF4-FFF2-40B4-BE49-F238E27FC236}">
                  <a16:creationId xmlns:a16="http://schemas.microsoft.com/office/drawing/2014/main" id="{88B88DD2-808C-4DE7-9CA7-802CCAE4F009}"/>
                </a:ext>
              </a:extLst>
            </p:cNvPr>
            <p:cNvSpPr txBox="1"/>
            <p:nvPr/>
          </p:nvSpPr>
          <p:spPr bwMode="auto">
            <a:xfrm>
              <a:off x="5957330" y="1829038"/>
              <a:ext cx="370976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鉄柵</a:t>
              </a:r>
            </a:p>
          </p:txBody>
        </p:sp>
        <p:sp>
          <p:nvSpPr>
            <p:cNvPr id="408" name="テキスト ボックス 407">
              <a:extLst>
                <a:ext uri="{FF2B5EF4-FFF2-40B4-BE49-F238E27FC236}">
                  <a16:creationId xmlns:a16="http://schemas.microsoft.com/office/drawing/2014/main" id="{567F7D8B-DFC6-4AD3-9A24-A7155B8C8344}"/>
                </a:ext>
              </a:extLst>
            </p:cNvPr>
            <p:cNvSpPr txBox="1"/>
            <p:nvPr/>
          </p:nvSpPr>
          <p:spPr bwMode="auto">
            <a:xfrm>
              <a:off x="5957330" y="1986456"/>
              <a:ext cx="431902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プラ柵</a:t>
              </a:r>
            </a:p>
          </p:txBody>
        </p:sp>
        <p:sp>
          <p:nvSpPr>
            <p:cNvPr id="409" name="テキスト ボックス 408">
              <a:extLst>
                <a:ext uri="{FF2B5EF4-FFF2-40B4-BE49-F238E27FC236}">
                  <a16:creationId xmlns:a16="http://schemas.microsoft.com/office/drawing/2014/main" id="{14DFC382-3E19-4396-8264-3BCBE1CC6FD0}"/>
                </a:ext>
              </a:extLst>
            </p:cNvPr>
            <p:cNvSpPr txBox="1"/>
            <p:nvPr/>
          </p:nvSpPr>
          <p:spPr bwMode="auto">
            <a:xfrm>
              <a:off x="5954226" y="2301020"/>
              <a:ext cx="653609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カラーコーン</a:t>
              </a:r>
            </a:p>
          </p:txBody>
        </p:sp>
        <p:cxnSp>
          <p:nvCxnSpPr>
            <p:cNvPr id="410" name="直線コネクタ 409">
              <a:extLst>
                <a:ext uri="{FF2B5EF4-FFF2-40B4-BE49-F238E27FC236}">
                  <a16:creationId xmlns:a16="http://schemas.microsoft.com/office/drawing/2014/main" id="{C1660FB7-1BF7-4151-A2A5-9889221F7294}"/>
                </a:ext>
              </a:extLst>
            </p:cNvPr>
            <p:cNvCxnSpPr/>
            <p:nvPr/>
          </p:nvCxnSpPr>
          <p:spPr bwMode="auto">
            <a:xfrm>
              <a:off x="5604587" y="796134"/>
              <a:ext cx="228973" cy="0"/>
            </a:xfrm>
            <a:prstGeom prst="line">
              <a:avLst/>
            </a:prstGeom>
            <a:ln w="34925">
              <a:solidFill>
                <a:srgbClr val="0066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テキスト ボックス 410">
              <a:extLst>
                <a:ext uri="{FF2B5EF4-FFF2-40B4-BE49-F238E27FC236}">
                  <a16:creationId xmlns:a16="http://schemas.microsoft.com/office/drawing/2014/main" id="{8B7F15CA-CEB6-4D76-A4B9-9201E24AC122}"/>
                </a:ext>
              </a:extLst>
            </p:cNvPr>
            <p:cNvSpPr txBox="1"/>
            <p:nvPr/>
          </p:nvSpPr>
          <p:spPr bwMode="auto">
            <a:xfrm>
              <a:off x="5957330" y="688868"/>
              <a:ext cx="660378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バイクコース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cxnSp>
          <p:nvCxnSpPr>
            <p:cNvPr id="412" name="直線コネクタ 411">
              <a:extLst>
                <a:ext uri="{FF2B5EF4-FFF2-40B4-BE49-F238E27FC236}">
                  <a16:creationId xmlns:a16="http://schemas.microsoft.com/office/drawing/2014/main" id="{A31590C6-A737-40DC-BE5E-751A694F1744}"/>
                </a:ext>
              </a:extLst>
            </p:cNvPr>
            <p:cNvCxnSpPr/>
            <p:nvPr/>
          </p:nvCxnSpPr>
          <p:spPr bwMode="auto">
            <a:xfrm>
              <a:off x="5607682" y="958711"/>
              <a:ext cx="222784" cy="0"/>
            </a:xfrm>
            <a:prstGeom prst="line">
              <a:avLst/>
            </a:prstGeom>
            <a:ln w="57150">
              <a:solidFill>
                <a:srgbClr val="FF0000">
                  <a:alpha val="4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3" name="テキスト ボックス 412">
              <a:extLst>
                <a:ext uri="{FF2B5EF4-FFF2-40B4-BE49-F238E27FC236}">
                  <a16:creationId xmlns:a16="http://schemas.microsoft.com/office/drawing/2014/main" id="{257EA999-0D1E-48ED-BA70-FCD7C2DE5C59}"/>
                </a:ext>
              </a:extLst>
            </p:cNvPr>
            <p:cNvSpPr txBox="1"/>
            <p:nvPr/>
          </p:nvSpPr>
          <p:spPr bwMode="auto">
            <a:xfrm>
              <a:off x="5957330" y="858148"/>
              <a:ext cx="575758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>
                  <a:latin typeface="+mn-ea"/>
                  <a:ea typeface="+mn-ea"/>
                </a:rPr>
                <a:t>ランコース</a:t>
              </a:r>
              <a:endParaRPr lang="ja-JP" altLang="en-US" sz="646" dirty="0">
                <a:latin typeface="+mn-ea"/>
                <a:ea typeface="+mn-ea"/>
              </a:endParaRPr>
            </a:p>
          </p:txBody>
        </p:sp>
        <p:sp>
          <p:nvSpPr>
            <p:cNvPr id="414" name="テキスト ボックス 413">
              <a:extLst>
                <a:ext uri="{FF2B5EF4-FFF2-40B4-BE49-F238E27FC236}">
                  <a16:creationId xmlns:a16="http://schemas.microsoft.com/office/drawing/2014/main" id="{0317FD18-A434-467F-98A4-79E090AC4D80}"/>
                </a:ext>
              </a:extLst>
            </p:cNvPr>
            <p:cNvSpPr txBox="1"/>
            <p:nvPr/>
          </p:nvSpPr>
          <p:spPr bwMode="auto">
            <a:xfrm>
              <a:off x="5951130" y="2471976"/>
              <a:ext cx="546987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車両導線</a:t>
              </a:r>
            </a:p>
          </p:txBody>
        </p:sp>
        <p:cxnSp>
          <p:nvCxnSpPr>
            <p:cNvPr id="415" name="直線矢印コネクタ 414">
              <a:extLst>
                <a:ext uri="{FF2B5EF4-FFF2-40B4-BE49-F238E27FC236}">
                  <a16:creationId xmlns:a16="http://schemas.microsoft.com/office/drawing/2014/main" id="{5B359775-72AC-4B7A-AE6C-F6DA1C362167}"/>
                </a:ext>
              </a:extLst>
            </p:cNvPr>
            <p:cNvCxnSpPr/>
            <p:nvPr/>
          </p:nvCxnSpPr>
          <p:spPr bwMode="auto">
            <a:xfrm>
              <a:off x="5605915" y="2592652"/>
              <a:ext cx="250633" cy="1675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矢印コネクタ 415">
              <a:extLst>
                <a:ext uri="{FF2B5EF4-FFF2-40B4-BE49-F238E27FC236}">
                  <a16:creationId xmlns:a16="http://schemas.microsoft.com/office/drawing/2014/main" id="{4CCD69E4-ECF0-4292-A0FB-263B2190D26F}"/>
                </a:ext>
              </a:extLst>
            </p:cNvPr>
            <p:cNvCxnSpPr/>
            <p:nvPr/>
          </p:nvCxnSpPr>
          <p:spPr bwMode="auto">
            <a:xfrm>
              <a:off x="5587559" y="2775340"/>
              <a:ext cx="263009" cy="1677"/>
            </a:xfrm>
            <a:prstGeom prst="straightConnector1">
              <a:avLst/>
            </a:prstGeom>
            <a:ln w="22225">
              <a:solidFill>
                <a:srgbClr val="FF000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7" name="テキスト ボックス 416">
              <a:extLst>
                <a:ext uri="{FF2B5EF4-FFF2-40B4-BE49-F238E27FC236}">
                  <a16:creationId xmlns:a16="http://schemas.microsoft.com/office/drawing/2014/main" id="{708A85AF-1B17-4172-A0D4-BC1BCA10C485}"/>
                </a:ext>
              </a:extLst>
            </p:cNvPr>
            <p:cNvSpPr txBox="1"/>
            <p:nvPr/>
          </p:nvSpPr>
          <p:spPr bwMode="auto">
            <a:xfrm>
              <a:off x="5951130" y="2674777"/>
              <a:ext cx="458981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横断路</a:t>
              </a:r>
            </a:p>
          </p:txBody>
        </p:sp>
        <p:cxnSp>
          <p:nvCxnSpPr>
            <p:cNvPr id="418" name="直線コネクタ 417">
              <a:extLst>
                <a:ext uri="{FF2B5EF4-FFF2-40B4-BE49-F238E27FC236}">
                  <a16:creationId xmlns:a16="http://schemas.microsoft.com/office/drawing/2014/main" id="{05D566AE-F022-4DE5-AF83-C8B724087D7D}"/>
                </a:ext>
              </a:extLst>
            </p:cNvPr>
            <p:cNvCxnSpPr/>
            <p:nvPr/>
          </p:nvCxnSpPr>
          <p:spPr bwMode="auto">
            <a:xfrm rot="10800000">
              <a:off x="5660064" y="2259136"/>
              <a:ext cx="142334" cy="0"/>
            </a:xfrm>
            <a:prstGeom prst="line">
              <a:avLst/>
            </a:prstGeom>
            <a:solidFill>
              <a:srgbClr val="0000FF"/>
            </a:solidFill>
            <a:ln w="12700" cmpd="sng">
              <a:solidFill>
                <a:srgbClr val="FF000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9" name="テキスト ボックス 418">
              <a:extLst>
                <a:ext uri="{FF2B5EF4-FFF2-40B4-BE49-F238E27FC236}">
                  <a16:creationId xmlns:a16="http://schemas.microsoft.com/office/drawing/2014/main" id="{9BC07263-EC02-450B-B39B-95FBB16622E2}"/>
                </a:ext>
              </a:extLst>
            </p:cNvPr>
            <p:cNvSpPr txBox="1"/>
            <p:nvPr/>
          </p:nvSpPr>
          <p:spPr bwMode="auto">
            <a:xfrm>
              <a:off x="5961970" y="2153545"/>
              <a:ext cx="817772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スチールフェンス</a:t>
              </a:r>
            </a:p>
          </p:txBody>
        </p:sp>
        <p:sp>
          <p:nvSpPr>
            <p:cNvPr id="420" name="ひし形 419">
              <a:extLst>
                <a:ext uri="{FF2B5EF4-FFF2-40B4-BE49-F238E27FC236}">
                  <a16:creationId xmlns:a16="http://schemas.microsoft.com/office/drawing/2014/main" id="{35A74CFB-1E51-4C23-B229-E0CDFFE2BC1C}"/>
                </a:ext>
              </a:extLst>
            </p:cNvPr>
            <p:cNvSpPr/>
            <p:nvPr/>
          </p:nvSpPr>
          <p:spPr bwMode="auto">
            <a:xfrm>
              <a:off x="5657190" y="1534753"/>
              <a:ext cx="128410" cy="139111"/>
            </a:xfrm>
            <a:prstGeom prst="diamond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554" b="1" dirty="0">
                  <a:latin typeface="+mn-ea"/>
                </a:rPr>
                <a:t>V</a:t>
              </a:r>
              <a:endParaRPr lang="ja-JP" altLang="en-US" sz="554" b="1" dirty="0">
                <a:latin typeface="+mn-ea"/>
              </a:endParaRPr>
            </a:p>
          </p:txBody>
        </p:sp>
        <p:sp>
          <p:nvSpPr>
            <p:cNvPr id="421" name="テキスト ボックス 420">
              <a:extLst>
                <a:ext uri="{FF2B5EF4-FFF2-40B4-BE49-F238E27FC236}">
                  <a16:creationId xmlns:a16="http://schemas.microsoft.com/office/drawing/2014/main" id="{1A55A3C5-4D68-4915-8222-595AAA84CAFD}"/>
                </a:ext>
              </a:extLst>
            </p:cNvPr>
            <p:cNvSpPr txBox="1"/>
            <p:nvPr/>
          </p:nvSpPr>
          <p:spPr bwMode="auto">
            <a:xfrm>
              <a:off x="5957330" y="1512964"/>
              <a:ext cx="814387" cy="2024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646" dirty="0">
                  <a:latin typeface="+mn-ea"/>
                  <a:ea typeface="+mn-ea"/>
                </a:rPr>
                <a:t>一般ボランティア</a:t>
              </a:r>
            </a:p>
          </p:txBody>
        </p:sp>
        <p:sp>
          <p:nvSpPr>
            <p:cNvPr id="422" name="正方形/長方形 421">
              <a:extLst>
                <a:ext uri="{FF2B5EF4-FFF2-40B4-BE49-F238E27FC236}">
                  <a16:creationId xmlns:a16="http://schemas.microsoft.com/office/drawing/2014/main" id="{10C28FA1-C8A7-4AE5-8576-3A78419B8212}"/>
                </a:ext>
              </a:extLst>
            </p:cNvPr>
            <p:cNvSpPr/>
            <p:nvPr/>
          </p:nvSpPr>
          <p:spPr>
            <a:xfrm>
              <a:off x="5634031" y="2864768"/>
              <a:ext cx="194400" cy="1764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70" dirty="0">
                  <a:solidFill>
                    <a:schemeClr val="bg1"/>
                  </a:solidFill>
                </a:rPr>
                <a:t>Ⓐ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423" name="正方形/長方形 422">
              <a:extLst>
                <a:ext uri="{FF2B5EF4-FFF2-40B4-BE49-F238E27FC236}">
                  <a16:creationId xmlns:a16="http://schemas.microsoft.com/office/drawing/2014/main" id="{7893D970-67FB-4770-B0A4-5E06813F72FD}"/>
                </a:ext>
              </a:extLst>
            </p:cNvPr>
            <p:cNvSpPr/>
            <p:nvPr/>
          </p:nvSpPr>
          <p:spPr>
            <a:xfrm>
              <a:off x="5634112" y="3224808"/>
              <a:ext cx="194238" cy="1754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270" dirty="0">
                  <a:solidFill>
                    <a:schemeClr val="bg1"/>
                  </a:solidFill>
                </a:rPr>
                <a:t>Ⓖ</a:t>
              </a:r>
              <a:endParaRPr lang="ja-JP" altLang="en-US" sz="2177" dirty="0">
                <a:solidFill>
                  <a:schemeClr val="bg1"/>
                </a:solidFill>
              </a:endParaRPr>
            </a:p>
          </p:txBody>
        </p:sp>
        <p:sp>
          <p:nvSpPr>
            <p:cNvPr id="424" name="テキスト ボックス 423">
              <a:extLst>
                <a:ext uri="{FF2B5EF4-FFF2-40B4-BE49-F238E27FC236}">
                  <a16:creationId xmlns:a16="http://schemas.microsoft.com/office/drawing/2014/main" id="{5957BE65-B569-4675-8CBE-5030F849491C}"/>
                </a:ext>
              </a:extLst>
            </p:cNvPr>
            <p:cNvSpPr txBox="1"/>
            <p:nvPr/>
          </p:nvSpPr>
          <p:spPr>
            <a:xfrm rot="16200000">
              <a:off x="5566221" y="2983616"/>
              <a:ext cx="3257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b="1" dirty="0"/>
                <a:t>～</a:t>
              </a:r>
            </a:p>
          </p:txBody>
        </p:sp>
        <p:sp>
          <p:nvSpPr>
            <p:cNvPr id="425" name="テキスト ボックス 424">
              <a:extLst>
                <a:ext uri="{FF2B5EF4-FFF2-40B4-BE49-F238E27FC236}">
                  <a16:creationId xmlns:a16="http://schemas.microsoft.com/office/drawing/2014/main" id="{0D054999-D45C-4C63-8F8E-D8470AE1A7B7}"/>
                </a:ext>
              </a:extLst>
            </p:cNvPr>
            <p:cNvSpPr txBox="1"/>
            <p:nvPr/>
          </p:nvSpPr>
          <p:spPr>
            <a:xfrm>
              <a:off x="5951740" y="2997785"/>
              <a:ext cx="684803" cy="1923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650" dirty="0"/>
                <a:t>設営転換場所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42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A442D01C-ED26-48A6-B6D7-8A3869B02CE2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095376" y="84271"/>
            <a:ext cx="4499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A-OTF 新ゴ Pro B"/>
                <a:ea typeface="A-OTF 新ゴ Pro B"/>
                <a:cs typeface="A-OTF 新ゴ Pro B"/>
              </a:rPr>
              <a:t>エリートパラトライアスロンコース詳細図</a:t>
            </a:r>
            <a:r>
              <a:rPr lang="en-US" altLang="ja-JP" sz="1050" dirty="0">
                <a:latin typeface="A-OTF 新ゴ Pro B"/>
                <a:ea typeface="A-OTF 新ゴ Pro B"/>
                <a:cs typeface="A-OTF 新ゴ Pro B"/>
              </a:rPr>
              <a:t>【CP4-</a:t>
            </a:r>
            <a:r>
              <a:rPr lang="ja-JP" altLang="en-US" sz="1050" dirty="0">
                <a:latin typeface="A-OTF 新ゴ Pro B"/>
                <a:ea typeface="A-OTF 新ゴ Pro B"/>
                <a:cs typeface="A-OTF 新ゴ Pro B"/>
              </a:rPr>
              <a:t>Ｇ　選手受付</a:t>
            </a:r>
            <a:r>
              <a:rPr lang="en-US" altLang="ja-JP" sz="105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8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5981346" y="745599"/>
            <a:ext cx="5261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CP4-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Ｇ</a:t>
            </a:r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777769" y="1688329"/>
            <a:ext cx="8146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セレスポ：藤田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742" name="Picture 2">
            <a:extLst>
              <a:ext uri="{FF2B5EF4-FFF2-40B4-BE49-F238E27FC236}">
                <a16:creationId xmlns:a16="http://schemas.microsoft.com/office/drawing/2014/main" id="{226A6F62-5F68-46A9-87C0-313FEC730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0" y="1401738"/>
            <a:ext cx="514508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3" name="Picture 3">
            <a:extLst>
              <a:ext uri="{FF2B5EF4-FFF2-40B4-BE49-F238E27FC236}">
                <a16:creationId xmlns:a16="http://schemas.microsoft.com/office/drawing/2014/main" id="{13FCA32C-D1A4-41C7-A2F5-629F9F4D6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15" y="4627587"/>
            <a:ext cx="5148262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4" name="円/楕円 1">
            <a:extLst>
              <a:ext uri="{FF2B5EF4-FFF2-40B4-BE49-F238E27FC236}">
                <a16:creationId xmlns:a16="http://schemas.microsoft.com/office/drawing/2014/main" id="{96A52CEA-4DE4-4708-AB19-8F2329A9F3A1}"/>
              </a:ext>
            </a:extLst>
          </p:cNvPr>
          <p:cNvSpPr/>
          <p:nvPr/>
        </p:nvSpPr>
        <p:spPr>
          <a:xfrm>
            <a:off x="3751302" y="5889649"/>
            <a:ext cx="476250" cy="1431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63" name="円/楕円 15">
            <a:extLst>
              <a:ext uri="{FF2B5EF4-FFF2-40B4-BE49-F238E27FC236}">
                <a16:creationId xmlns:a16="http://schemas.microsoft.com/office/drawing/2014/main" id="{688BF80A-273E-483F-ABE9-13DDF535190E}"/>
              </a:ext>
            </a:extLst>
          </p:cNvPr>
          <p:cNvSpPr/>
          <p:nvPr/>
        </p:nvSpPr>
        <p:spPr>
          <a:xfrm>
            <a:off x="3751302" y="2859906"/>
            <a:ext cx="476250" cy="1262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67" name="テキスト ボックス 34">
            <a:extLst>
              <a:ext uri="{FF2B5EF4-FFF2-40B4-BE49-F238E27FC236}">
                <a16:creationId xmlns:a16="http://schemas.microsoft.com/office/drawing/2014/main" id="{7808446D-ADBD-4B67-8827-57BA77962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463" y="4627587"/>
            <a:ext cx="1409700" cy="428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bg1"/>
                </a:solidFill>
              </a:rPr>
              <a:t>転換場所</a:t>
            </a:r>
            <a:endParaRPr lang="en-US" altLang="ja-JP" sz="2100" dirty="0">
              <a:solidFill>
                <a:schemeClr val="bg1"/>
              </a:solidFill>
            </a:endParaRPr>
          </a:p>
        </p:txBody>
      </p:sp>
      <p:cxnSp>
        <p:nvCxnSpPr>
          <p:cNvPr id="768" name="直線コネクタ 767">
            <a:extLst>
              <a:ext uri="{FF2B5EF4-FFF2-40B4-BE49-F238E27FC236}">
                <a16:creationId xmlns:a16="http://schemas.microsoft.com/office/drawing/2014/main" id="{A7037921-0152-4988-BA11-DA5547F1FB48}"/>
              </a:ext>
            </a:extLst>
          </p:cNvPr>
          <p:cNvCxnSpPr>
            <a:stCxn id="767" idx="0"/>
            <a:endCxn id="763" idx="4"/>
          </p:cNvCxnSpPr>
          <p:nvPr/>
        </p:nvCxnSpPr>
        <p:spPr>
          <a:xfrm flipH="1" flipV="1">
            <a:off x="3989427" y="4121968"/>
            <a:ext cx="83886" cy="50561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3" name="直線コネクタ 772">
            <a:extLst>
              <a:ext uri="{FF2B5EF4-FFF2-40B4-BE49-F238E27FC236}">
                <a16:creationId xmlns:a16="http://schemas.microsoft.com/office/drawing/2014/main" id="{AA2A9B81-7B98-4DCD-85B4-0115DC46A44E}"/>
              </a:ext>
            </a:extLst>
          </p:cNvPr>
          <p:cNvCxnSpPr>
            <a:stCxn id="744" idx="0"/>
            <a:endCxn id="767" idx="2"/>
          </p:cNvCxnSpPr>
          <p:nvPr/>
        </p:nvCxnSpPr>
        <p:spPr>
          <a:xfrm flipV="1">
            <a:off x="3989427" y="5056212"/>
            <a:ext cx="83886" cy="83343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5733256" y="6609184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BE2C477-C0DC-4E54-AAE4-BF6E2378CD33}"/>
              </a:ext>
            </a:extLst>
          </p:cNvPr>
          <p:cNvSpPr/>
          <p:nvPr/>
        </p:nvSpPr>
        <p:spPr>
          <a:xfrm>
            <a:off x="5723166" y="6664805"/>
            <a:ext cx="3882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06DD74-C811-40C8-8EAB-7ED398155D12}"/>
              </a:ext>
            </a:extLst>
          </p:cNvPr>
          <p:cNvSpPr txBox="1"/>
          <p:nvPr/>
        </p:nvSpPr>
        <p:spPr>
          <a:xfrm>
            <a:off x="6101576" y="6594827"/>
            <a:ext cx="4571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ベンチ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CE58246-6D5A-4F89-95FF-F1A718BA89F9}"/>
              </a:ext>
            </a:extLst>
          </p:cNvPr>
          <p:cNvSpPr/>
          <p:nvPr/>
        </p:nvSpPr>
        <p:spPr>
          <a:xfrm>
            <a:off x="5732351" y="6833011"/>
            <a:ext cx="360040" cy="16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4" name="テキスト ボックス 773">
            <a:extLst>
              <a:ext uri="{FF2B5EF4-FFF2-40B4-BE49-F238E27FC236}">
                <a16:creationId xmlns:a16="http://schemas.microsoft.com/office/drawing/2014/main" id="{E157AD7A-B6D9-47AB-8CE8-848FF2D97527}"/>
              </a:ext>
            </a:extLst>
          </p:cNvPr>
          <p:cNvSpPr txBox="1"/>
          <p:nvPr/>
        </p:nvSpPr>
        <p:spPr>
          <a:xfrm>
            <a:off x="6044540" y="6785832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ステップボード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24101C46-B3FB-4550-A67C-181681D59B48}"/>
              </a:ext>
            </a:extLst>
          </p:cNvPr>
          <p:cNvSpPr/>
          <p:nvPr/>
        </p:nvSpPr>
        <p:spPr>
          <a:xfrm>
            <a:off x="5811100" y="7130735"/>
            <a:ext cx="202542" cy="90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5" name="テキスト ボックス 774">
            <a:extLst>
              <a:ext uri="{FF2B5EF4-FFF2-40B4-BE49-F238E27FC236}">
                <a16:creationId xmlns:a16="http://schemas.microsoft.com/office/drawing/2014/main" id="{92A72FFF-246D-4F82-BF52-C4BCCFF6CBBD}"/>
              </a:ext>
            </a:extLst>
          </p:cNvPr>
          <p:cNvSpPr txBox="1"/>
          <p:nvPr/>
        </p:nvSpPr>
        <p:spPr>
          <a:xfrm>
            <a:off x="6042023" y="7068440"/>
            <a:ext cx="5405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どぶづけ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F5F00E8-B227-4370-BE6F-B98E58A4211E}"/>
              </a:ext>
            </a:extLst>
          </p:cNvPr>
          <p:cNvSpPr/>
          <p:nvPr/>
        </p:nvSpPr>
        <p:spPr>
          <a:xfrm>
            <a:off x="5789054" y="7373546"/>
            <a:ext cx="288032" cy="984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6" name="テキスト ボックス 775">
            <a:extLst>
              <a:ext uri="{FF2B5EF4-FFF2-40B4-BE49-F238E27FC236}">
                <a16:creationId xmlns:a16="http://schemas.microsoft.com/office/drawing/2014/main" id="{B8F8D025-2D2A-4115-A25F-D5EFA1BCFA65}"/>
              </a:ext>
            </a:extLst>
          </p:cNvPr>
          <p:cNvSpPr txBox="1"/>
          <p:nvPr/>
        </p:nvSpPr>
        <p:spPr>
          <a:xfrm>
            <a:off x="6077086" y="7315025"/>
            <a:ext cx="5485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テーブル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ADAD7A09-12CB-4B86-968B-0A1273F84EAC}"/>
              </a:ext>
            </a:extLst>
          </p:cNvPr>
          <p:cNvSpPr/>
          <p:nvPr/>
        </p:nvSpPr>
        <p:spPr>
          <a:xfrm>
            <a:off x="5861062" y="7701847"/>
            <a:ext cx="144016" cy="140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7" name="テキスト ボックス 786">
            <a:extLst>
              <a:ext uri="{FF2B5EF4-FFF2-40B4-BE49-F238E27FC236}">
                <a16:creationId xmlns:a16="http://schemas.microsoft.com/office/drawing/2014/main" id="{F9A61D8C-D7DE-4003-B935-456DE6A5AA2D}"/>
              </a:ext>
            </a:extLst>
          </p:cNvPr>
          <p:cNvSpPr txBox="1"/>
          <p:nvPr/>
        </p:nvSpPr>
        <p:spPr>
          <a:xfrm>
            <a:off x="6073506" y="7664331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altLang="ja-JP" dirty="0"/>
              <a:t>ICE</a:t>
            </a:r>
            <a:r>
              <a:rPr lang="ja-JP" altLang="en-US" dirty="0"/>
              <a:t> </a:t>
            </a:r>
            <a:r>
              <a:rPr lang="en-US" altLang="ja-JP" dirty="0"/>
              <a:t>BATH</a:t>
            </a:r>
            <a:endParaRPr lang="ja-JP" altLang="en-US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E7DEAF-0A33-4850-86BC-10CC7CDFB321}"/>
              </a:ext>
            </a:extLst>
          </p:cNvPr>
          <p:cNvSpPr/>
          <p:nvPr/>
        </p:nvSpPr>
        <p:spPr>
          <a:xfrm>
            <a:off x="87264" y="1375112"/>
            <a:ext cx="1757560" cy="62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8" name="正方形/長方形 787">
            <a:extLst>
              <a:ext uri="{FF2B5EF4-FFF2-40B4-BE49-F238E27FC236}">
                <a16:creationId xmlns:a16="http://schemas.microsoft.com/office/drawing/2014/main" id="{D9B92058-33C3-40B0-BCFF-A12DD336EFD1}"/>
              </a:ext>
            </a:extLst>
          </p:cNvPr>
          <p:cNvSpPr/>
          <p:nvPr/>
        </p:nvSpPr>
        <p:spPr>
          <a:xfrm>
            <a:off x="1352239" y="5105787"/>
            <a:ext cx="2016224" cy="7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6EB8F7F-83EF-4C0E-A3DA-9A32B6466E99}"/>
              </a:ext>
            </a:extLst>
          </p:cNvPr>
          <p:cNvSpPr txBox="1"/>
          <p:nvPr/>
        </p:nvSpPr>
        <p:spPr>
          <a:xfrm>
            <a:off x="179567" y="8349637"/>
            <a:ext cx="15472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受付を全て終了した事を確認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B3AB8E9-0606-497E-B68A-4F9EE75A4C34}"/>
              </a:ext>
            </a:extLst>
          </p:cNvPr>
          <p:cNvSpPr/>
          <p:nvPr/>
        </p:nvSpPr>
        <p:spPr>
          <a:xfrm>
            <a:off x="5861062" y="4481761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2871AD9-D7BA-441D-88A9-3E3B939EE1DB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E00A83C-847E-4D7F-A298-71BF04F38EE9}"/>
              </a:ext>
            </a:extLst>
          </p:cNvPr>
          <p:cNvSpPr txBox="1"/>
          <p:nvPr/>
        </p:nvSpPr>
        <p:spPr>
          <a:xfrm>
            <a:off x="5700000" y="485704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転換作業時間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エリートパラ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受付終了後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673EEE8-D934-4ABE-8365-7D1C17803A90}"/>
              </a:ext>
            </a:extLst>
          </p:cNvPr>
          <p:cNvSpPr txBox="1"/>
          <p:nvPr/>
        </p:nvSpPr>
        <p:spPr>
          <a:xfrm>
            <a:off x="0" y="551954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CF2B9EE-597C-4916-8A67-790F2EB1C767}"/>
              </a:ext>
            </a:extLst>
          </p:cNvPr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DE7DEAF-0A33-4850-86BC-10CC7CDFB321}"/>
              </a:ext>
            </a:extLst>
          </p:cNvPr>
          <p:cNvSpPr/>
          <p:nvPr/>
        </p:nvSpPr>
        <p:spPr>
          <a:xfrm>
            <a:off x="202408" y="4711658"/>
            <a:ext cx="1757560" cy="625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487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739ABD-9299-44F1-9DCC-4188E5CD397C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095376" y="84271"/>
            <a:ext cx="4650632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50" dirty="0">
                <a:latin typeface="A-OTF 新ゴ Pro B"/>
                <a:ea typeface="A-OTF 新ゴ Pro B"/>
                <a:cs typeface="A-OTF 新ゴ Pro B"/>
              </a:rPr>
              <a:t>エリートパラトライアスロンコース詳細図</a:t>
            </a:r>
            <a:r>
              <a:rPr lang="en-US" altLang="ja-JP" sz="1150" dirty="0">
                <a:latin typeface="A-OTF 新ゴ Pro B"/>
                <a:ea typeface="A-OTF 新ゴ Pro B"/>
                <a:cs typeface="A-OTF 新ゴ Pro B"/>
              </a:rPr>
              <a:t>【YP4-F</a:t>
            </a:r>
            <a:r>
              <a:rPr lang="ja-JP" altLang="en-US" sz="1150" dirty="0">
                <a:latin typeface="A-OTF 新ゴ Pro B"/>
                <a:ea typeface="A-OTF 新ゴ Pro B"/>
                <a:cs typeface="A-OTF 新ゴ Pro B"/>
              </a:rPr>
              <a:t>　フェンス転換</a:t>
            </a:r>
            <a:r>
              <a:rPr lang="en-US" altLang="ja-JP" sz="115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115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6005390" y="745599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YP4-F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787387" y="1688329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セレスポ：藤田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：●●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NHK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：●●</a:t>
            </a:r>
            <a:endParaRPr lang="en-US" altLang="ja-JP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5733256" y="6609184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5738073" y="6739003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5738073" y="723316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5738073" y="7449190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6153714" y="662239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6014252" y="7086631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6044710" y="7340547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>
            <a:cxnSpLocks/>
          </p:cNvCxnSpPr>
          <p:nvPr/>
        </p:nvCxnSpPr>
        <p:spPr bwMode="auto">
          <a:xfrm>
            <a:off x="5760322" y="7729711"/>
            <a:ext cx="306231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070" y="7587100"/>
            <a:ext cx="441146" cy="2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HG丸ｺﾞｼｯｸM-PRO" pitchFamily="50" charset="-128"/>
                <a:ea typeface="HG丸ｺﾞｼｯｸM-PRO" pitchFamily="50" charset="-128"/>
              </a:rPr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5738073" y="696823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6162109" y="685932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174159" y="8167097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パラバイク中の転換になるので</a:t>
            </a:r>
            <a:r>
              <a:rPr lang="en-US" altLang="ja-JP" dirty="0"/>
              <a:t>,</a:t>
            </a:r>
          </a:p>
          <a:p>
            <a:r>
              <a:rPr lang="ja-JP" altLang="en-US" dirty="0"/>
              <a:t>選手との接触に注意。マーシャル（</a:t>
            </a:r>
            <a:r>
              <a:rPr lang="en-US" altLang="ja-JP" dirty="0"/>
              <a:t>XX</a:t>
            </a:r>
            <a:r>
              <a:rPr lang="ja-JP" altLang="en-US" dirty="0"/>
              <a:t>）との連携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5861062" y="4481761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661569" y="4726099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フェンスを開く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CA6A4E-B19A-46C9-91F2-CFEF3FE20522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9F3F790-23AA-4FD1-8165-8C51A70F3CB7}"/>
              </a:ext>
            </a:extLst>
          </p:cNvPr>
          <p:cNvSpPr txBox="1"/>
          <p:nvPr/>
        </p:nvSpPr>
        <p:spPr>
          <a:xfrm>
            <a:off x="5710697" y="3461440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フェンス開閉時間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72CEEC7-DB35-406B-A56B-3DD744102562}"/>
              </a:ext>
            </a:extLst>
          </p:cNvPr>
          <p:cNvSpPr txBox="1"/>
          <p:nvPr/>
        </p:nvSpPr>
        <p:spPr>
          <a:xfrm>
            <a:off x="0" y="551954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3BEEFA7-6766-4139-A675-D6872E1B6F98}"/>
              </a:ext>
            </a:extLst>
          </p:cNvPr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2" y="1441917"/>
            <a:ext cx="4351976" cy="615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円/楕円 31">
            <a:extLst>
              <a:ext uri="{FF2B5EF4-FFF2-40B4-BE49-F238E27FC236}">
                <a16:creationId xmlns:a16="http://schemas.microsoft.com/office/drawing/2014/main" id="{AF342A4B-EFAB-4D5A-8252-B33F46170071}"/>
              </a:ext>
            </a:extLst>
          </p:cNvPr>
          <p:cNvSpPr/>
          <p:nvPr/>
        </p:nvSpPr>
        <p:spPr>
          <a:xfrm>
            <a:off x="2655929" y="2672291"/>
            <a:ext cx="730250" cy="7937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9C8AA1F3-A51E-4BFC-9A2D-186027C3CD2E}"/>
              </a:ext>
            </a:extLst>
          </p:cNvPr>
          <p:cNvSpPr/>
          <p:nvPr/>
        </p:nvSpPr>
        <p:spPr>
          <a:xfrm>
            <a:off x="2833308" y="5778845"/>
            <a:ext cx="731838" cy="7937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2149302-5912-4A01-8AD7-FB7EC009D31A}"/>
              </a:ext>
            </a:extLst>
          </p:cNvPr>
          <p:cNvCxnSpPr>
            <a:stCxn id="50" idx="7"/>
            <a:endCxn id="55" idx="2"/>
          </p:cNvCxnSpPr>
          <p:nvPr/>
        </p:nvCxnSpPr>
        <p:spPr>
          <a:xfrm flipV="1">
            <a:off x="3457971" y="1580535"/>
            <a:ext cx="1130364" cy="43145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3D0F083-E9AD-4C57-83F8-7E69C4B52B5C}"/>
              </a:ext>
            </a:extLst>
          </p:cNvPr>
          <p:cNvCxnSpPr>
            <a:stCxn id="49" idx="7"/>
            <a:endCxn id="55" idx="2"/>
          </p:cNvCxnSpPr>
          <p:nvPr/>
        </p:nvCxnSpPr>
        <p:spPr>
          <a:xfrm flipV="1">
            <a:off x="3279236" y="1580535"/>
            <a:ext cx="1309099" cy="1207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34">
            <a:extLst>
              <a:ext uri="{FF2B5EF4-FFF2-40B4-BE49-F238E27FC236}">
                <a16:creationId xmlns:a16="http://schemas.microsoft.com/office/drawing/2014/main" id="{2C81C1D2-F950-4F64-8137-96359846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72" y="1151910"/>
            <a:ext cx="2244725" cy="428625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bg1"/>
                </a:solidFill>
              </a:rPr>
              <a:t>フェンス閉場所</a:t>
            </a:r>
          </a:p>
        </p:txBody>
      </p:sp>
    </p:spTree>
    <p:extLst>
      <p:ext uri="{BB962C8B-B14F-4D97-AF65-F5344CB8AC3E}">
        <p14:creationId xmlns:p14="http://schemas.microsoft.com/office/powerpoint/2010/main" val="291303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0739ABD-9299-44F1-9DCC-4188E5CD397C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095376" y="84271"/>
            <a:ext cx="4650632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150" dirty="0">
                <a:latin typeface="A-OTF 新ゴ Pro B"/>
                <a:ea typeface="A-OTF 新ゴ Pro B"/>
                <a:cs typeface="A-OTF 新ゴ Pro B"/>
              </a:rPr>
              <a:t>エリートパラトライアスロンコース詳細図</a:t>
            </a:r>
            <a:r>
              <a:rPr lang="en-US" altLang="ja-JP" sz="1150" dirty="0">
                <a:latin typeface="A-OTF 新ゴ Pro B"/>
                <a:ea typeface="A-OTF 新ゴ Pro B"/>
                <a:cs typeface="A-OTF 新ゴ Pro B"/>
              </a:rPr>
              <a:t>【YP4-F</a:t>
            </a:r>
            <a:r>
              <a:rPr lang="ja-JP" altLang="en-US" sz="1150" dirty="0">
                <a:latin typeface="A-OTF 新ゴ Pro B"/>
                <a:ea typeface="A-OTF 新ゴ Pro B"/>
                <a:cs typeface="A-OTF 新ゴ Pro B"/>
              </a:rPr>
              <a:t>　フェンス転換</a:t>
            </a:r>
            <a:r>
              <a:rPr lang="en-US" altLang="ja-JP" sz="115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115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6005390" y="745599"/>
            <a:ext cx="4780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YP4-F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41" name="テキスト ボックス 740">
            <a:extLst>
              <a:ext uri="{FF2B5EF4-FFF2-40B4-BE49-F238E27FC236}">
                <a16:creationId xmlns:a16="http://schemas.microsoft.com/office/drawing/2014/main" id="{646A84CD-743E-452F-A79E-ACB5AFBC5539}"/>
              </a:ext>
            </a:extLst>
          </p:cNvPr>
          <p:cNvSpPr txBox="1"/>
          <p:nvPr/>
        </p:nvSpPr>
        <p:spPr>
          <a:xfrm>
            <a:off x="5787387" y="1688329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セレスポ：藤田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JEB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：●●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NHK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：●●</a:t>
            </a:r>
            <a:endParaRPr lang="en-US" altLang="ja-JP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5733256" y="6609184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5733256" y="6739003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5733256" y="723316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5733256" y="7449190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6153714" y="662239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6014252" y="7086631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6044710" y="7340547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/>
          <p:nvPr/>
        </p:nvCxnSpPr>
        <p:spPr bwMode="auto">
          <a:xfrm>
            <a:off x="5789560" y="7729711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74" y="7587100"/>
            <a:ext cx="441146" cy="24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000" dirty="0">
                <a:latin typeface="HG丸ｺﾞｼｯｸM-PRO" pitchFamily="50" charset="-128"/>
                <a:ea typeface="HG丸ｺﾞｼｯｸM-PRO" pitchFamily="50" charset="-128"/>
              </a:rPr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5733256" y="696823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6162109" y="685932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174159" y="8167097"/>
            <a:ext cx="2481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パラバイク中の転換になるので</a:t>
            </a:r>
            <a:r>
              <a:rPr lang="en-US" altLang="ja-JP" dirty="0"/>
              <a:t>,</a:t>
            </a:r>
          </a:p>
          <a:p>
            <a:r>
              <a:rPr lang="ja-JP" altLang="en-US" dirty="0"/>
              <a:t>選手との接触に注意。マーシャル（</a:t>
            </a:r>
            <a:r>
              <a:rPr lang="en-US" altLang="ja-JP" dirty="0"/>
              <a:t>XX</a:t>
            </a:r>
            <a:r>
              <a:rPr lang="ja-JP" altLang="en-US" dirty="0"/>
              <a:t>）との連携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5861062" y="4481761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894F6F-F6B0-4D29-BB5D-1EC7342DCFB6}"/>
              </a:ext>
            </a:extLst>
          </p:cNvPr>
          <p:cNvSpPr txBox="1"/>
          <p:nvPr/>
        </p:nvSpPr>
        <p:spPr>
          <a:xfrm>
            <a:off x="5661569" y="4726099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フェンスを開く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3CA6A4E-B19A-46C9-91F2-CFEF3FE20522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9F3F790-23AA-4FD1-8165-8C51A70F3CB7}"/>
              </a:ext>
            </a:extLst>
          </p:cNvPr>
          <p:cNvSpPr txBox="1"/>
          <p:nvPr/>
        </p:nvSpPr>
        <p:spPr>
          <a:xfrm>
            <a:off x="5692460" y="3385118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フェンス開閉時間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72CEEC7-DB35-406B-A56B-3DD744102562}"/>
              </a:ext>
            </a:extLst>
          </p:cNvPr>
          <p:cNvSpPr txBox="1"/>
          <p:nvPr/>
        </p:nvSpPr>
        <p:spPr>
          <a:xfrm>
            <a:off x="0" y="551954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D3BEEFA7-6766-4139-A675-D6872E1B6F98}"/>
              </a:ext>
            </a:extLst>
          </p:cNvPr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9" name="円/楕円 31">
            <a:extLst>
              <a:ext uri="{FF2B5EF4-FFF2-40B4-BE49-F238E27FC236}">
                <a16:creationId xmlns:a16="http://schemas.microsoft.com/office/drawing/2014/main" id="{AF342A4B-EFAB-4D5A-8252-B33F46170071}"/>
              </a:ext>
            </a:extLst>
          </p:cNvPr>
          <p:cNvSpPr/>
          <p:nvPr/>
        </p:nvSpPr>
        <p:spPr>
          <a:xfrm>
            <a:off x="2655929" y="2672291"/>
            <a:ext cx="730250" cy="7937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円/楕円 49">
            <a:extLst>
              <a:ext uri="{FF2B5EF4-FFF2-40B4-BE49-F238E27FC236}">
                <a16:creationId xmlns:a16="http://schemas.microsoft.com/office/drawing/2014/main" id="{9C8AA1F3-A51E-4BFC-9A2D-186027C3CD2E}"/>
              </a:ext>
            </a:extLst>
          </p:cNvPr>
          <p:cNvSpPr/>
          <p:nvPr/>
        </p:nvSpPr>
        <p:spPr>
          <a:xfrm>
            <a:off x="2833308" y="5778845"/>
            <a:ext cx="731838" cy="7937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2149302-5912-4A01-8AD7-FB7EC009D31A}"/>
              </a:ext>
            </a:extLst>
          </p:cNvPr>
          <p:cNvCxnSpPr>
            <a:stCxn id="50" idx="7"/>
            <a:endCxn id="55" idx="2"/>
          </p:cNvCxnSpPr>
          <p:nvPr/>
        </p:nvCxnSpPr>
        <p:spPr>
          <a:xfrm flipV="1">
            <a:off x="3457971" y="1580400"/>
            <a:ext cx="1130364" cy="43146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03D0F083-E9AD-4C57-83F8-7E69C4B52B5C}"/>
              </a:ext>
            </a:extLst>
          </p:cNvPr>
          <p:cNvCxnSpPr>
            <a:stCxn id="49" idx="7"/>
            <a:endCxn id="55" idx="2"/>
          </p:cNvCxnSpPr>
          <p:nvPr/>
        </p:nvCxnSpPr>
        <p:spPr>
          <a:xfrm flipV="1">
            <a:off x="3279236" y="1580400"/>
            <a:ext cx="1309099" cy="12081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1435943"/>
            <a:ext cx="4350985" cy="6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円/楕円 31">
            <a:extLst>
              <a:ext uri="{FF2B5EF4-FFF2-40B4-BE49-F238E27FC236}">
                <a16:creationId xmlns:a16="http://schemas.microsoft.com/office/drawing/2014/main" id="{AF342A4B-EFAB-4D5A-8252-B33F46170071}"/>
              </a:ext>
            </a:extLst>
          </p:cNvPr>
          <p:cNvSpPr/>
          <p:nvPr/>
        </p:nvSpPr>
        <p:spPr>
          <a:xfrm>
            <a:off x="2675144" y="2576736"/>
            <a:ext cx="730250" cy="7937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8" name="円/楕円 37">
            <a:extLst>
              <a:ext uri="{FF2B5EF4-FFF2-40B4-BE49-F238E27FC236}">
                <a16:creationId xmlns:a16="http://schemas.microsoft.com/office/drawing/2014/main" id="{9C8AA1F3-A51E-4BFC-9A2D-186027C3CD2E}"/>
              </a:ext>
            </a:extLst>
          </p:cNvPr>
          <p:cNvSpPr/>
          <p:nvPr/>
        </p:nvSpPr>
        <p:spPr>
          <a:xfrm>
            <a:off x="3577474" y="6059478"/>
            <a:ext cx="731838" cy="793750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B2149302-5912-4A01-8AD7-FB7EC009D31A}"/>
              </a:ext>
            </a:extLst>
          </p:cNvPr>
          <p:cNvCxnSpPr>
            <a:stCxn id="38" idx="7"/>
          </p:cNvCxnSpPr>
          <p:nvPr/>
        </p:nvCxnSpPr>
        <p:spPr>
          <a:xfrm flipV="1">
            <a:off x="4202137" y="1580400"/>
            <a:ext cx="386198" cy="45953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3D0F083-E9AD-4C57-83F8-7E69C4B52B5C}"/>
              </a:ext>
            </a:extLst>
          </p:cNvPr>
          <p:cNvCxnSpPr>
            <a:stCxn id="37" idx="7"/>
          </p:cNvCxnSpPr>
          <p:nvPr/>
        </p:nvCxnSpPr>
        <p:spPr>
          <a:xfrm flipV="1">
            <a:off x="3298451" y="1580400"/>
            <a:ext cx="1289884" cy="11125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34">
            <a:extLst>
              <a:ext uri="{FF2B5EF4-FFF2-40B4-BE49-F238E27FC236}">
                <a16:creationId xmlns:a16="http://schemas.microsoft.com/office/drawing/2014/main" id="{2C81C1D2-F950-4F64-8137-963598461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972" y="1151910"/>
            <a:ext cx="2244725" cy="428490"/>
          </a:xfrm>
          <a:prstGeom prst="rect">
            <a:avLst/>
          </a:prstGeom>
          <a:solidFill>
            <a:srgbClr val="FF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3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kumimoji="1"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100" dirty="0">
                <a:solidFill>
                  <a:schemeClr val="bg1"/>
                </a:solidFill>
              </a:rPr>
              <a:t>フェンス開場所</a:t>
            </a:r>
          </a:p>
        </p:txBody>
      </p:sp>
    </p:spTree>
    <p:extLst>
      <p:ext uri="{BB962C8B-B14F-4D97-AF65-F5344CB8AC3E}">
        <p14:creationId xmlns:p14="http://schemas.microsoft.com/office/powerpoint/2010/main" val="2659191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EE50A34E-A4E1-469B-8AB1-98ED814DC124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052736" y="84271"/>
            <a:ext cx="4857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 dirty="0">
                <a:latin typeface="A-OTF 新ゴ Pro B"/>
                <a:ea typeface="A-OTF 新ゴ Pro B"/>
                <a:cs typeface="A-OTF 新ゴ Pro B"/>
              </a:rPr>
              <a:t>エリートパラトライアスロンコース詳細図</a:t>
            </a:r>
            <a:r>
              <a:rPr lang="en-US" altLang="ja-JP" sz="1050" dirty="0">
                <a:latin typeface="A-OTF 新ゴ Pro B"/>
                <a:ea typeface="A-OTF 新ゴ Pro B"/>
                <a:cs typeface="A-OTF 新ゴ Pro B"/>
              </a:rPr>
              <a:t>【YP6-A</a:t>
            </a:r>
            <a:r>
              <a:rPr lang="ja-JP" altLang="en-US" sz="1050" dirty="0">
                <a:latin typeface="A-OTF 新ゴ Pro B"/>
                <a:ea typeface="A-OTF 新ゴ Pro B"/>
                <a:cs typeface="A-OTF 新ゴ Pro B"/>
              </a:rPr>
              <a:t>　バイク撤去導線</a:t>
            </a:r>
            <a:r>
              <a:rPr lang="en-US" altLang="ja-JP" sz="105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8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5983750" y="745599"/>
            <a:ext cx="5212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YP6-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Ａ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5733256" y="6609184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5733256" y="6739003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5733256" y="723316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5733256" y="7449190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6153714" y="662239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6014252" y="7086631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6044710" y="7340547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/>
          <p:nvPr/>
        </p:nvCxnSpPr>
        <p:spPr bwMode="auto">
          <a:xfrm>
            <a:off x="5789560" y="7729711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74" y="758710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5733256" y="696823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6162109" y="685932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179866" y="8306297"/>
            <a:ext cx="18854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競技中の選手はコース上にいないか。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5861062" y="4481761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D2889AEB-6CBD-43BC-B03D-F097543C22CE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EC4C4C-1E27-4FB9-A01E-90C858EC6754}"/>
              </a:ext>
            </a:extLst>
          </p:cNvPr>
          <p:cNvSpPr txBox="1"/>
          <p:nvPr/>
        </p:nvSpPr>
        <p:spPr>
          <a:xfrm>
            <a:off x="5661569" y="4726099"/>
            <a:ext cx="10631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エリートパラバイクを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バイク置き場まで移動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バイク移動終了後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セレスポチーム</a:t>
            </a: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バイクラック撤去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8DE8752A-35ED-497F-A3ED-D3FFB9C850C6}"/>
              </a:ext>
            </a:extLst>
          </p:cNvPr>
          <p:cNvSpPr txBox="1"/>
          <p:nvPr/>
        </p:nvSpPr>
        <p:spPr>
          <a:xfrm>
            <a:off x="5787387" y="1688329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セレスポ：大野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マーシャル：●●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endParaRPr lang="en-US" altLang="ja-JP" sz="8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2287AAF-5CEB-422F-9DCB-0D573C68DDCD}"/>
              </a:ext>
            </a:extLst>
          </p:cNvPr>
          <p:cNvSpPr txBox="1"/>
          <p:nvPr/>
        </p:nvSpPr>
        <p:spPr>
          <a:xfrm>
            <a:off x="5689638" y="3488711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バイク移動時間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パラ競技終了後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46A5F98-DC2E-4FFC-9CE7-75791DB941AF}"/>
              </a:ext>
            </a:extLst>
          </p:cNvPr>
          <p:cNvSpPr txBox="1"/>
          <p:nvPr/>
        </p:nvSpPr>
        <p:spPr>
          <a:xfrm>
            <a:off x="0" y="551954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A74388C-D364-4EBB-8F6D-09B92E3D443F}"/>
              </a:ext>
            </a:extLst>
          </p:cNvPr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CBA41776-108B-48AA-A790-7B1EC8CE2070}"/>
              </a:ext>
            </a:extLst>
          </p:cNvPr>
          <p:cNvGrpSpPr/>
          <p:nvPr/>
        </p:nvGrpSpPr>
        <p:grpSpPr>
          <a:xfrm>
            <a:off x="44624" y="2435364"/>
            <a:ext cx="5858519" cy="2983390"/>
            <a:chOff x="-31291" y="2228303"/>
            <a:chExt cx="6098691" cy="3190451"/>
          </a:xfrm>
        </p:grpSpPr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A1778461-C86B-4B58-AC4B-28D238D2B4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14"/>
            <a:stretch>
              <a:fillRect/>
            </a:stretch>
          </p:blipFill>
          <p:spPr bwMode="auto">
            <a:xfrm>
              <a:off x="61390" y="3404216"/>
              <a:ext cx="5716619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テキスト ボックス 44">
              <a:extLst>
                <a:ext uri="{FF2B5EF4-FFF2-40B4-BE49-F238E27FC236}">
                  <a16:creationId xmlns:a16="http://schemas.microsoft.com/office/drawing/2014/main" id="{4F6C7EE7-E568-4A28-9271-C25BDCDC77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6388" y="2228303"/>
              <a:ext cx="1751012" cy="53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306" tIns="52153" rIns="104306" bIns="52153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7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7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エリート　</a:t>
              </a:r>
              <a:endParaRPr lang="en-US" altLang="ja-JP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パラバイク</a:t>
              </a:r>
            </a:p>
          </p:txBody>
        </p:sp>
        <p:sp>
          <p:nvSpPr>
            <p:cNvPr id="43" name="テキスト ボックス 67">
              <a:extLst>
                <a:ext uri="{FF2B5EF4-FFF2-40B4-BE49-F238E27FC236}">
                  <a16:creationId xmlns:a16="http://schemas.microsoft.com/office/drawing/2014/main" id="{99CE7164-457C-4DBE-BCC0-7CA4893D6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1291" y="4115416"/>
              <a:ext cx="1781175" cy="408859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txBody>
            <a:bodyPr lIns="104306" tIns="52153" rIns="104306" bIns="52153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7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7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48" name="テキスト ボックス 47"/>
          <p:cNvSpPr txBox="1"/>
          <p:nvPr/>
        </p:nvSpPr>
        <p:spPr>
          <a:xfrm>
            <a:off x="374005" y="2839917"/>
            <a:ext cx="1343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エリートパラ</a:t>
            </a:r>
            <a:endParaRPr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バイク置き場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1618312" y="3944888"/>
            <a:ext cx="280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ja-JP" altLang="en-US" sz="1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マーシャル運搬動線</a:t>
            </a:r>
          </a:p>
        </p:txBody>
      </p:sp>
      <p:cxnSp>
        <p:nvCxnSpPr>
          <p:cNvPr id="59" name="直線矢印コネクタ 58"/>
          <p:cNvCxnSpPr/>
          <p:nvPr/>
        </p:nvCxnSpPr>
        <p:spPr>
          <a:xfrm flipH="1">
            <a:off x="1717577" y="4200003"/>
            <a:ext cx="2670352" cy="0"/>
          </a:xfrm>
          <a:prstGeom prst="straightConnector1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リーフォーム 2"/>
          <p:cNvSpPr/>
          <p:nvPr/>
        </p:nvSpPr>
        <p:spPr>
          <a:xfrm>
            <a:off x="352425" y="3267075"/>
            <a:ext cx="1323975" cy="1104900"/>
          </a:xfrm>
          <a:custGeom>
            <a:avLst/>
            <a:gdLst>
              <a:gd name="connsiteX0" fmla="*/ 1323975 w 1323975"/>
              <a:gd name="connsiteY0" fmla="*/ 19050 h 1104900"/>
              <a:gd name="connsiteX1" fmla="*/ 0 w 1323975"/>
              <a:gd name="connsiteY1" fmla="*/ 0 h 1104900"/>
              <a:gd name="connsiteX2" fmla="*/ 676275 w 1323975"/>
              <a:gd name="connsiteY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1104900">
                <a:moveTo>
                  <a:pt x="1323975" y="19050"/>
                </a:moveTo>
                <a:lnTo>
                  <a:pt x="0" y="0"/>
                </a:lnTo>
                <a:lnTo>
                  <a:pt x="676275" y="11049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/>
          <p:cNvSpPr/>
          <p:nvPr/>
        </p:nvSpPr>
        <p:spPr>
          <a:xfrm>
            <a:off x="4005064" y="2877588"/>
            <a:ext cx="1323975" cy="1104900"/>
          </a:xfrm>
          <a:custGeom>
            <a:avLst/>
            <a:gdLst>
              <a:gd name="connsiteX0" fmla="*/ 1323975 w 1323975"/>
              <a:gd name="connsiteY0" fmla="*/ 19050 h 1104900"/>
              <a:gd name="connsiteX1" fmla="*/ 0 w 1323975"/>
              <a:gd name="connsiteY1" fmla="*/ 0 h 1104900"/>
              <a:gd name="connsiteX2" fmla="*/ 676275 w 1323975"/>
              <a:gd name="connsiteY2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3975" h="1104900">
                <a:moveTo>
                  <a:pt x="1323975" y="19050"/>
                </a:moveTo>
                <a:lnTo>
                  <a:pt x="0" y="0"/>
                </a:lnTo>
                <a:lnTo>
                  <a:pt x="676275" y="11049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94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E543C0E3-D3EC-45AF-B8BC-DFFDF8DA41DA}"/>
              </a:ext>
            </a:extLst>
          </p:cNvPr>
          <p:cNvSpPr/>
          <p:nvPr/>
        </p:nvSpPr>
        <p:spPr>
          <a:xfrm>
            <a:off x="179567" y="7866335"/>
            <a:ext cx="5372787" cy="162317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ja-JP" altLang="en-US" sz="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18114" name="テキスト ボックス 146"/>
          <p:cNvSpPr txBox="1">
            <a:spLocks noChangeArrowheads="1"/>
          </p:cNvSpPr>
          <p:nvPr/>
        </p:nvSpPr>
        <p:spPr bwMode="auto">
          <a:xfrm>
            <a:off x="1124693" y="-15552"/>
            <a:ext cx="4299049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A-OTF 新ゴ Pro B"/>
                <a:ea typeface="A-OTF 新ゴ Pro B"/>
                <a:cs typeface="A-OTF 新ゴ Pro B"/>
              </a:rPr>
              <a:t>エリートパラトライアスロンコース詳細図</a:t>
            </a:r>
            <a:endParaRPr lang="en-US" altLang="ja-JP" sz="1400" dirty="0">
              <a:latin typeface="A-OTF 新ゴ Pro B"/>
              <a:ea typeface="A-OTF 新ゴ Pro B"/>
              <a:cs typeface="A-OTF 新ゴ Pro B"/>
            </a:endParaRPr>
          </a:p>
          <a:p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【YP5-B</a:t>
            </a:r>
            <a:r>
              <a:rPr lang="ja-JP" altLang="en-US" sz="1100" dirty="0">
                <a:latin typeface="A-OTF 新ゴ Pro B"/>
                <a:ea typeface="A-OTF 新ゴ Pro B"/>
                <a:cs typeface="A-OTF 新ゴ Pro B"/>
              </a:rPr>
              <a:t>　</a:t>
            </a:r>
            <a:r>
              <a:rPr lang="ja-JP" altLang="en-US" sz="1100" dirty="0">
                <a:latin typeface="A-OTF 新ゴ Pro B"/>
              </a:rPr>
              <a:t>マウントライン・ディスマウントライン</a:t>
            </a:r>
            <a:r>
              <a:rPr lang="en-US" altLang="ja-JP" sz="1100" dirty="0">
                <a:latin typeface="A-OTF 新ゴ Pro B"/>
                <a:ea typeface="A-OTF 新ゴ Pro B"/>
                <a:cs typeface="A-OTF 新ゴ Pro B"/>
              </a:rPr>
              <a:t>】</a:t>
            </a:r>
            <a:endParaRPr lang="ja-JP" altLang="en-US" sz="900" dirty="0">
              <a:latin typeface="A-OTF 新ゴ Pro B"/>
              <a:ea typeface="A-OTF 新ゴ Pro B"/>
              <a:cs typeface="A-OTF 新ゴ Pro B"/>
            </a:endParaRPr>
          </a:p>
        </p:txBody>
      </p:sp>
      <p:sp>
        <p:nvSpPr>
          <p:cNvPr id="246" name="テキスト ボックス 245"/>
          <p:cNvSpPr txBox="1"/>
          <p:nvPr/>
        </p:nvSpPr>
        <p:spPr>
          <a:xfrm>
            <a:off x="-1395536" y="84271"/>
            <a:ext cx="10951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1/23</a:t>
            </a:r>
            <a:r>
              <a:rPr kumimoji="1" lang="ja-JP" altLang="en-US" dirty="0"/>
              <a:t>更新</a:t>
            </a:r>
          </a:p>
        </p:txBody>
      </p:sp>
      <p:sp>
        <p:nvSpPr>
          <p:cNvPr id="764" name="テキスト ボックス 763"/>
          <p:cNvSpPr txBox="1"/>
          <p:nvPr/>
        </p:nvSpPr>
        <p:spPr>
          <a:xfrm>
            <a:off x="6000582" y="745599"/>
            <a:ext cx="4876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YP5-B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9B476FD-1252-40A1-88E5-4048E6D0BCBA}"/>
              </a:ext>
            </a:extLst>
          </p:cNvPr>
          <p:cNvSpPr/>
          <p:nvPr/>
        </p:nvSpPr>
        <p:spPr>
          <a:xfrm>
            <a:off x="5733256" y="6609184"/>
            <a:ext cx="103595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56939199-C217-41D6-BE17-7082176CCA87}"/>
              </a:ext>
            </a:extLst>
          </p:cNvPr>
          <p:cNvSpPr/>
          <p:nvPr/>
        </p:nvSpPr>
        <p:spPr>
          <a:xfrm>
            <a:off x="5733256" y="6739003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F7E7836-90D6-455E-BB63-2B2635C120B2}"/>
              </a:ext>
            </a:extLst>
          </p:cNvPr>
          <p:cNvSpPr/>
          <p:nvPr/>
        </p:nvSpPr>
        <p:spPr>
          <a:xfrm>
            <a:off x="5733256" y="7233166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F71C1337-3827-4AAF-AF19-B86078B30A72}"/>
              </a:ext>
            </a:extLst>
          </p:cNvPr>
          <p:cNvSpPr/>
          <p:nvPr/>
        </p:nvSpPr>
        <p:spPr>
          <a:xfrm>
            <a:off x="5733256" y="7449190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4C52F8-5215-4970-96DF-E1A2B191B70B}"/>
              </a:ext>
            </a:extLst>
          </p:cNvPr>
          <p:cNvSpPr txBox="1"/>
          <p:nvPr/>
        </p:nvSpPr>
        <p:spPr>
          <a:xfrm>
            <a:off x="6153714" y="6622396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選手導線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01B2274-F759-4617-9E7E-DA46697FC92F}"/>
              </a:ext>
            </a:extLst>
          </p:cNvPr>
          <p:cNvSpPr txBox="1"/>
          <p:nvPr/>
        </p:nvSpPr>
        <p:spPr>
          <a:xfrm>
            <a:off x="6014252" y="7086631"/>
            <a:ext cx="7425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メディア導線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103292A2-444D-4418-8095-C9AA2AEE1241}"/>
              </a:ext>
            </a:extLst>
          </p:cNvPr>
          <p:cNvSpPr txBox="1"/>
          <p:nvPr/>
        </p:nvSpPr>
        <p:spPr>
          <a:xfrm>
            <a:off x="6044710" y="7340547"/>
            <a:ext cx="76174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観戦者導線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1D34344F-6494-4D28-9713-71C4321B2D80}"/>
              </a:ext>
            </a:extLst>
          </p:cNvPr>
          <p:cNvCxnSpPr/>
          <p:nvPr/>
        </p:nvCxnSpPr>
        <p:spPr bwMode="auto">
          <a:xfrm>
            <a:off x="5789560" y="7729711"/>
            <a:ext cx="360362" cy="0"/>
          </a:xfrm>
          <a:prstGeom prst="line">
            <a:avLst/>
          </a:prstGeom>
          <a:ln w="28575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126">
            <a:extLst>
              <a:ext uri="{FF2B5EF4-FFF2-40B4-BE49-F238E27FC236}">
                <a16:creationId xmlns:a16="http://schemas.microsoft.com/office/drawing/2014/main" id="{175B9980-B12F-4383-88C9-637E86EC0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374" y="758710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鉄柵</a:t>
            </a:r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665155E6-58E0-4192-A78B-991AA45342E8}"/>
              </a:ext>
            </a:extLst>
          </p:cNvPr>
          <p:cNvSpPr/>
          <p:nvPr/>
        </p:nvSpPr>
        <p:spPr>
          <a:xfrm>
            <a:off x="5733256" y="6968237"/>
            <a:ext cx="350728" cy="0"/>
          </a:xfrm>
          <a:custGeom>
            <a:avLst/>
            <a:gdLst>
              <a:gd name="connsiteX0" fmla="*/ 0 w 350728"/>
              <a:gd name="connsiteY0" fmla="*/ 0 h 0"/>
              <a:gd name="connsiteX1" fmla="*/ 350728 w 350728"/>
              <a:gd name="connsiteY1" fmla="*/ 0 h 0"/>
              <a:gd name="connsiteX2" fmla="*/ 350728 w 350728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728">
                <a:moveTo>
                  <a:pt x="0" y="0"/>
                </a:moveTo>
                <a:lnTo>
                  <a:pt x="350728" y="0"/>
                </a:lnTo>
                <a:lnTo>
                  <a:pt x="350728" y="0"/>
                </a:lnTo>
              </a:path>
            </a:pathLst>
          </a:custGeom>
          <a:noFill/>
          <a:ln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C050E7-11DE-49E7-8622-190CCFA9C409}"/>
              </a:ext>
            </a:extLst>
          </p:cNvPr>
          <p:cNvSpPr txBox="1"/>
          <p:nvPr/>
        </p:nvSpPr>
        <p:spPr>
          <a:xfrm>
            <a:off x="6162109" y="6859324"/>
            <a:ext cx="6463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終了選手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46F4E15-F685-41AF-BBEC-FE07CD8BE153}"/>
              </a:ext>
            </a:extLst>
          </p:cNvPr>
          <p:cNvSpPr txBox="1"/>
          <p:nvPr/>
        </p:nvSpPr>
        <p:spPr>
          <a:xfrm>
            <a:off x="179567" y="8265368"/>
            <a:ext cx="18886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dirty="0"/>
              <a:t>パラ選手が全員競技を終えているか。</a:t>
            </a:r>
            <a:endParaRPr lang="en-US" altLang="ja-JP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126A03C2-F72F-4BCD-B68B-8CC3EEC4C48D}"/>
              </a:ext>
            </a:extLst>
          </p:cNvPr>
          <p:cNvSpPr/>
          <p:nvPr/>
        </p:nvSpPr>
        <p:spPr>
          <a:xfrm>
            <a:off x="5861062" y="4481761"/>
            <a:ext cx="755157" cy="1169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50" b="1" dirty="0"/>
              <a:t>業務内容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F775E876-D26F-41D4-9FEE-91840A3CB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7180"/>
            <a:ext cx="5661569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円/楕円 22">
            <a:extLst>
              <a:ext uri="{FF2B5EF4-FFF2-40B4-BE49-F238E27FC236}">
                <a16:creationId xmlns:a16="http://schemas.microsoft.com/office/drawing/2014/main" id="{A01CD57C-7354-468D-9FB4-BC17016223D3}"/>
              </a:ext>
            </a:extLst>
          </p:cNvPr>
          <p:cNvSpPr/>
          <p:nvPr/>
        </p:nvSpPr>
        <p:spPr>
          <a:xfrm>
            <a:off x="26988" y="2323043"/>
            <a:ext cx="452437" cy="49053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" name="円/楕円 26">
            <a:extLst>
              <a:ext uri="{FF2B5EF4-FFF2-40B4-BE49-F238E27FC236}">
                <a16:creationId xmlns:a16="http://schemas.microsoft.com/office/drawing/2014/main" id="{C1D153F6-354F-4510-BEA9-135C380B5372}"/>
              </a:ext>
            </a:extLst>
          </p:cNvPr>
          <p:cNvSpPr/>
          <p:nvPr/>
        </p:nvSpPr>
        <p:spPr>
          <a:xfrm>
            <a:off x="3257548" y="2360796"/>
            <a:ext cx="434975" cy="47148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D4FE3604-37A1-469D-A97C-C3D03745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" y="4647143"/>
            <a:ext cx="5647464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円/楕円 42">
            <a:extLst>
              <a:ext uri="{FF2B5EF4-FFF2-40B4-BE49-F238E27FC236}">
                <a16:creationId xmlns:a16="http://schemas.microsoft.com/office/drawing/2014/main" id="{D31EFD10-AA2B-4777-AFB2-C73AF6766478}"/>
              </a:ext>
            </a:extLst>
          </p:cNvPr>
          <p:cNvSpPr/>
          <p:nvPr/>
        </p:nvSpPr>
        <p:spPr>
          <a:xfrm>
            <a:off x="2846388" y="4579661"/>
            <a:ext cx="582612" cy="55403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  <p:sp>
        <p:nvSpPr>
          <p:cNvPr id="49" name="テキスト ボックス 28687">
            <a:extLst>
              <a:ext uri="{FF2B5EF4-FFF2-40B4-BE49-F238E27FC236}">
                <a16:creationId xmlns:a16="http://schemas.microsoft.com/office/drawing/2014/main" id="{CE4A517E-9233-4A9D-BC10-F5722CB5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437" y="1567393"/>
            <a:ext cx="206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パラエリート時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A83999E9-F490-4C56-9C88-8274ED80243F}"/>
              </a:ext>
            </a:extLst>
          </p:cNvPr>
          <p:cNvSpPr/>
          <p:nvPr/>
        </p:nvSpPr>
        <p:spPr>
          <a:xfrm>
            <a:off x="179567" y="7664395"/>
            <a:ext cx="1396283" cy="2031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特記事項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7C98F9A-CFAF-4ED2-9BE7-D6151A612E9E}"/>
              </a:ext>
            </a:extLst>
          </p:cNvPr>
          <p:cNvSpPr txBox="1"/>
          <p:nvPr/>
        </p:nvSpPr>
        <p:spPr>
          <a:xfrm>
            <a:off x="5661569" y="4726099"/>
            <a:ext cx="914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800" dirty="0"/>
              <a:t>パラ用の</a:t>
            </a:r>
            <a:endParaRPr lang="en-US" altLang="ja-JP" sz="800" dirty="0"/>
          </a:p>
          <a:p>
            <a:r>
              <a:rPr lang="ja-JP" altLang="en-US" sz="800" dirty="0"/>
              <a:t>ディスマウント、</a:t>
            </a:r>
            <a:endParaRPr lang="en-US" altLang="ja-JP" sz="800" dirty="0"/>
          </a:p>
          <a:p>
            <a:r>
              <a:rPr lang="ja-JP" altLang="en-US" sz="800" dirty="0"/>
              <a:t>マウントライン撤去</a:t>
            </a:r>
            <a:endParaRPr lang="en-US" altLang="ja-JP" sz="800" dirty="0"/>
          </a:p>
          <a:p>
            <a:r>
              <a:rPr lang="ja-JP" altLang="en-US" sz="800" dirty="0"/>
              <a:t>エリートの</a:t>
            </a:r>
            <a:endParaRPr lang="en-US" altLang="ja-JP" sz="800" dirty="0"/>
          </a:p>
          <a:p>
            <a:r>
              <a:rPr lang="ja-JP" altLang="en-US" sz="800" dirty="0"/>
              <a:t>ディスマウント、</a:t>
            </a:r>
            <a:endParaRPr lang="en-US" altLang="ja-JP" sz="800" dirty="0"/>
          </a:p>
          <a:p>
            <a:r>
              <a:rPr lang="ja-JP" altLang="en-US" sz="800" dirty="0"/>
              <a:t>マウント設置</a:t>
            </a:r>
            <a:endParaRPr lang="en-US" altLang="ja-JP" sz="8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7A10881-6D49-426C-BB4C-7C070C8EB094}"/>
              </a:ext>
            </a:extLst>
          </p:cNvPr>
          <p:cNvSpPr txBox="1"/>
          <p:nvPr/>
        </p:nvSpPr>
        <p:spPr>
          <a:xfrm>
            <a:off x="5787387" y="1688329"/>
            <a:ext cx="886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800" dirty="0"/>
              <a:t>セレスポ：大野</a:t>
            </a:r>
            <a:endParaRPr lang="en-US" altLang="ja-JP" sz="800" dirty="0"/>
          </a:p>
          <a:p>
            <a:r>
              <a:rPr lang="ja-JP" altLang="en-US" sz="800" dirty="0"/>
              <a:t>マーシャル：●●</a:t>
            </a:r>
            <a:endParaRPr lang="en-US" altLang="ja-JP" sz="800" dirty="0"/>
          </a:p>
          <a:p>
            <a:r>
              <a:rPr lang="en-US" altLang="ja-JP" sz="800" dirty="0"/>
              <a:t> </a:t>
            </a:r>
          </a:p>
          <a:p>
            <a:endParaRPr lang="en-US" altLang="ja-JP" sz="800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5E38BF3-5733-4608-92F6-4B37FF4CA5AF}"/>
              </a:ext>
            </a:extLst>
          </p:cNvPr>
          <p:cNvSpPr txBox="1"/>
          <p:nvPr/>
        </p:nvSpPr>
        <p:spPr>
          <a:xfrm>
            <a:off x="5717640" y="3458030"/>
            <a:ext cx="1004500" cy="525645"/>
          </a:xfrm>
          <a:prstGeom prst="rect">
            <a:avLst/>
          </a:prstGeom>
          <a:noFill/>
          <a:ln>
            <a:noFill/>
          </a:ln>
        </p:spPr>
        <p:txBody>
          <a:bodyPr wrap="none" lIns="36000" rIns="36000" rtlCol="0" anchor="ctr" anchorCtr="1">
            <a:noAutofit/>
          </a:bodyPr>
          <a:lstStyle/>
          <a:p>
            <a:pPr algn="ctr"/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マウント設置時間</a:t>
            </a:r>
            <a:r>
              <a:rPr lang="en-US" altLang="ja-JP" sz="8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/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55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</a:p>
          <a:p>
            <a:pPr algn="ctr"/>
            <a:r>
              <a:rPr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パラ競技終了後</a:t>
            </a:r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endParaRPr lang="en-US" altLang="ja-JP" sz="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5EFD6E3-FDAF-4646-B669-8963EC76F1A2}"/>
              </a:ext>
            </a:extLst>
          </p:cNvPr>
          <p:cNvSpPr txBox="1"/>
          <p:nvPr/>
        </p:nvSpPr>
        <p:spPr>
          <a:xfrm>
            <a:off x="0" y="551954"/>
            <a:ext cx="5589240" cy="2616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転換ポイント地点：パ　ラ　ト　ラ　イ　ア　ス　ロ　ン　終　了　後　備　品　撤　収（警備以外）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16CCF38-B61F-4F8A-B295-5F2E81D6923B}"/>
              </a:ext>
            </a:extLst>
          </p:cNvPr>
          <p:cNvSpPr/>
          <p:nvPr/>
        </p:nvSpPr>
        <p:spPr>
          <a:xfrm>
            <a:off x="0" y="838003"/>
            <a:ext cx="920366" cy="51066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>
                <a:solidFill>
                  <a:schemeClr val="bg1"/>
                </a:solidFill>
              </a:rPr>
              <a:t>パラ</a:t>
            </a:r>
            <a:endParaRPr kumimoji="1" lang="en-US" altLang="ja-JP" sz="1600" b="1" dirty="0">
              <a:solidFill>
                <a:schemeClr val="bg1"/>
              </a:solidFill>
            </a:endParaRPr>
          </a:p>
          <a:p>
            <a:pPr algn="ctr"/>
            <a:r>
              <a:rPr lang="en-US" altLang="ja-JP" sz="1400" b="1" dirty="0">
                <a:solidFill>
                  <a:schemeClr val="bg1"/>
                </a:solidFill>
              </a:rPr>
              <a:t>6:55~8:55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61" name="テキスト ボックス 28687">
            <a:extLst>
              <a:ext uri="{FF2B5EF4-FFF2-40B4-BE49-F238E27FC236}">
                <a16:creationId xmlns:a16="http://schemas.microsoft.com/office/drawing/2014/main" id="{CE4A517E-9233-4A9D-BC10-F5722CB5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3863033"/>
            <a:ext cx="206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エリート時</a:t>
            </a:r>
          </a:p>
        </p:txBody>
      </p:sp>
      <p:sp>
        <p:nvSpPr>
          <p:cNvPr id="4" name="フリーフォーム 3"/>
          <p:cNvSpPr/>
          <p:nvPr/>
        </p:nvSpPr>
        <p:spPr>
          <a:xfrm>
            <a:off x="419100" y="1724024"/>
            <a:ext cx="3055935" cy="683155"/>
          </a:xfrm>
          <a:custGeom>
            <a:avLst/>
            <a:gdLst>
              <a:gd name="connsiteX0" fmla="*/ 0 w 3019425"/>
              <a:gd name="connsiteY0" fmla="*/ 647700 h 647700"/>
              <a:gd name="connsiteX1" fmla="*/ 2257425 w 3019425"/>
              <a:gd name="connsiteY1" fmla="*/ 0 h 647700"/>
              <a:gd name="connsiteX2" fmla="*/ 3019425 w 3019425"/>
              <a:gd name="connsiteY2" fmla="*/ 600075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19425" h="647700">
                <a:moveTo>
                  <a:pt x="0" y="647700"/>
                </a:moveTo>
                <a:lnTo>
                  <a:pt x="2257425" y="0"/>
                </a:lnTo>
                <a:lnTo>
                  <a:pt x="3019425" y="60007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テキスト ボックス 28687">
            <a:extLst>
              <a:ext uri="{FF2B5EF4-FFF2-40B4-BE49-F238E27FC236}">
                <a16:creationId xmlns:a16="http://schemas.microsoft.com/office/drawing/2014/main" id="{CE4A517E-9233-4A9D-BC10-F5722CB5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1387742"/>
            <a:ext cx="206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パラ終了後撤去</a:t>
            </a:r>
          </a:p>
        </p:txBody>
      </p:sp>
      <p:sp>
        <p:nvSpPr>
          <p:cNvPr id="63" name="テキスト ボックス 28687">
            <a:extLst>
              <a:ext uri="{FF2B5EF4-FFF2-40B4-BE49-F238E27FC236}">
                <a16:creationId xmlns:a16="http://schemas.microsoft.com/office/drawing/2014/main" id="{CE4A517E-9233-4A9D-BC10-F5722CB5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3929" y="3876818"/>
            <a:ext cx="2060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パラ終了後設置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3105150" y="4191000"/>
            <a:ext cx="2052042" cy="407690"/>
          </a:xfrm>
          <a:custGeom>
            <a:avLst/>
            <a:gdLst>
              <a:gd name="connsiteX0" fmla="*/ 0 w 2095500"/>
              <a:gd name="connsiteY0" fmla="*/ 371475 h 419100"/>
              <a:gd name="connsiteX1" fmla="*/ 104775 w 2095500"/>
              <a:gd name="connsiteY1" fmla="*/ 0 h 419100"/>
              <a:gd name="connsiteX2" fmla="*/ 2095500 w 209550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5500" h="419100">
                <a:moveTo>
                  <a:pt x="0" y="371475"/>
                </a:moveTo>
                <a:lnTo>
                  <a:pt x="104775" y="0"/>
                </a:lnTo>
                <a:lnTo>
                  <a:pt x="2095500" y="4191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42">
            <a:extLst>
              <a:ext uri="{FF2B5EF4-FFF2-40B4-BE49-F238E27FC236}">
                <a16:creationId xmlns:a16="http://schemas.microsoft.com/office/drawing/2014/main" id="{D31EFD10-AA2B-4777-AFB2-C73AF6766478}"/>
              </a:ext>
            </a:extLst>
          </p:cNvPr>
          <p:cNvSpPr/>
          <p:nvPr/>
        </p:nvSpPr>
        <p:spPr>
          <a:xfrm>
            <a:off x="5078636" y="4540225"/>
            <a:ext cx="582612" cy="554037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73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5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66">
            <a:alpha val="35000"/>
          </a:srgbClr>
        </a:solidFill>
        <a:ln w="127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4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アイテム" ma:contentTypeID="0x0100CAF2994BE017BE4794B0002BC827DF8B" ma:contentTypeVersion="0" ma:contentTypeDescription="新しいリスト アイテムを作成します。" ma:contentTypeScope="" ma:versionID="363497fe3ec90fda4b448e1c090161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9cb8f1d76041cc9a5bbf5eb2a31741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4E0C0ACA-3398-4661-9D7F-61BC7665B66D}">
  <ds:schemaRefs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2A11D7D-43ED-4027-B009-E0AFFA6C01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57074C0-40B3-4B3E-B868-E9C1B005F1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113286</TotalTime>
  <Words>2575</Words>
  <Application>Microsoft Office PowerPoint</Application>
  <PresentationFormat>A4 210 x 297 mm</PresentationFormat>
  <Paragraphs>1153</Paragraphs>
  <Slides>25</Slides>
  <Notes>22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7</vt:i4>
      </vt:variant>
      <vt:variant>
        <vt:lpstr>スライド タイトル</vt:lpstr>
      </vt:variant>
      <vt:variant>
        <vt:i4>25</vt:i4>
      </vt:variant>
    </vt:vector>
  </HeadingPairs>
  <TitlesOfParts>
    <vt:vector size="41" baseType="lpstr">
      <vt:lpstr>A-OTF 新ゴ Pro B</vt:lpstr>
      <vt:lpstr>HGP創英角ｺﾞｼｯｸUB</vt:lpstr>
      <vt:lpstr>HG丸ｺﾞｼｯｸM-PRO</vt:lpstr>
      <vt:lpstr>Meiryo UI</vt:lpstr>
      <vt:lpstr>ＭＳ Ｐゴシック</vt:lpstr>
      <vt:lpstr>MS UI Gothic</vt:lpstr>
      <vt:lpstr>メイリオ</vt:lpstr>
      <vt:lpstr>Arial</vt:lpstr>
      <vt:lpstr>Calibri</vt:lpstr>
      <vt:lpstr>Office テーマ</vt:lpstr>
      <vt:lpstr>5_デザインの設定</vt:lpstr>
      <vt:lpstr>1_Office テーマ</vt:lpstr>
      <vt:lpstr>1_デザインの設定</vt:lpstr>
      <vt:lpstr>デザインの設定</vt:lpstr>
      <vt:lpstr>3_デザインの設定</vt:lpstr>
      <vt:lpstr>4_デザインの設定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野口 哲男</dc:creator>
  <cp:lastModifiedBy>小熊 直宏</cp:lastModifiedBy>
  <cp:revision>7110</cp:revision>
  <cp:lastPrinted>2017-04-24T09:33:14Z</cp:lastPrinted>
  <dcterms:created xsi:type="dcterms:W3CDTF">2010-10-22T04:27:33Z</dcterms:created>
  <dcterms:modified xsi:type="dcterms:W3CDTF">2018-04-12T09:58:09Z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0x0100CAF2994BE017BE4794B0002BC827DF8B</vt:lpwstr>
  </property>
</Properties>
</file>